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58"/>
  </p:notesMasterIdLst>
  <p:sldIdLst>
    <p:sldId id="256" r:id="rId2"/>
    <p:sldId id="257" r:id="rId3"/>
    <p:sldId id="258" r:id="rId4"/>
    <p:sldId id="259" r:id="rId5"/>
    <p:sldId id="261" r:id="rId6"/>
    <p:sldId id="293" r:id="rId7"/>
    <p:sldId id="294" r:id="rId8"/>
    <p:sldId id="295" r:id="rId9"/>
    <p:sldId id="302" r:id="rId10"/>
    <p:sldId id="303" r:id="rId11"/>
    <p:sldId id="308" r:id="rId12"/>
    <p:sldId id="309" r:id="rId13"/>
    <p:sldId id="306" r:id="rId14"/>
    <p:sldId id="297" r:id="rId15"/>
    <p:sldId id="300" r:id="rId16"/>
    <p:sldId id="301" r:id="rId17"/>
    <p:sldId id="298" r:id="rId18"/>
    <p:sldId id="316" r:id="rId19"/>
    <p:sldId id="334" r:id="rId20"/>
    <p:sldId id="305" r:id="rId21"/>
    <p:sldId id="310" r:id="rId22"/>
    <p:sldId id="311" r:id="rId23"/>
    <p:sldId id="317" r:id="rId24"/>
    <p:sldId id="274" r:id="rId25"/>
    <p:sldId id="275" r:id="rId26"/>
    <p:sldId id="277" r:id="rId27"/>
    <p:sldId id="312" r:id="rId28"/>
    <p:sldId id="315" r:id="rId29"/>
    <p:sldId id="276" r:id="rId30"/>
    <p:sldId id="280" r:id="rId31"/>
    <p:sldId id="314" r:id="rId32"/>
    <p:sldId id="282" r:id="rId33"/>
    <p:sldId id="281" r:id="rId34"/>
    <p:sldId id="283" r:id="rId35"/>
    <p:sldId id="284" r:id="rId36"/>
    <p:sldId id="287" r:id="rId37"/>
    <p:sldId id="289" r:id="rId38"/>
    <p:sldId id="291" r:id="rId39"/>
    <p:sldId id="290" r:id="rId40"/>
    <p:sldId id="292" r:id="rId41"/>
    <p:sldId id="333" r:id="rId42"/>
    <p:sldId id="319" r:id="rId43"/>
    <p:sldId id="320" r:id="rId44"/>
    <p:sldId id="321" r:id="rId45"/>
    <p:sldId id="323" r:id="rId46"/>
    <p:sldId id="324" r:id="rId47"/>
    <p:sldId id="325" r:id="rId48"/>
    <p:sldId id="322" r:id="rId49"/>
    <p:sldId id="326" r:id="rId50"/>
    <p:sldId id="327" r:id="rId51"/>
    <p:sldId id="332" r:id="rId52"/>
    <p:sldId id="328" r:id="rId53"/>
    <p:sldId id="329" r:id="rId54"/>
    <p:sldId id="330" r:id="rId55"/>
    <p:sldId id="331" r:id="rId56"/>
    <p:sldId id="335" r:id="rId57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A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58" autoAdjust="0"/>
  </p:normalViewPr>
  <p:slideViewPr>
    <p:cSldViewPr>
      <p:cViewPr varScale="1">
        <p:scale>
          <a:sx n="74" d="100"/>
          <a:sy n="74" d="100"/>
        </p:scale>
        <p:origin x="-104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 dirty="0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E19611-D26E-4AEA-8544-F53FD067AC9E}" type="datetimeFigureOut">
              <a:rPr lang="it-IT" smtClean="0"/>
              <a:pPr/>
              <a:t>18/11/2012</a:t>
            </a:fld>
            <a:endParaRPr lang="it-IT" dirty="0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 dirty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06E381-954B-4B0C-BB5D-6960D895F155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7107C0B-352D-4D46-B9A8-074C407DA90C}" type="slidenum">
              <a:rPr lang="it-IT">
                <a:latin typeface="Arial" pitchFamily="34" charset="0"/>
              </a:rPr>
              <a:pPr/>
              <a:t>37</a:t>
            </a:fld>
            <a:endParaRPr lang="it-IT" dirty="0">
              <a:latin typeface="Arial" pitchFamily="34" charset="0"/>
            </a:endParaRPr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687388"/>
            <a:ext cx="4567238" cy="3425825"/>
          </a:xfrm>
          <a:solidFill>
            <a:srgbClr val="FFFFFF"/>
          </a:solidFill>
          <a:ln w="12700" cap="flat"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 lIns="92075" tIns="46038" rIns="92075" bIns="46038"/>
          <a:lstStyle/>
          <a:p>
            <a:pPr eaLnBrk="1" hangingPunct="1"/>
            <a:endParaRPr lang="en-US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DE49D54-0CAD-4B22-9B6D-21FA92264643}" type="slidenum">
              <a:rPr lang="it-IT">
                <a:latin typeface="Arial" pitchFamily="34" charset="0"/>
              </a:rPr>
              <a:pPr/>
              <a:t>40</a:t>
            </a:fld>
            <a:endParaRPr lang="it-IT" dirty="0">
              <a:latin typeface="Arial" pitchFamily="34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GB" sz="800" b="1" dirty="0" smtClean="0">
                <a:latin typeface="Arial" pitchFamily="34" charset="0"/>
              </a:rPr>
              <a:t>POLYANALGESIC CONSENSUS CONFERENCE 2007: RECCOMMENDATIONS FOR THE MANAGMENT OF PAIN BY INTRATHECAL DRUG DELIVERY.</a:t>
            </a:r>
            <a:r>
              <a:rPr lang="en-GB" sz="800" dirty="0" smtClean="0">
                <a:latin typeface="Arial" pitchFamily="34" charset="0"/>
              </a:rPr>
              <a:t> </a:t>
            </a:r>
            <a:r>
              <a:rPr lang="it-IT" sz="800" b="1" dirty="0" smtClean="0">
                <a:latin typeface="Arial" pitchFamily="34" charset="0"/>
              </a:rPr>
              <a:t>REPORT OF AN INDTERDISCIPLINARY EXPERT PANEL</a:t>
            </a:r>
          </a:p>
          <a:p>
            <a:pPr eaLnBrk="1" hangingPunct="1">
              <a:lnSpc>
                <a:spcPct val="80000"/>
              </a:lnSpc>
            </a:pPr>
            <a:r>
              <a:rPr lang="it-IT" sz="800" b="1" dirty="0" smtClean="0">
                <a:latin typeface="Arial" pitchFamily="34" charset="0"/>
              </a:rPr>
              <a:t>L’ALGORITMO PER LA SELEZIONE DEI FARMACI AD USO INTRATECALE</a:t>
            </a:r>
          </a:p>
          <a:p>
            <a:pPr eaLnBrk="1" hangingPunct="1">
              <a:lnSpc>
                <a:spcPct val="80000"/>
              </a:lnSpc>
            </a:pPr>
            <a:endParaRPr lang="it-IT" sz="800" b="1" dirty="0" smtClean="0">
              <a:latin typeface="Arial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it-IT" sz="800" dirty="0" smtClean="0">
                <a:latin typeface="Arial" pitchFamily="34" charset="0"/>
              </a:rPr>
              <a:t>L’infusione spinale di oppioidi e di altri farmaci analgesici è stata utilizzata in modo sempre crescente sin dagli anni 1980 per </a:t>
            </a:r>
            <a:r>
              <a:rPr lang="it-IT" sz="800" dirty="0" err="1" smtClean="0">
                <a:latin typeface="Arial" pitchFamily="34" charset="0"/>
              </a:rPr>
              <a:t>per</a:t>
            </a:r>
            <a:r>
              <a:rPr lang="it-IT" sz="800" dirty="0" smtClean="0">
                <a:latin typeface="Arial" pitchFamily="34" charset="0"/>
              </a:rPr>
              <a:t> il trattamento del dolore cronico severo refrattario alle convenzionali terapie. L’avanzamento delle recenti tecnologie ha aumentato la sicurezza e l’affidabilità dei sistemi a somministrazione </a:t>
            </a:r>
            <a:r>
              <a:rPr lang="it-IT" sz="800" dirty="0" err="1" smtClean="0">
                <a:latin typeface="Arial" pitchFamily="34" charset="0"/>
              </a:rPr>
              <a:t>intratecale</a:t>
            </a:r>
            <a:r>
              <a:rPr lang="it-IT" sz="800" dirty="0" smtClean="0">
                <a:latin typeface="Arial" pitchFamily="34" charset="0"/>
              </a:rPr>
              <a:t> di farmaci e ha permesso di testare clinicamente i farmaci conosciuti, associazioni terapeutiche di farmaci e nuovi farmaci </a:t>
            </a:r>
            <a:r>
              <a:rPr lang="it-IT" sz="800" dirty="0" err="1" smtClean="0">
                <a:latin typeface="Arial" pitchFamily="34" charset="0"/>
              </a:rPr>
              <a:t>analgesi</a:t>
            </a:r>
            <a:r>
              <a:rPr lang="it-IT" sz="800" dirty="0" smtClean="0">
                <a:latin typeface="Arial" pitchFamily="34" charset="0"/>
              </a:rPr>
              <a:t>.</a:t>
            </a:r>
          </a:p>
          <a:p>
            <a:pPr eaLnBrk="1" hangingPunct="1">
              <a:lnSpc>
                <a:spcPct val="80000"/>
              </a:lnSpc>
            </a:pPr>
            <a:r>
              <a:rPr lang="it-IT" sz="800" dirty="0" smtClean="0">
                <a:latin typeface="Arial" pitchFamily="34" charset="0"/>
              </a:rPr>
              <a:t>Per venire incontro alle nuove opportunità emergenti, un gruppo esperti di specialisti nel campo delle terapie </a:t>
            </a:r>
            <a:r>
              <a:rPr lang="it-IT" sz="800" dirty="0" err="1" smtClean="0">
                <a:latin typeface="Arial" pitchFamily="34" charset="0"/>
              </a:rPr>
              <a:t>intratecali</a:t>
            </a:r>
            <a:r>
              <a:rPr lang="it-IT" sz="800" dirty="0" smtClean="0">
                <a:latin typeface="Arial" pitchFamily="34" charset="0"/>
              </a:rPr>
              <a:t> si sono riuniti nel 2000 nel 2003 per dare raccomandazioni sull’uso razionale dei </a:t>
            </a:r>
            <a:r>
              <a:rPr lang="it-IT" sz="800" dirty="0" err="1" smtClean="0">
                <a:latin typeface="Arial" pitchFamily="34" charset="0"/>
              </a:rPr>
              <a:t>famaci</a:t>
            </a:r>
            <a:r>
              <a:rPr lang="it-IT" sz="800" dirty="0" smtClean="0">
                <a:latin typeface="Arial" pitchFamily="34" charset="0"/>
              </a:rPr>
              <a:t> analgesici </a:t>
            </a:r>
            <a:r>
              <a:rPr lang="it-IT" sz="800" dirty="0" err="1" smtClean="0">
                <a:latin typeface="Arial" pitchFamily="34" charset="0"/>
              </a:rPr>
              <a:t>intratecali</a:t>
            </a:r>
            <a:r>
              <a:rPr lang="it-IT" sz="800" dirty="0" smtClean="0">
                <a:latin typeface="Arial" pitchFamily="34" charset="0"/>
              </a:rPr>
              <a:t> basate sui dati </a:t>
            </a:r>
            <a:r>
              <a:rPr lang="it-IT" sz="800" dirty="0" err="1" smtClean="0">
                <a:latin typeface="Arial" pitchFamily="34" charset="0"/>
              </a:rPr>
              <a:t>preclinici</a:t>
            </a:r>
            <a:r>
              <a:rPr lang="it-IT" sz="800" dirty="0" smtClean="0">
                <a:latin typeface="Arial" pitchFamily="34" charset="0"/>
              </a:rPr>
              <a:t> e clinici estratti dalla letteratura fino ad’ora pubblicata. </a:t>
            </a:r>
          </a:p>
          <a:p>
            <a:pPr eaLnBrk="1" hangingPunct="1">
              <a:lnSpc>
                <a:spcPct val="80000"/>
              </a:lnSpc>
            </a:pPr>
            <a:r>
              <a:rPr lang="it-IT" sz="800" dirty="0" smtClean="0">
                <a:latin typeface="Arial" pitchFamily="34" charset="0"/>
              </a:rPr>
              <a:t>Nel 2007 un gruppo d‘esperti si è riunito per aggiornare le precedenti raccomandazioni ed emanare linee guida per l’uso razionale di farmaci oppioidi e non oppioidi per via </a:t>
            </a:r>
            <a:r>
              <a:rPr lang="it-IT" sz="800" dirty="0" err="1" smtClean="0">
                <a:latin typeface="Arial" pitchFamily="34" charset="0"/>
              </a:rPr>
              <a:t>intratecale</a:t>
            </a:r>
            <a:r>
              <a:rPr lang="it-IT" sz="800" dirty="0" smtClean="0">
                <a:latin typeface="Arial" pitchFamily="34" charset="0"/>
              </a:rPr>
              <a:t>. A seguito è riportato l’algoritmo.</a:t>
            </a:r>
          </a:p>
          <a:p>
            <a:pPr eaLnBrk="1" hangingPunct="1">
              <a:lnSpc>
                <a:spcPct val="80000"/>
              </a:lnSpc>
            </a:pPr>
            <a:endParaRPr lang="it-IT" sz="800" dirty="0" smtClean="0">
              <a:latin typeface="Arial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GB" sz="800" b="1" dirty="0" smtClean="0">
                <a:latin typeface="Arial" pitchFamily="34" charset="0"/>
              </a:rPr>
              <a:t>POLYANALGESIC CONSENSUS CONFERENCE 2007: RECCOMMENDATIONS FOR THE MANAGMENT OF PAIN BY INTRATHECAL DRUG DELIVERY.</a:t>
            </a:r>
            <a:r>
              <a:rPr lang="en-GB" sz="800" dirty="0" smtClean="0">
                <a:latin typeface="Arial" pitchFamily="34" charset="0"/>
              </a:rPr>
              <a:t> </a:t>
            </a:r>
            <a:r>
              <a:rPr lang="it-IT" sz="800" b="1" dirty="0" smtClean="0">
                <a:latin typeface="Arial" pitchFamily="34" charset="0"/>
              </a:rPr>
              <a:t>REPORT OF AN INDTERDISCIPLINARY EXPERT PANEL</a:t>
            </a:r>
          </a:p>
          <a:p>
            <a:pPr eaLnBrk="1" hangingPunct="1">
              <a:lnSpc>
                <a:spcPct val="80000"/>
              </a:lnSpc>
            </a:pPr>
            <a:r>
              <a:rPr lang="it-IT" sz="800" b="1" dirty="0" smtClean="0">
                <a:latin typeface="Arial" pitchFamily="34" charset="0"/>
              </a:rPr>
              <a:t>L’ALGORITMO PER LA SELEZIONE DEI FARMACI AD USO INTRATECALE</a:t>
            </a:r>
          </a:p>
          <a:p>
            <a:pPr eaLnBrk="1" hangingPunct="1">
              <a:lnSpc>
                <a:spcPct val="80000"/>
              </a:lnSpc>
            </a:pPr>
            <a:endParaRPr lang="it-IT" sz="800" b="1" dirty="0" smtClean="0">
              <a:latin typeface="Arial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it-IT" sz="800" dirty="0" smtClean="0">
                <a:latin typeface="Arial" pitchFamily="34" charset="0"/>
              </a:rPr>
              <a:t>L’infusione spinale di oppioidi e di altri farmaci analgesici è stata utilizzata in modo sempre crescente sin dagli anni 1980 per </a:t>
            </a:r>
            <a:r>
              <a:rPr lang="it-IT" sz="800" dirty="0" err="1" smtClean="0">
                <a:latin typeface="Arial" pitchFamily="34" charset="0"/>
              </a:rPr>
              <a:t>per</a:t>
            </a:r>
            <a:r>
              <a:rPr lang="it-IT" sz="800" dirty="0" smtClean="0">
                <a:latin typeface="Arial" pitchFamily="34" charset="0"/>
              </a:rPr>
              <a:t> il trattamento del dolore cronico severo refrattario alle convenzionali terapie. L’avanzamento delle recenti tecnologie ha aumentato la sicurezza e l’affidabilità dei sistemi a somministrazione </a:t>
            </a:r>
            <a:r>
              <a:rPr lang="it-IT" sz="800" dirty="0" err="1" smtClean="0">
                <a:latin typeface="Arial" pitchFamily="34" charset="0"/>
              </a:rPr>
              <a:t>intratecale</a:t>
            </a:r>
            <a:r>
              <a:rPr lang="it-IT" sz="800" dirty="0" smtClean="0">
                <a:latin typeface="Arial" pitchFamily="34" charset="0"/>
              </a:rPr>
              <a:t> di farmaci e ha permesso di testare clinicamente i farmaci conosciuti, associazioni terapeutiche di farmaci e nuovi farmaci </a:t>
            </a:r>
            <a:r>
              <a:rPr lang="it-IT" sz="800" dirty="0" err="1" smtClean="0">
                <a:latin typeface="Arial" pitchFamily="34" charset="0"/>
              </a:rPr>
              <a:t>analgesi</a:t>
            </a:r>
            <a:r>
              <a:rPr lang="it-IT" sz="800" dirty="0" smtClean="0">
                <a:latin typeface="Arial" pitchFamily="34" charset="0"/>
              </a:rPr>
              <a:t>.</a:t>
            </a:r>
          </a:p>
          <a:p>
            <a:pPr eaLnBrk="1" hangingPunct="1">
              <a:lnSpc>
                <a:spcPct val="80000"/>
              </a:lnSpc>
            </a:pPr>
            <a:r>
              <a:rPr lang="it-IT" sz="800" dirty="0" smtClean="0">
                <a:latin typeface="Arial" pitchFamily="34" charset="0"/>
              </a:rPr>
              <a:t>Per venire incontro alle nuove opportunità emergenti, un gruppo esperti di specialisti nel campo delle terapie </a:t>
            </a:r>
            <a:r>
              <a:rPr lang="it-IT" sz="800" dirty="0" err="1" smtClean="0">
                <a:latin typeface="Arial" pitchFamily="34" charset="0"/>
              </a:rPr>
              <a:t>intratecali</a:t>
            </a:r>
            <a:r>
              <a:rPr lang="it-IT" sz="800" dirty="0" smtClean="0">
                <a:latin typeface="Arial" pitchFamily="34" charset="0"/>
              </a:rPr>
              <a:t> si sono riuniti nel 2000 nel 2003 per dare raccomandazioni sull’uso razionale dei </a:t>
            </a:r>
            <a:r>
              <a:rPr lang="it-IT" sz="800" dirty="0" err="1" smtClean="0">
                <a:latin typeface="Arial" pitchFamily="34" charset="0"/>
              </a:rPr>
              <a:t>famaci</a:t>
            </a:r>
            <a:r>
              <a:rPr lang="it-IT" sz="800" dirty="0" smtClean="0">
                <a:latin typeface="Arial" pitchFamily="34" charset="0"/>
              </a:rPr>
              <a:t> analgesici </a:t>
            </a:r>
            <a:r>
              <a:rPr lang="it-IT" sz="800" dirty="0" err="1" smtClean="0">
                <a:latin typeface="Arial" pitchFamily="34" charset="0"/>
              </a:rPr>
              <a:t>intratecali</a:t>
            </a:r>
            <a:r>
              <a:rPr lang="it-IT" sz="800" dirty="0" smtClean="0">
                <a:latin typeface="Arial" pitchFamily="34" charset="0"/>
              </a:rPr>
              <a:t> basate sui dati </a:t>
            </a:r>
            <a:r>
              <a:rPr lang="it-IT" sz="800" dirty="0" err="1" smtClean="0">
                <a:latin typeface="Arial" pitchFamily="34" charset="0"/>
              </a:rPr>
              <a:t>preclinici</a:t>
            </a:r>
            <a:r>
              <a:rPr lang="it-IT" sz="800" dirty="0" smtClean="0">
                <a:latin typeface="Arial" pitchFamily="34" charset="0"/>
              </a:rPr>
              <a:t> e clinici estratti dalla letteratura fino ad’ora pubblicata. </a:t>
            </a:r>
          </a:p>
          <a:p>
            <a:pPr eaLnBrk="1" hangingPunct="1">
              <a:lnSpc>
                <a:spcPct val="80000"/>
              </a:lnSpc>
            </a:pPr>
            <a:r>
              <a:rPr lang="it-IT" sz="800" dirty="0" smtClean="0">
                <a:latin typeface="Arial" pitchFamily="34" charset="0"/>
              </a:rPr>
              <a:t>Nel 2007 un gruppo d‘esperti si è riunito per aggiornare le precedenti raccomandazioni ed emanare linee guida per l’uso razionale di farmaci oppioidi e non oppioidi per via </a:t>
            </a:r>
            <a:r>
              <a:rPr lang="it-IT" sz="800" dirty="0" err="1" smtClean="0">
                <a:latin typeface="Arial" pitchFamily="34" charset="0"/>
              </a:rPr>
              <a:t>intratecale</a:t>
            </a:r>
            <a:r>
              <a:rPr lang="it-IT" sz="800" dirty="0" smtClean="0">
                <a:latin typeface="Arial" pitchFamily="34" charset="0"/>
              </a:rPr>
              <a:t>. A seguito è riportato l’algoritmo.</a:t>
            </a:r>
          </a:p>
          <a:p>
            <a:pPr eaLnBrk="1" hangingPunct="1">
              <a:lnSpc>
                <a:spcPct val="80000"/>
              </a:lnSpc>
            </a:pPr>
            <a:endParaRPr lang="it-IT" sz="800" dirty="0" smtClean="0">
              <a:latin typeface="Arial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GB" sz="800" b="1" dirty="0" smtClean="0">
                <a:latin typeface="Arial" pitchFamily="34" charset="0"/>
              </a:rPr>
              <a:t>POLYANALGESIC CONSENSUS CONFERENCE 2007: RECCOMMENDATIONS FOR THE MANAGMENT OF PAIN BY INTRATHECAL DRUG DELIVERY.</a:t>
            </a:r>
            <a:r>
              <a:rPr lang="en-GB" sz="800" dirty="0" smtClean="0">
                <a:latin typeface="Arial" pitchFamily="34" charset="0"/>
              </a:rPr>
              <a:t> </a:t>
            </a:r>
            <a:r>
              <a:rPr lang="it-IT" sz="800" b="1" dirty="0" smtClean="0">
                <a:latin typeface="Arial" pitchFamily="34" charset="0"/>
              </a:rPr>
              <a:t>REPORT OF AN INDTERDISCIPLINARY EXPERT PANEL</a:t>
            </a:r>
          </a:p>
          <a:p>
            <a:pPr eaLnBrk="1" hangingPunct="1">
              <a:lnSpc>
                <a:spcPct val="80000"/>
              </a:lnSpc>
            </a:pPr>
            <a:r>
              <a:rPr lang="it-IT" sz="800" b="1" dirty="0" smtClean="0">
                <a:latin typeface="Arial" pitchFamily="34" charset="0"/>
              </a:rPr>
              <a:t>L’ALGORITMO PER LA SELEZIONE DEI FARMACI AD USO INTRATECALE</a:t>
            </a:r>
          </a:p>
          <a:p>
            <a:pPr eaLnBrk="1" hangingPunct="1">
              <a:lnSpc>
                <a:spcPct val="80000"/>
              </a:lnSpc>
            </a:pPr>
            <a:endParaRPr lang="it-IT" sz="800" b="1" dirty="0" smtClean="0">
              <a:latin typeface="Arial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it-IT" sz="800" dirty="0" smtClean="0">
                <a:latin typeface="Arial" pitchFamily="34" charset="0"/>
              </a:rPr>
              <a:t>L’infusione spinale di oppioidi e di altri farmaci analgesici è stata utilizzata in modo sempre crescente sin dagli anni 1980 per </a:t>
            </a:r>
            <a:r>
              <a:rPr lang="it-IT" sz="800" dirty="0" err="1" smtClean="0">
                <a:latin typeface="Arial" pitchFamily="34" charset="0"/>
              </a:rPr>
              <a:t>per</a:t>
            </a:r>
            <a:r>
              <a:rPr lang="it-IT" sz="800" dirty="0" smtClean="0">
                <a:latin typeface="Arial" pitchFamily="34" charset="0"/>
              </a:rPr>
              <a:t> il trattamento del dolore cronico severo refrattario alle convenzionali terapie. L’avanzamento delle recenti tecnologie ha aumentato la sicurezza e l’affidabilità dei sistemi a somministrazione </a:t>
            </a:r>
            <a:r>
              <a:rPr lang="it-IT" sz="800" dirty="0" err="1" smtClean="0">
                <a:latin typeface="Arial" pitchFamily="34" charset="0"/>
              </a:rPr>
              <a:t>intratecale</a:t>
            </a:r>
            <a:r>
              <a:rPr lang="it-IT" sz="800" dirty="0" smtClean="0">
                <a:latin typeface="Arial" pitchFamily="34" charset="0"/>
              </a:rPr>
              <a:t> di farmaci e ha permesso di testare clinicamente i farmaci conosciuti, associazioni terapeutiche di farmaci e nuovi farmaci </a:t>
            </a:r>
            <a:r>
              <a:rPr lang="it-IT" sz="800" dirty="0" err="1" smtClean="0">
                <a:latin typeface="Arial" pitchFamily="34" charset="0"/>
              </a:rPr>
              <a:t>analgesi</a:t>
            </a:r>
            <a:r>
              <a:rPr lang="it-IT" sz="800" dirty="0" smtClean="0">
                <a:latin typeface="Arial" pitchFamily="34" charset="0"/>
              </a:rPr>
              <a:t>.</a:t>
            </a:r>
          </a:p>
          <a:p>
            <a:pPr eaLnBrk="1" hangingPunct="1">
              <a:lnSpc>
                <a:spcPct val="80000"/>
              </a:lnSpc>
            </a:pPr>
            <a:r>
              <a:rPr lang="it-IT" sz="800" dirty="0" smtClean="0">
                <a:latin typeface="Arial" pitchFamily="34" charset="0"/>
              </a:rPr>
              <a:t>Per venire incontro alle nuove opportunità emergenti, un gruppo esperti di specialisti nel campo delle terapie </a:t>
            </a:r>
            <a:r>
              <a:rPr lang="it-IT" sz="800" dirty="0" err="1" smtClean="0">
                <a:latin typeface="Arial" pitchFamily="34" charset="0"/>
              </a:rPr>
              <a:t>intratecali</a:t>
            </a:r>
            <a:r>
              <a:rPr lang="it-IT" sz="800" dirty="0" smtClean="0">
                <a:latin typeface="Arial" pitchFamily="34" charset="0"/>
              </a:rPr>
              <a:t> si sono riuniti nel 2000 nel 2003 per dare raccomandazioni sull’uso razionale dei </a:t>
            </a:r>
            <a:r>
              <a:rPr lang="it-IT" sz="800" dirty="0" err="1" smtClean="0">
                <a:latin typeface="Arial" pitchFamily="34" charset="0"/>
              </a:rPr>
              <a:t>famaci</a:t>
            </a:r>
            <a:r>
              <a:rPr lang="it-IT" sz="800" dirty="0" smtClean="0">
                <a:latin typeface="Arial" pitchFamily="34" charset="0"/>
              </a:rPr>
              <a:t> analgesici </a:t>
            </a:r>
            <a:r>
              <a:rPr lang="it-IT" sz="800" dirty="0" err="1" smtClean="0">
                <a:latin typeface="Arial" pitchFamily="34" charset="0"/>
              </a:rPr>
              <a:t>intratecali</a:t>
            </a:r>
            <a:r>
              <a:rPr lang="it-IT" sz="800" dirty="0" smtClean="0">
                <a:latin typeface="Arial" pitchFamily="34" charset="0"/>
              </a:rPr>
              <a:t> basate sui dati </a:t>
            </a:r>
            <a:r>
              <a:rPr lang="it-IT" sz="800" dirty="0" err="1" smtClean="0">
                <a:latin typeface="Arial" pitchFamily="34" charset="0"/>
              </a:rPr>
              <a:t>preclinici</a:t>
            </a:r>
            <a:r>
              <a:rPr lang="it-IT" sz="800" dirty="0" smtClean="0">
                <a:latin typeface="Arial" pitchFamily="34" charset="0"/>
              </a:rPr>
              <a:t> e clinici estratti dalla letteratura fino ad’ora pubblicata. </a:t>
            </a:r>
          </a:p>
          <a:p>
            <a:pPr eaLnBrk="1" hangingPunct="1">
              <a:lnSpc>
                <a:spcPct val="80000"/>
              </a:lnSpc>
            </a:pPr>
            <a:r>
              <a:rPr lang="it-IT" sz="800" dirty="0" smtClean="0">
                <a:latin typeface="Arial" pitchFamily="34" charset="0"/>
              </a:rPr>
              <a:t>Nel 2007 un gruppo d‘esperti si è riunito per aggiornare le precedenti raccomandazioni ed emanare linee guida per l’uso razionale di farmaci oppioidi e non oppioidi per via </a:t>
            </a:r>
            <a:r>
              <a:rPr lang="it-IT" sz="800" dirty="0" err="1" smtClean="0">
                <a:latin typeface="Arial" pitchFamily="34" charset="0"/>
              </a:rPr>
              <a:t>intratecale</a:t>
            </a:r>
            <a:r>
              <a:rPr lang="it-IT" sz="800" dirty="0" smtClean="0">
                <a:latin typeface="Arial" pitchFamily="34" charset="0"/>
              </a:rPr>
              <a:t>. A seguito è riportato l’algoritmo.</a:t>
            </a:r>
          </a:p>
          <a:p>
            <a:pPr eaLnBrk="1" hangingPunct="1">
              <a:lnSpc>
                <a:spcPct val="80000"/>
              </a:lnSpc>
            </a:pPr>
            <a:endParaRPr lang="it-IT" sz="800" dirty="0" smtClean="0">
              <a:latin typeface="Arial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GB" sz="800" b="1" dirty="0" smtClean="0">
                <a:latin typeface="Arial" pitchFamily="34" charset="0"/>
              </a:rPr>
              <a:t>POLYANALGESIC CONSENSUS CONFERENCE 2007: RECCOMMENDATIONS FOR THE MANAGMENT OF PAIN BY INTRATHECAL DRUG DELIVERY.</a:t>
            </a:r>
            <a:r>
              <a:rPr lang="en-GB" sz="800" dirty="0" smtClean="0">
                <a:latin typeface="Arial" pitchFamily="34" charset="0"/>
              </a:rPr>
              <a:t> </a:t>
            </a:r>
            <a:r>
              <a:rPr lang="it-IT" sz="800" b="1" dirty="0" smtClean="0">
                <a:latin typeface="Arial" pitchFamily="34" charset="0"/>
              </a:rPr>
              <a:t>REPORT OF AN INDTERDISCIPLINARY EXPERT PANEL</a:t>
            </a:r>
          </a:p>
          <a:p>
            <a:pPr eaLnBrk="1" hangingPunct="1">
              <a:lnSpc>
                <a:spcPct val="80000"/>
              </a:lnSpc>
            </a:pPr>
            <a:r>
              <a:rPr lang="it-IT" sz="800" b="1" dirty="0" smtClean="0">
                <a:latin typeface="Arial" pitchFamily="34" charset="0"/>
              </a:rPr>
              <a:t>L’ALGORITMO PER LA SELEZIONE DEI FARMACI AD USO INTRATECALE</a:t>
            </a:r>
          </a:p>
          <a:p>
            <a:pPr eaLnBrk="1" hangingPunct="1">
              <a:lnSpc>
                <a:spcPct val="80000"/>
              </a:lnSpc>
            </a:pPr>
            <a:endParaRPr lang="it-IT" sz="800" b="1" dirty="0" smtClean="0">
              <a:latin typeface="Arial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it-IT" sz="800" dirty="0" smtClean="0">
                <a:latin typeface="Arial" pitchFamily="34" charset="0"/>
              </a:rPr>
              <a:t>L’infusione spinale di oppioidi e di altri farmaci analgesici è stata utilizzata in modo sempre crescente sin dagli anni 1980 per </a:t>
            </a:r>
            <a:r>
              <a:rPr lang="it-IT" sz="800" dirty="0" err="1" smtClean="0">
                <a:latin typeface="Arial" pitchFamily="34" charset="0"/>
              </a:rPr>
              <a:t>per</a:t>
            </a:r>
            <a:r>
              <a:rPr lang="it-IT" sz="800" dirty="0" smtClean="0">
                <a:latin typeface="Arial" pitchFamily="34" charset="0"/>
              </a:rPr>
              <a:t> il trattamento del dolore cronico severo refrattario alle convenzionali terapie. L’avanzamento delle recenti tecnologie ha aumentato la sicurezza e l’affidabilità dei sistemi a somministrazione </a:t>
            </a:r>
            <a:r>
              <a:rPr lang="it-IT" sz="800" dirty="0" err="1" smtClean="0">
                <a:latin typeface="Arial" pitchFamily="34" charset="0"/>
              </a:rPr>
              <a:t>intratecale</a:t>
            </a:r>
            <a:r>
              <a:rPr lang="it-IT" sz="800" dirty="0" smtClean="0">
                <a:latin typeface="Arial" pitchFamily="34" charset="0"/>
              </a:rPr>
              <a:t> di farmaci e ha permesso di testare clinicamente i farmaci conosciuti, associazioni terapeutiche di farmaci e nuovi farmaci </a:t>
            </a:r>
            <a:r>
              <a:rPr lang="it-IT" sz="800" dirty="0" err="1" smtClean="0">
                <a:latin typeface="Arial" pitchFamily="34" charset="0"/>
              </a:rPr>
              <a:t>analgesi</a:t>
            </a:r>
            <a:r>
              <a:rPr lang="it-IT" sz="800" dirty="0" smtClean="0">
                <a:latin typeface="Arial" pitchFamily="34" charset="0"/>
              </a:rPr>
              <a:t>.</a:t>
            </a:r>
          </a:p>
          <a:p>
            <a:pPr eaLnBrk="1" hangingPunct="1">
              <a:lnSpc>
                <a:spcPct val="80000"/>
              </a:lnSpc>
            </a:pPr>
            <a:r>
              <a:rPr lang="it-IT" sz="800" dirty="0" smtClean="0">
                <a:latin typeface="Arial" pitchFamily="34" charset="0"/>
              </a:rPr>
              <a:t>Per venire incontro alle nuove opportunità emergenti, un gruppo esperti di specialisti nel campo delle terapie </a:t>
            </a:r>
            <a:r>
              <a:rPr lang="it-IT" sz="800" dirty="0" err="1" smtClean="0">
                <a:latin typeface="Arial" pitchFamily="34" charset="0"/>
              </a:rPr>
              <a:t>intratecali</a:t>
            </a:r>
            <a:r>
              <a:rPr lang="it-IT" sz="800" dirty="0" smtClean="0">
                <a:latin typeface="Arial" pitchFamily="34" charset="0"/>
              </a:rPr>
              <a:t> si sono riuniti nel 2000 nel 2003 per dare raccomandazioni sull’uso razionale dei </a:t>
            </a:r>
            <a:r>
              <a:rPr lang="it-IT" sz="800" dirty="0" err="1" smtClean="0">
                <a:latin typeface="Arial" pitchFamily="34" charset="0"/>
              </a:rPr>
              <a:t>famaci</a:t>
            </a:r>
            <a:r>
              <a:rPr lang="it-IT" sz="800" dirty="0" smtClean="0">
                <a:latin typeface="Arial" pitchFamily="34" charset="0"/>
              </a:rPr>
              <a:t> analgesici </a:t>
            </a:r>
            <a:r>
              <a:rPr lang="it-IT" sz="800" dirty="0" err="1" smtClean="0">
                <a:latin typeface="Arial" pitchFamily="34" charset="0"/>
              </a:rPr>
              <a:t>intratecali</a:t>
            </a:r>
            <a:r>
              <a:rPr lang="it-IT" sz="800" dirty="0" smtClean="0">
                <a:latin typeface="Arial" pitchFamily="34" charset="0"/>
              </a:rPr>
              <a:t> basate sui dati </a:t>
            </a:r>
            <a:r>
              <a:rPr lang="it-IT" sz="800" dirty="0" err="1" smtClean="0">
                <a:latin typeface="Arial" pitchFamily="34" charset="0"/>
              </a:rPr>
              <a:t>preclinici</a:t>
            </a:r>
            <a:r>
              <a:rPr lang="it-IT" sz="800" dirty="0" smtClean="0">
                <a:latin typeface="Arial" pitchFamily="34" charset="0"/>
              </a:rPr>
              <a:t> e clinici estratti dalla letteratura fino ad’ora pubblicata. </a:t>
            </a:r>
          </a:p>
          <a:p>
            <a:pPr eaLnBrk="1" hangingPunct="1">
              <a:lnSpc>
                <a:spcPct val="80000"/>
              </a:lnSpc>
            </a:pPr>
            <a:r>
              <a:rPr lang="it-IT" sz="800" dirty="0" smtClean="0">
                <a:latin typeface="Arial" pitchFamily="34" charset="0"/>
              </a:rPr>
              <a:t>Nel 2007 un gruppo d‘esperti si è riunito per aggiornare le precedenti raccomandazioni ed emanare linee guida per l’uso razionale di farmaci oppioidi e non oppioidi per via </a:t>
            </a:r>
            <a:r>
              <a:rPr lang="it-IT" sz="800" dirty="0" err="1" smtClean="0">
                <a:latin typeface="Arial" pitchFamily="34" charset="0"/>
              </a:rPr>
              <a:t>intratecale</a:t>
            </a:r>
            <a:r>
              <a:rPr lang="it-IT" sz="800" dirty="0" smtClean="0">
                <a:latin typeface="Arial" pitchFamily="34" charset="0"/>
              </a:rPr>
              <a:t>. A seguito è riportato l’algoritmo.</a:t>
            </a:r>
          </a:p>
          <a:p>
            <a:pPr eaLnBrk="1" hangingPunct="1">
              <a:lnSpc>
                <a:spcPct val="80000"/>
              </a:lnSpc>
            </a:pPr>
            <a:endParaRPr lang="it-IT" sz="800" dirty="0" smtClean="0">
              <a:latin typeface="Arial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it-IT" sz="800" b="1" u="sng" dirty="0" smtClean="0">
                <a:latin typeface="Arial" pitchFamily="34" charset="0"/>
              </a:rPr>
              <a:t>Linea 1</a:t>
            </a:r>
            <a:r>
              <a:rPr lang="it-IT" sz="800" b="1" dirty="0" smtClean="0">
                <a:latin typeface="Arial" pitchFamily="34" charset="0"/>
              </a:rPr>
              <a:t>: Morfina e Ziconotide sono state approvate dall’ FDA per uso </a:t>
            </a:r>
            <a:r>
              <a:rPr lang="it-IT" sz="800" b="1" dirty="0" err="1" smtClean="0">
                <a:latin typeface="Arial" pitchFamily="34" charset="0"/>
              </a:rPr>
              <a:t>intratecale</a:t>
            </a:r>
            <a:r>
              <a:rPr lang="it-IT" sz="800" b="1" dirty="0" smtClean="0">
                <a:latin typeface="Arial" pitchFamily="34" charset="0"/>
              </a:rPr>
              <a:t> e raccomandate in prima linea per il dolore nocicettivo misto e neuropatico. Idromorfone è raccomandato in base al suo uso clinico diffuso e apparente sicurezza</a:t>
            </a:r>
            <a:r>
              <a:rPr lang="it-IT" sz="800" dirty="0" smtClean="0">
                <a:latin typeface="Arial" pitchFamily="34" charset="0"/>
              </a:rPr>
              <a:t>.</a:t>
            </a:r>
          </a:p>
          <a:p>
            <a:pPr eaLnBrk="1" hangingPunct="1">
              <a:lnSpc>
                <a:spcPct val="80000"/>
              </a:lnSpc>
            </a:pPr>
            <a:r>
              <a:rPr lang="it-IT" sz="800" u="sng" dirty="0" smtClean="0">
                <a:latin typeface="Arial" pitchFamily="34" charset="0"/>
              </a:rPr>
              <a:t>Linea 2</a:t>
            </a:r>
            <a:r>
              <a:rPr lang="it-IT" sz="800" dirty="0" smtClean="0">
                <a:latin typeface="Arial" pitchFamily="34" charset="0"/>
              </a:rPr>
              <a:t>: A causa della possibile comparsa di limitati granulomi (?)  e </a:t>
            </a:r>
            <a:r>
              <a:rPr lang="it-IT" sz="800" dirty="0" err="1" smtClean="0">
                <a:latin typeface="Arial" pitchFamily="34" charset="0"/>
              </a:rPr>
              <a:t>dellasua</a:t>
            </a:r>
            <a:r>
              <a:rPr lang="it-IT" sz="800" dirty="0" smtClean="0">
                <a:latin typeface="Arial" pitchFamily="34" charset="0"/>
              </a:rPr>
              <a:t> sicurezza, </a:t>
            </a:r>
            <a:r>
              <a:rPr lang="it-IT" sz="800" dirty="0" err="1" smtClean="0">
                <a:latin typeface="Arial" pitchFamily="34" charset="0"/>
              </a:rPr>
              <a:t>fentanyl</a:t>
            </a:r>
            <a:r>
              <a:rPr lang="it-IT" sz="800" dirty="0" smtClean="0">
                <a:latin typeface="Arial" pitchFamily="34" charset="0"/>
              </a:rPr>
              <a:t> è stato promosso in seconda linea quando l’utilizzo di  farmaci </a:t>
            </a:r>
            <a:r>
              <a:rPr lang="it-IT" sz="800" dirty="0" err="1" smtClean="0">
                <a:latin typeface="Arial" pitchFamily="34" charset="0"/>
              </a:rPr>
              <a:t>idrofilici</a:t>
            </a:r>
            <a:r>
              <a:rPr lang="it-IT" sz="800" dirty="0" smtClean="0">
                <a:latin typeface="Arial" pitchFamily="34" charset="0"/>
              </a:rPr>
              <a:t> di linea 1 (morfina e </a:t>
            </a:r>
            <a:r>
              <a:rPr lang="it-IT" sz="800" dirty="0" err="1" smtClean="0">
                <a:latin typeface="Arial" pitchFamily="34" charset="0"/>
              </a:rPr>
              <a:t>idromorfone</a:t>
            </a:r>
            <a:r>
              <a:rPr lang="it-IT" sz="800" dirty="0" smtClean="0">
                <a:latin typeface="Arial" pitchFamily="34" charset="0"/>
              </a:rPr>
              <a:t>) conduca a intrattabili effetti collaterali sovra-spinali. Le combinazioni d’</a:t>
            </a:r>
            <a:r>
              <a:rPr lang="it-IT" sz="800" dirty="0" err="1" smtClean="0">
                <a:latin typeface="Arial" pitchFamily="34" charset="0"/>
              </a:rPr>
              <a:t>oppioidi+ziconotide</a:t>
            </a:r>
            <a:r>
              <a:rPr lang="it-IT" sz="800" dirty="0" smtClean="0">
                <a:latin typeface="Arial" pitchFamily="34" charset="0"/>
              </a:rPr>
              <a:t> o </a:t>
            </a:r>
            <a:r>
              <a:rPr lang="it-IT" sz="800" dirty="0" err="1" smtClean="0">
                <a:latin typeface="Arial" pitchFamily="34" charset="0"/>
              </a:rPr>
              <a:t>oppioidi+bupivacaina</a:t>
            </a:r>
            <a:r>
              <a:rPr lang="it-IT" sz="800" dirty="0" smtClean="0">
                <a:latin typeface="Arial" pitchFamily="34" charset="0"/>
              </a:rPr>
              <a:t> o </a:t>
            </a:r>
            <a:r>
              <a:rPr lang="it-IT" sz="800" dirty="0" err="1" smtClean="0">
                <a:latin typeface="Arial" pitchFamily="34" charset="0"/>
              </a:rPr>
              <a:t>clonidina</a:t>
            </a:r>
            <a:r>
              <a:rPr lang="it-IT" sz="800" dirty="0" smtClean="0">
                <a:latin typeface="Arial" pitchFamily="34" charset="0"/>
              </a:rPr>
              <a:t> sono raccomandate per il dolore neuropatico e misto e possono essere </a:t>
            </a:r>
            <a:r>
              <a:rPr lang="it-IT" sz="800" dirty="0" err="1" smtClean="0">
                <a:latin typeface="Arial" pitchFamily="34" charset="0"/>
              </a:rPr>
              <a:t>intercambiabili.Quando</a:t>
            </a:r>
            <a:r>
              <a:rPr lang="it-IT" sz="800" dirty="0" smtClean="0">
                <a:latin typeface="Arial" pitchFamily="34" charset="0"/>
              </a:rPr>
              <a:t> si utilizza l’associazione terapeutica </a:t>
            </a:r>
            <a:r>
              <a:rPr lang="it-IT" sz="800" dirty="0" err="1" smtClean="0">
                <a:latin typeface="Arial" pitchFamily="34" charset="0"/>
              </a:rPr>
              <a:t>oppioidi+</a:t>
            </a:r>
            <a:r>
              <a:rPr lang="it-IT" sz="800" dirty="0" smtClean="0">
                <a:latin typeface="Arial" pitchFamily="34" charset="0"/>
              </a:rPr>
              <a:t> </a:t>
            </a:r>
            <a:r>
              <a:rPr lang="it-IT" sz="800" dirty="0" err="1" smtClean="0">
                <a:latin typeface="Arial" pitchFamily="34" charset="0"/>
              </a:rPr>
              <a:t>ziconotide</a:t>
            </a:r>
            <a:r>
              <a:rPr lang="it-IT" sz="800" dirty="0" smtClean="0">
                <a:latin typeface="Arial" pitchFamily="34" charset="0"/>
              </a:rPr>
              <a:t>, deve essere prestata </a:t>
            </a:r>
            <a:r>
              <a:rPr lang="it-IT" sz="800" dirty="0" err="1" smtClean="0">
                <a:latin typeface="Arial" pitchFamily="34" charset="0"/>
              </a:rPr>
              <a:t>attenzionealle</a:t>
            </a:r>
            <a:r>
              <a:rPr lang="it-IT" sz="800" dirty="0" smtClean="0">
                <a:latin typeface="Arial" pitchFamily="34" charset="0"/>
              </a:rPr>
              <a:t> linee guida di </a:t>
            </a:r>
            <a:r>
              <a:rPr lang="it-IT" sz="800" dirty="0" err="1" smtClean="0">
                <a:latin typeface="Arial" pitchFamily="34" charset="0"/>
              </a:rPr>
              <a:t>ziconotide</a:t>
            </a:r>
            <a:r>
              <a:rPr lang="it-IT" sz="800" dirty="0" smtClean="0">
                <a:latin typeface="Arial" pitchFamily="34" charset="0"/>
              </a:rPr>
              <a:t> in associazione.</a:t>
            </a:r>
          </a:p>
          <a:p>
            <a:pPr eaLnBrk="1" hangingPunct="1">
              <a:lnSpc>
                <a:spcPct val="80000"/>
              </a:lnSpc>
            </a:pPr>
            <a:r>
              <a:rPr lang="it-IT" sz="800" u="sng" dirty="0" smtClean="0">
                <a:latin typeface="Arial" pitchFamily="34" charset="0"/>
              </a:rPr>
              <a:t>Linea 3</a:t>
            </a:r>
            <a:r>
              <a:rPr lang="it-IT" sz="800" dirty="0" smtClean="0">
                <a:latin typeface="Arial" pitchFamily="34" charset="0"/>
              </a:rPr>
              <a:t>: Clonidina, da sola o oppioidi come morfina/</a:t>
            </a:r>
            <a:r>
              <a:rPr lang="it-IT" sz="800" dirty="0" err="1" smtClean="0">
                <a:latin typeface="Arial" pitchFamily="34" charset="0"/>
              </a:rPr>
              <a:t>idromorfone</a:t>
            </a:r>
            <a:r>
              <a:rPr lang="it-IT" sz="800" dirty="0" smtClean="0">
                <a:latin typeface="Arial" pitchFamily="34" charset="0"/>
              </a:rPr>
              <a:t>/</a:t>
            </a:r>
            <a:r>
              <a:rPr lang="it-IT" sz="800" dirty="0" err="1" smtClean="0">
                <a:latin typeface="Arial" pitchFamily="34" charset="0"/>
              </a:rPr>
              <a:t>fentanyl</a:t>
            </a:r>
            <a:r>
              <a:rPr lang="it-IT" sz="800" dirty="0" smtClean="0">
                <a:latin typeface="Arial" pitchFamily="34" charset="0"/>
              </a:rPr>
              <a:t> con </a:t>
            </a:r>
            <a:r>
              <a:rPr lang="it-IT" sz="800" dirty="0" err="1" smtClean="0">
                <a:latin typeface="Arial" pitchFamily="34" charset="0"/>
              </a:rPr>
              <a:t>bupicavaina</a:t>
            </a:r>
            <a:r>
              <a:rPr lang="it-IT" sz="800" dirty="0" smtClean="0">
                <a:latin typeface="Arial" pitchFamily="34" charset="0"/>
              </a:rPr>
              <a:t> e/</a:t>
            </a:r>
            <a:r>
              <a:rPr lang="it-IT" sz="800" dirty="0" err="1" smtClean="0">
                <a:latin typeface="Arial" pitchFamily="34" charset="0"/>
              </a:rPr>
              <a:t>oclonidinain</a:t>
            </a:r>
            <a:r>
              <a:rPr lang="it-IT" sz="800" dirty="0" smtClean="0">
                <a:latin typeface="Arial" pitchFamily="34" charset="0"/>
              </a:rPr>
              <a:t> associata a </a:t>
            </a:r>
            <a:r>
              <a:rPr lang="it-IT" sz="800" dirty="0" err="1" smtClean="0">
                <a:latin typeface="Arial" pitchFamily="34" charset="0"/>
              </a:rPr>
              <a:t>ziconotidepuò</a:t>
            </a:r>
            <a:r>
              <a:rPr lang="it-IT" sz="800" dirty="0" smtClean="0">
                <a:latin typeface="Arial" pitchFamily="34" charset="0"/>
              </a:rPr>
              <a:t> essere usata quanto i farmaci di linea 2falliscono o producano effetti collaterali.</a:t>
            </a:r>
          </a:p>
          <a:p>
            <a:pPr eaLnBrk="1" hangingPunct="1">
              <a:lnSpc>
                <a:spcPct val="80000"/>
              </a:lnSpc>
            </a:pPr>
            <a:r>
              <a:rPr lang="it-IT" sz="800" u="sng" dirty="0" smtClean="0">
                <a:latin typeface="Arial" pitchFamily="34" charset="0"/>
              </a:rPr>
              <a:t>Linea 4</a:t>
            </a:r>
            <a:r>
              <a:rPr lang="it-IT" sz="800" dirty="0" smtClean="0">
                <a:latin typeface="Arial" pitchFamily="34" charset="0"/>
              </a:rPr>
              <a:t>: A causa della sua sicurezza provata in animali e </a:t>
            </a:r>
            <a:r>
              <a:rPr lang="it-IT" sz="800" dirty="0" err="1" smtClean="0">
                <a:latin typeface="Arial" pitchFamily="34" charset="0"/>
              </a:rPr>
              <a:t>uumani</a:t>
            </a:r>
            <a:r>
              <a:rPr lang="it-IT" sz="800" dirty="0" smtClean="0">
                <a:latin typeface="Arial" pitchFamily="34" charset="0"/>
              </a:rPr>
              <a:t> e la a comparsa di </a:t>
            </a:r>
            <a:r>
              <a:rPr lang="it-IT" sz="800" dirty="0" err="1" smtClean="0">
                <a:latin typeface="Arial" pitchFamily="34" charset="0"/>
              </a:rPr>
              <a:t>moderatri</a:t>
            </a:r>
            <a:r>
              <a:rPr lang="it-IT" sz="800" dirty="0" smtClean="0">
                <a:latin typeface="Arial" pitchFamily="34" charset="0"/>
              </a:rPr>
              <a:t> effetti legati a granuloma, </a:t>
            </a:r>
            <a:r>
              <a:rPr lang="it-IT" sz="800" dirty="0" err="1" smtClean="0">
                <a:latin typeface="Arial" pitchFamily="34" charset="0"/>
              </a:rPr>
              <a:t>sufentanyl</a:t>
            </a:r>
            <a:r>
              <a:rPr lang="it-IT" sz="800" dirty="0" smtClean="0">
                <a:latin typeface="Arial" pitchFamily="34" charset="0"/>
              </a:rPr>
              <a:t> da solo o associato con </a:t>
            </a:r>
            <a:r>
              <a:rPr lang="it-IT" sz="800" dirty="0" err="1" smtClean="0">
                <a:latin typeface="Arial" pitchFamily="34" charset="0"/>
              </a:rPr>
              <a:t>bupivacaina</a:t>
            </a:r>
            <a:r>
              <a:rPr lang="it-IT" sz="800" dirty="0" smtClean="0">
                <a:latin typeface="Arial" pitchFamily="34" charset="0"/>
              </a:rPr>
              <a:t>, e/o </a:t>
            </a:r>
            <a:r>
              <a:rPr lang="it-IT" sz="800" dirty="0" err="1" smtClean="0">
                <a:latin typeface="Arial" pitchFamily="34" charset="0"/>
              </a:rPr>
              <a:t>clonidina+ziconotide</a:t>
            </a:r>
            <a:r>
              <a:rPr lang="it-IT" sz="800" dirty="0" smtClean="0">
                <a:latin typeface="Arial" pitchFamily="34" charset="0"/>
              </a:rPr>
              <a:t> è raccomandato in questa linea. L’associazione con </a:t>
            </a:r>
            <a:r>
              <a:rPr lang="it-IT" sz="800" dirty="0" err="1" smtClean="0">
                <a:latin typeface="Arial" pitchFamily="34" charset="0"/>
              </a:rPr>
              <a:t>clonidina</a:t>
            </a:r>
            <a:r>
              <a:rPr lang="it-IT" sz="800" dirty="0" smtClean="0">
                <a:latin typeface="Arial" pitchFamily="34" charset="0"/>
              </a:rPr>
              <a:t>, </a:t>
            </a:r>
            <a:r>
              <a:rPr lang="it-IT" sz="800" dirty="0" err="1" smtClean="0">
                <a:latin typeface="Arial" pitchFamily="34" charset="0"/>
              </a:rPr>
              <a:t>bupivacaina</a:t>
            </a:r>
            <a:r>
              <a:rPr lang="it-IT" sz="800" dirty="0" smtClean="0">
                <a:latin typeface="Arial" pitchFamily="34" charset="0"/>
              </a:rPr>
              <a:t>,o </a:t>
            </a:r>
            <a:r>
              <a:rPr lang="it-IT" sz="800" dirty="0" err="1" smtClean="0">
                <a:latin typeface="Arial" pitchFamily="34" charset="0"/>
              </a:rPr>
              <a:t>ziconotidedeve</a:t>
            </a:r>
            <a:r>
              <a:rPr lang="it-IT" sz="800" dirty="0" smtClean="0">
                <a:latin typeface="Arial" pitchFamily="34" charset="0"/>
              </a:rPr>
              <a:t> essere usata  in pz. con dolore misto o neuropatico. In </a:t>
            </a:r>
            <a:r>
              <a:rPr lang="it-IT" sz="800" dirty="0" err="1" smtClean="0">
                <a:latin typeface="Arial" pitchFamily="34" charset="0"/>
              </a:rPr>
              <a:t>pz.al</a:t>
            </a:r>
            <a:r>
              <a:rPr lang="it-IT" sz="800" dirty="0" smtClean="0">
                <a:latin typeface="Arial" pitchFamily="34" charset="0"/>
              </a:rPr>
              <a:t> termine della vita, </a:t>
            </a:r>
            <a:r>
              <a:rPr lang="it-IT" sz="800" dirty="0" err="1" smtClean="0">
                <a:latin typeface="Arial" pitchFamily="34" charset="0"/>
              </a:rPr>
              <a:t>midazolame</a:t>
            </a:r>
            <a:r>
              <a:rPr lang="it-IT" sz="800" dirty="0" smtClean="0">
                <a:latin typeface="Arial" pitchFamily="34" charset="0"/>
              </a:rPr>
              <a:t> </a:t>
            </a:r>
            <a:r>
              <a:rPr lang="it-IT" sz="800" dirty="0" err="1" smtClean="0">
                <a:latin typeface="Arial" pitchFamily="34" charset="0"/>
              </a:rPr>
              <a:t>octreotidepossono</a:t>
            </a:r>
            <a:r>
              <a:rPr lang="it-IT" sz="800" dirty="0" smtClean="0">
                <a:latin typeface="Arial" pitchFamily="34" charset="0"/>
              </a:rPr>
              <a:t> essere provati quando i farmaci di linea 1-4 falliscono.</a:t>
            </a:r>
          </a:p>
          <a:p>
            <a:pPr eaLnBrk="1" hangingPunct="1">
              <a:lnSpc>
                <a:spcPct val="80000"/>
              </a:lnSpc>
            </a:pPr>
            <a:r>
              <a:rPr lang="it-IT" sz="800" u="sng" dirty="0" smtClean="0">
                <a:latin typeface="Arial" pitchFamily="34" charset="0"/>
              </a:rPr>
              <a:t>Linea 5</a:t>
            </a:r>
            <a:r>
              <a:rPr lang="it-IT" sz="800" dirty="0" smtClean="0">
                <a:latin typeface="Arial" pitchFamily="34" charset="0"/>
              </a:rPr>
              <a:t>: Questi farmaci, sebbene non sperimentali, hanno pochi dati in letteratura e il loro </a:t>
            </a:r>
            <a:r>
              <a:rPr lang="it-IT" sz="800" dirty="0" err="1" smtClean="0">
                <a:latin typeface="Arial" pitchFamily="34" charset="0"/>
              </a:rPr>
              <a:t>utilizzoè</a:t>
            </a:r>
            <a:r>
              <a:rPr lang="it-IT" sz="800" dirty="0" smtClean="0">
                <a:latin typeface="Arial" pitchFamily="34" charset="0"/>
              </a:rPr>
              <a:t> raccomandato con prudenza.</a:t>
            </a:r>
          </a:p>
          <a:p>
            <a:pPr eaLnBrk="1" hangingPunct="1">
              <a:lnSpc>
                <a:spcPct val="80000"/>
              </a:lnSpc>
            </a:pPr>
            <a:r>
              <a:rPr lang="it-IT" sz="800" u="sng" dirty="0" smtClean="0">
                <a:latin typeface="Arial" pitchFamily="34" charset="0"/>
              </a:rPr>
              <a:t>Linea 6</a:t>
            </a:r>
            <a:r>
              <a:rPr lang="it-IT" sz="800" dirty="0" smtClean="0">
                <a:latin typeface="Arial" pitchFamily="34" charset="0"/>
              </a:rPr>
              <a:t>: I farmaci in sperimentazione sono da utilizzare solo previa approvazione di protocolli sperimentali.</a:t>
            </a:r>
          </a:p>
          <a:p>
            <a:pPr eaLnBrk="1" hangingPunct="1">
              <a:lnSpc>
                <a:spcPct val="80000"/>
              </a:lnSpc>
            </a:pPr>
            <a:endParaRPr lang="it-IT" sz="800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0A038AE-9DE9-407D-BB6E-5767C4946F51}" type="slidenum">
              <a:rPr lang="en-US" smtClean="0">
                <a:latin typeface="Arial" pitchFamily="34" charset="0"/>
                <a:ea typeface="ヒラギノ角ゴ Pro W3"/>
                <a:cs typeface="ヒラギノ角ゴ Pro W3"/>
              </a:rPr>
              <a:pPr/>
              <a:t>42</a:t>
            </a:fld>
            <a:endParaRPr lang="en-US" dirty="0" smtClean="0">
              <a:latin typeface="Arial" pitchFamily="34" charset="0"/>
              <a:ea typeface="ヒラギノ角ゴ Pro W3"/>
              <a:cs typeface="ヒラギノ角ゴ Pro W3"/>
            </a:endParaRPr>
          </a:p>
        </p:txBody>
      </p:sp>
      <p:sp>
        <p:nvSpPr>
          <p:cNvPr id="110595" name="Rectangle 2"/>
          <p:cNvSpPr>
            <a:spLocks noGrp="1" noRot="1" noChangeArrowheads="1" noTextEdit="1"/>
          </p:cNvSpPr>
          <p:nvPr>
            <p:ph type="sldImg"/>
          </p:nvPr>
        </p:nvSpPr>
        <p:spPr>
          <a:xfrm>
            <a:off x="1149350" y="685800"/>
            <a:ext cx="4567238" cy="3427413"/>
          </a:xfrm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458" y="4343091"/>
            <a:ext cx="5033085" cy="4115728"/>
          </a:xfrm>
          <a:noFill/>
          <a:ln/>
        </p:spPr>
        <p:txBody>
          <a:bodyPr/>
          <a:lstStyle/>
          <a:p>
            <a:pPr eaLnBrk="1" hangingPunct="1"/>
            <a:endParaRPr lang="en-GB" dirty="0" smtClean="0">
              <a:latin typeface="Arial" pitchFamily="34" charset="0"/>
              <a:ea typeface="ヒラギノ角ゴ Pro W3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7" name="Sottotitolo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30" name="Segnaposto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9EC16-FE6C-4400-A826-37BD0BC8B850}" type="datetimeFigureOut">
              <a:rPr lang="it-IT" smtClean="0"/>
              <a:pPr/>
              <a:t>18/11/2012</a:t>
            </a:fld>
            <a:endParaRPr lang="it-IT" dirty="0"/>
          </a:p>
        </p:txBody>
      </p:sp>
      <p:sp>
        <p:nvSpPr>
          <p:cNvPr id="19" name="Segnaposto piè di pagina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27" name="Segnaposto numero diapositiva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12B2F-8C41-42A0-B556-C4B0442DF233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9EC16-FE6C-4400-A826-37BD0BC8B850}" type="datetimeFigureOut">
              <a:rPr lang="it-IT" smtClean="0"/>
              <a:pPr/>
              <a:t>18/11/2012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12B2F-8C41-42A0-B556-C4B0442DF233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9EC16-FE6C-4400-A826-37BD0BC8B850}" type="datetimeFigureOut">
              <a:rPr lang="it-IT" smtClean="0"/>
              <a:pPr/>
              <a:t>18/11/2012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12B2F-8C41-42A0-B556-C4B0442DF233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9EC16-FE6C-4400-A826-37BD0BC8B850}" type="datetimeFigureOut">
              <a:rPr lang="it-IT" smtClean="0"/>
              <a:pPr/>
              <a:t>18/11/2012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12B2F-8C41-42A0-B556-C4B0442DF233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9EC16-FE6C-4400-A826-37BD0BC8B850}" type="datetimeFigureOut">
              <a:rPr lang="it-IT" smtClean="0"/>
              <a:pPr/>
              <a:t>18/11/2012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12B2F-8C41-42A0-B556-C4B0442DF233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9EC16-FE6C-4400-A826-37BD0BC8B850}" type="datetimeFigureOut">
              <a:rPr lang="it-IT" smtClean="0"/>
              <a:pPr/>
              <a:t>18/11/2012</a:t>
            </a:fld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12B2F-8C41-42A0-B556-C4B0442DF233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9EC16-FE6C-4400-A826-37BD0BC8B850}" type="datetimeFigureOut">
              <a:rPr lang="it-IT" smtClean="0"/>
              <a:pPr/>
              <a:t>18/11/2012</a:t>
            </a:fld>
            <a:endParaRPr lang="it-IT" dirty="0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12B2F-8C41-42A0-B556-C4B0442DF233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9EC16-FE6C-4400-A826-37BD0BC8B850}" type="datetimeFigureOut">
              <a:rPr lang="it-IT" smtClean="0"/>
              <a:pPr/>
              <a:t>18/11/2012</a:t>
            </a:fld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12B2F-8C41-42A0-B556-C4B0442DF233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9EC16-FE6C-4400-A826-37BD0BC8B850}" type="datetimeFigureOut">
              <a:rPr lang="it-IT" smtClean="0"/>
              <a:pPr/>
              <a:t>18/11/2012</a:t>
            </a:fld>
            <a:endParaRPr lang="it-IT" dirty="0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12B2F-8C41-42A0-B556-C4B0442DF233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9EC16-FE6C-4400-A826-37BD0BC8B850}" type="datetimeFigureOut">
              <a:rPr lang="it-IT" smtClean="0"/>
              <a:pPr/>
              <a:t>18/11/2012</a:t>
            </a:fld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12B2F-8C41-42A0-B556-C4B0442DF233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taglia e arrotonda singolo angolo rettangolo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Triangolo rettangolo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9EC16-FE6C-4400-A826-37BD0BC8B850}" type="datetimeFigureOut">
              <a:rPr lang="it-IT" smtClean="0"/>
              <a:pPr/>
              <a:t>18/11/2012</a:t>
            </a:fld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A912B2F-8C41-42A0-B556-C4B0442DF233}" type="slidenum">
              <a:rPr lang="it-IT" smtClean="0"/>
              <a:pPr/>
              <a:t>‹N›</a:t>
            </a:fld>
            <a:endParaRPr lang="it-IT" dirty="0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dirty="0" smtClean="0"/>
              <a:t>Fare clic sull'icona per inserire un'immagine</a:t>
            </a:r>
            <a:endParaRPr kumimoji="0" lang="en-US" dirty="0"/>
          </a:p>
        </p:txBody>
      </p:sp>
      <p:sp>
        <p:nvSpPr>
          <p:cNvPr id="10" name="Figura a mano libera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igura a mano libera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a a mano libera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igura a mano libera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Segnaposto titolo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0" name="Segnaposto testo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10" name="Segnaposto data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709EC16-FE6C-4400-A826-37BD0BC8B850}" type="datetimeFigureOut">
              <a:rPr lang="it-IT" smtClean="0"/>
              <a:pPr/>
              <a:t>18/11/2012</a:t>
            </a:fld>
            <a:endParaRPr lang="it-IT" dirty="0"/>
          </a:p>
        </p:txBody>
      </p:sp>
      <p:sp>
        <p:nvSpPr>
          <p:cNvPr id="22" name="Segnaposto piè di pagina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it-IT" dirty="0"/>
          </a:p>
        </p:txBody>
      </p:sp>
      <p:sp>
        <p:nvSpPr>
          <p:cNvPr id="18" name="Segnaposto numero diapositiva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A912B2F-8C41-42A0-B556-C4B0442DF233}" type="slidenum">
              <a:rPr lang="it-IT" smtClean="0"/>
              <a:pPr/>
              <a:t>‹N›</a:t>
            </a:fld>
            <a:endParaRPr lang="it-IT" dirty="0"/>
          </a:p>
        </p:txBody>
      </p:sp>
      <p:grpSp>
        <p:nvGrpSpPr>
          <p:cNvPr id="2" name="Gruppo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igura a mano libera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Figura a mano libera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jpeg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0" y="1052736"/>
            <a:ext cx="9144000" cy="1844824"/>
          </a:xfrm>
        </p:spPr>
        <p:txBody>
          <a:bodyPr>
            <a:noAutofit/>
          </a:bodyPr>
          <a:lstStyle/>
          <a:p>
            <a:pPr algn="ctr"/>
            <a:r>
              <a:rPr lang="it-IT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IL DOLORE CRONICO: </a:t>
            </a:r>
            <a:br>
              <a:rPr lang="it-IT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QUALI </a:t>
            </a:r>
            <a:br>
              <a:rPr lang="it-IT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PROCEDURE INTERVENTISTICHE?</a:t>
            </a:r>
            <a:endParaRPr lang="it-IT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Segnaposto contenuto 4"/>
          <p:cNvSpPr>
            <a:spLocks noGrp="1"/>
          </p:cNvSpPr>
          <p:nvPr>
            <p:ph idx="1"/>
          </p:nvPr>
        </p:nvSpPr>
        <p:spPr>
          <a:xfrm>
            <a:off x="2915816" y="3905672"/>
            <a:ext cx="6228184" cy="2952328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it-IT" sz="3200" i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it-IT" sz="3200" i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it-IT" sz="3200" i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it-IT" sz="3200" i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it-IT" sz="3200" i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it-IT" sz="112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			</a:t>
            </a:r>
            <a:r>
              <a:rPr lang="it-IT" sz="11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Dott. Carlo Angelini</a:t>
            </a:r>
          </a:p>
          <a:p>
            <a:pPr>
              <a:lnSpc>
                <a:spcPct val="80000"/>
              </a:lnSpc>
              <a:buNone/>
            </a:pPr>
            <a:r>
              <a:rPr lang="it-IT" sz="112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				</a:t>
            </a:r>
          </a:p>
          <a:p>
            <a:pPr>
              <a:lnSpc>
                <a:spcPct val="80000"/>
              </a:lnSpc>
              <a:buNone/>
            </a:pPr>
            <a:r>
              <a:rPr lang="it-IT" sz="112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r>
              <a:rPr lang="it-IT" sz="112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									UOC  CPMD</a:t>
            </a:r>
          </a:p>
          <a:p>
            <a:pPr>
              <a:lnSpc>
                <a:spcPct val="80000"/>
              </a:lnSpc>
              <a:buNone/>
            </a:pPr>
            <a:r>
              <a:rPr lang="it-IT" sz="112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A.O “G.Salvini” Garbagnate Milanese</a:t>
            </a:r>
          </a:p>
          <a:p>
            <a:pPr>
              <a:lnSpc>
                <a:spcPct val="80000"/>
              </a:lnSpc>
              <a:buNone/>
            </a:pPr>
            <a:r>
              <a:rPr lang="it-IT" sz="112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		Direttore : Dott. M. Sofia</a:t>
            </a:r>
          </a:p>
          <a:p>
            <a:pPr>
              <a:lnSpc>
                <a:spcPct val="80000"/>
              </a:lnSpc>
              <a:buNone/>
            </a:pPr>
            <a:r>
              <a:rPr lang="it-IT" sz="112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					</a:t>
            </a:r>
          </a:p>
          <a:p>
            <a:pPr>
              <a:lnSpc>
                <a:spcPct val="80000"/>
              </a:lnSpc>
              <a:buNone/>
            </a:pPr>
            <a:r>
              <a:rPr lang="it-IT" sz="112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r>
              <a:rPr lang="it-IT" sz="112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				</a:t>
            </a:r>
            <a:r>
              <a:rPr lang="it-IT" sz="28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									</a:t>
            </a:r>
            <a:endParaRPr lang="it-IT" sz="2800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01" name="Rettangolo 4"/>
          <p:cNvSpPr>
            <a:spLocks noChangeArrowheads="1"/>
          </p:cNvSpPr>
          <p:nvPr/>
        </p:nvSpPr>
        <p:spPr bwMode="auto">
          <a:xfrm>
            <a:off x="0" y="2060848"/>
            <a:ext cx="9324528" cy="421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it-IT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BLOCCHI  LOCO-REGIONALI</a:t>
            </a:r>
          </a:p>
          <a:p>
            <a:pPr marL="342900" indent="-342900"/>
            <a:endParaRPr lang="it-IT" sz="2400" b="1" i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it-IT" sz="2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PROCEDURA </a:t>
            </a:r>
            <a:r>
              <a:rPr lang="it-IT" sz="2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it-IT" sz="2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TRATTAMENTO</a:t>
            </a:r>
            <a:endParaRPr lang="it-IT" sz="2400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Char char="•"/>
            </a:pPr>
            <a:endParaRPr lang="it-IT" sz="3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Char char="•"/>
            </a:pPr>
            <a:r>
              <a:rPr lang="it-IT" sz="3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Una </a:t>
            </a:r>
            <a:r>
              <a:rPr lang="it-IT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infiltrazione ogni 7-10 giorni</a:t>
            </a:r>
          </a:p>
          <a:p>
            <a:pPr marL="342900" indent="-342900">
              <a:buFontTx/>
              <a:buChar char="•"/>
            </a:pPr>
            <a:endParaRPr lang="it-IT" sz="32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Char char="•"/>
            </a:pPr>
            <a:r>
              <a:rPr lang="it-IT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Al massimo 4 infiltrazioni</a:t>
            </a:r>
          </a:p>
          <a:p>
            <a:pPr marL="342900" indent="-342900">
              <a:buFontTx/>
              <a:buChar char="•"/>
            </a:pPr>
            <a:endParaRPr lang="it-IT" sz="32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Char char="•"/>
            </a:pPr>
            <a:r>
              <a:rPr lang="it-IT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Sospendere le infiltrazioni se il dolore si </a:t>
            </a:r>
            <a:r>
              <a:rPr lang="it-IT" sz="3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attenua</a:t>
            </a:r>
            <a:endParaRPr lang="it-IT" sz="32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251520" y="188640"/>
            <a:ext cx="8352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IL </a:t>
            </a: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DOLORE CRONICO: </a:t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QUALI </a:t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PROCEDURE  INTERVENTISTICHE ?</a:t>
            </a:r>
            <a:endParaRPr lang="it-IT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52512"/>
            <a:ext cx="9143999" cy="5805487"/>
          </a:xfrm>
        </p:spPr>
        <p:txBody>
          <a:bodyPr>
            <a:normAutofit fontScale="92500"/>
          </a:bodyPr>
          <a:lstStyle/>
          <a:p>
            <a:pPr>
              <a:lnSpc>
                <a:spcPct val="80000"/>
              </a:lnSpc>
              <a:buFontTx/>
              <a:buNone/>
            </a:pPr>
            <a:endParaRPr lang="it-IT" sz="1800" dirty="0" smtClean="0">
              <a:solidFill>
                <a:srgbClr val="FFFF00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endParaRPr lang="it-IT" sz="1800" dirty="0" smtClean="0">
              <a:solidFill>
                <a:srgbClr val="FFFF00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endParaRPr lang="it-IT" sz="1800" dirty="0" smtClean="0">
              <a:solidFill>
                <a:srgbClr val="FFFF00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endParaRPr lang="it-IT" sz="1800" dirty="0" smtClean="0">
              <a:solidFill>
                <a:srgbClr val="FFFF00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endParaRPr lang="it-IT" sz="1800" dirty="0" smtClean="0">
              <a:solidFill>
                <a:srgbClr val="FFFF00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endParaRPr lang="it-IT" sz="1800" dirty="0" smtClean="0">
              <a:solidFill>
                <a:srgbClr val="FFFF00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endParaRPr lang="it-IT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it-IT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Tecnica infiltrativa per la risoluzione di sintomatologia dolorosa a carico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it-IT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dell'apparato muscolo-scheletrico:</a:t>
            </a:r>
            <a:r>
              <a:rPr lang="it-IT" sz="1800" dirty="0" smtClean="0">
                <a:solidFill>
                  <a:srgbClr val="FFFF00"/>
                </a:solidFill>
              </a:rPr>
              <a:t/>
            </a:r>
            <a:br>
              <a:rPr lang="it-IT" sz="1800" dirty="0" smtClean="0">
                <a:solidFill>
                  <a:srgbClr val="FFFF00"/>
                </a:solidFill>
              </a:rPr>
            </a:br>
            <a:endParaRPr lang="it-IT" sz="1800" dirty="0" smtClean="0">
              <a:solidFill>
                <a:srgbClr val="FFFF00"/>
              </a:solidFill>
            </a:endParaRPr>
          </a:p>
          <a:p>
            <a:pPr>
              <a:lnSpc>
                <a:spcPct val="80000"/>
              </a:lnSpc>
            </a:pPr>
            <a:r>
              <a:rPr lang="it-IT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Patologie </a:t>
            </a:r>
            <a:r>
              <a:rPr lang="it-IT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dolorose del rachide </a:t>
            </a:r>
            <a:r>
              <a:rPr lang="it-IT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cervicale</a:t>
            </a:r>
            <a:endParaRPr lang="it-IT" sz="2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it-IT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Patologie </a:t>
            </a:r>
            <a:r>
              <a:rPr lang="it-IT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dolorose del rachide dorsale</a:t>
            </a:r>
            <a:r>
              <a:rPr lang="it-IT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lnSpc>
                <a:spcPct val="80000"/>
              </a:lnSpc>
            </a:pPr>
            <a:r>
              <a:rPr lang="it-IT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Patologie </a:t>
            </a:r>
            <a:r>
              <a:rPr lang="it-IT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dolorose del rachide </a:t>
            </a:r>
            <a:r>
              <a:rPr lang="it-IT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lombare </a:t>
            </a:r>
            <a:endParaRPr lang="it-IT" sz="2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it-IT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Lesioni </a:t>
            </a:r>
            <a:r>
              <a:rPr lang="it-IT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contusive, Lesioni </a:t>
            </a:r>
            <a:r>
              <a:rPr lang="it-IT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distorsive</a:t>
            </a:r>
            <a:r>
              <a:rPr lang="it-IT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it-IT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Crampi</a:t>
            </a:r>
            <a:r>
              <a:rPr lang="it-IT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Mialgie, Stiramenti, </a:t>
            </a:r>
            <a:r>
              <a:rPr lang="it-IT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Pubalgia</a:t>
            </a:r>
            <a:r>
              <a:rPr lang="it-IT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80000"/>
              </a:lnSpc>
            </a:pPr>
            <a:r>
              <a:rPr lang="it-IT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Patologia </a:t>
            </a:r>
            <a:r>
              <a:rPr lang="it-IT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dolorosa dell'arto </a:t>
            </a:r>
            <a:r>
              <a:rPr lang="it-IT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superiore (Sindrome </a:t>
            </a:r>
            <a:r>
              <a:rPr lang="it-IT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del tunnel </a:t>
            </a:r>
            <a:r>
              <a:rPr lang="it-IT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carpale, Rizoartrosi </a:t>
            </a:r>
            <a:r>
              <a:rPr lang="it-IT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del pollice, Tenosinovite di De Quervain, M. di </a:t>
            </a:r>
            <a:r>
              <a:rPr lang="it-IT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Dupuytren.)</a:t>
            </a:r>
            <a:endParaRPr lang="it-IT" sz="2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it-IT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Patologia </a:t>
            </a:r>
            <a:r>
              <a:rPr lang="it-IT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dolorosa dell'arto inferiore: (Artrosi, Borsite trocanterica, Borsite ischiatica, Tendinite, Gonartrosi, Idrarto, Tallonite, Alluce valgo). </a:t>
            </a:r>
          </a:p>
          <a:p>
            <a:pPr>
              <a:lnSpc>
                <a:spcPct val="80000"/>
              </a:lnSpc>
              <a:buNone/>
            </a:pPr>
            <a:endParaRPr lang="it-IT" sz="1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1620" name="Rectangle 4"/>
          <p:cNvSpPr>
            <a:spLocks noChangeArrowheads="1"/>
          </p:cNvSpPr>
          <p:nvPr/>
        </p:nvSpPr>
        <p:spPr bwMode="auto">
          <a:xfrm>
            <a:off x="590550" y="44450"/>
            <a:ext cx="8229600" cy="2304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endParaRPr lang="it-IT" sz="3200" b="1" i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IL </a:t>
            </a: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DOLORE CRONICO: </a:t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QUALI </a:t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PROCEDURE  INTERVENTISTICHE ?</a:t>
            </a:r>
            <a:endParaRPr lang="it-IT" sz="3200" dirty="0" smtClean="0"/>
          </a:p>
          <a:p>
            <a:pPr algn="ctr" eaLnBrk="0" hangingPunct="0"/>
            <a:endParaRPr lang="it-IT" sz="3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it-IT" sz="3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MESOTERAPIA  ANTALGICA</a:t>
            </a:r>
            <a:endParaRPr lang="it-IT" sz="32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2033464"/>
          </a:xfrm>
        </p:spPr>
        <p:txBody>
          <a:bodyPr>
            <a:normAutofit fontScale="90000"/>
          </a:bodyPr>
          <a:lstStyle/>
          <a:p>
            <a:pPr algn="ctr" eaLnBrk="0" hangingPunct="0"/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IL DOLORE CRONICO: </a:t>
            </a:r>
            <a:br>
              <a:rPr lang="it-IT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QUALI </a:t>
            </a:r>
            <a:br>
              <a:rPr lang="it-IT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PROCEDURE  INTERVENTISTICHE ?</a:t>
            </a:r>
            <a:r>
              <a:rPr lang="it-IT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it-IT" sz="3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MESOTERAPIA </a:t>
            </a:r>
            <a:r>
              <a:rPr lang="it-IT" sz="3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ANTALGICA</a:t>
            </a:r>
            <a:endParaRPr lang="it-IT" sz="31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060848"/>
            <a:ext cx="8229600" cy="4797151"/>
          </a:xfrm>
        </p:spPr>
        <p:txBody>
          <a:bodyPr/>
          <a:lstStyle/>
          <a:p>
            <a:pPr>
              <a:buFontTx/>
              <a:buNone/>
            </a:pPr>
            <a:r>
              <a:rPr lang="it-IT" sz="2000" dirty="0" smtClean="0">
                <a:solidFill>
                  <a:schemeClr val="bg1"/>
                </a:solidFill>
              </a:rPr>
              <a:t>	</a:t>
            </a:r>
            <a:r>
              <a:rPr lang="it-IT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it-IT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umero </a:t>
            </a:r>
            <a:r>
              <a:rPr lang="it-IT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variabile di microinfiltrazioni da 1 a 50. </a:t>
            </a:r>
          </a:p>
          <a:p>
            <a:pPr>
              <a:buFontTx/>
              <a:buNone/>
            </a:pPr>
            <a:r>
              <a:rPr lang="it-IT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	Microinfiltrazione: formazione di un pomfo intradermico (non sottocutaneo) con quantità variabile di soluzione (0,1-1cc). </a:t>
            </a:r>
          </a:p>
        </p:txBody>
      </p:sp>
      <p:pic>
        <p:nvPicPr>
          <p:cNvPr id="110599" name="Picture 7" descr="multconaghi1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3094038"/>
            <a:ext cx="2908300" cy="3575050"/>
          </a:xfrm>
          <a:prstGeom prst="rect">
            <a:avLst/>
          </a:prstGeom>
          <a:noFill/>
        </p:spPr>
      </p:pic>
      <p:pic>
        <p:nvPicPr>
          <p:cNvPr id="110601" name="Picture 9" descr="meso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4700" y="3068638"/>
            <a:ext cx="2928938" cy="3600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0"/>
            <a:ext cx="8291264" cy="2708920"/>
          </a:xfrm>
        </p:spPr>
        <p:txBody>
          <a:bodyPr>
            <a:normAutofit fontScale="90000"/>
          </a:bodyPr>
          <a:lstStyle/>
          <a:p>
            <a:pPr algn="ctr"/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IL DOLORE CRONICO: </a:t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QUALI </a:t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PROCEDURE  INTERVENTISTICHE </a:t>
            </a: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2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L’INFILTRAZIONE DEI PUNTI TRIGGER</a:t>
            </a:r>
            <a:r>
              <a:rPr lang="it-IT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3200" dirty="0" smtClean="0">
                <a:latin typeface="Times New Roman" pitchFamily="18" charset="0"/>
                <a:cs typeface="Times New Roman" pitchFamily="18" charset="0"/>
              </a:rPr>
            </a:br>
            <a:endParaRPr lang="it-IT" sz="3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132856"/>
            <a:ext cx="8697913" cy="4237782"/>
          </a:xfrm>
        </p:spPr>
        <p:txBody>
          <a:bodyPr/>
          <a:lstStyle/>
          <a:p>
            <a:pPr>
              <a:buFontTx/>
              <a:buNone/>
            </a:pPr>
            <a:endParaRPr lang="it-IT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endParaRPr lang="it-IT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r>
              <a:rPr lang="it-IT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Logge paravertebrali</a:t>
            </a:r>
            <a:endParaRPr lang="it-IT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r>
              <a:rPr lang="it-IT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Cervico-dorso-lombari</a:t>
            </a:r>
            <a:r>
              <a:rPr lang="it-IT" dirty="0" smtClean="0">
                <a:solidFill>
                  <a:srgbClr val="FFFF00"/>
                </a:solidFill>
              </a:rPr>
              <a:t>	</a:t>
            </a:r>
            <a:endParaRPr lang="it-IT" dirty="0" smtClean="0">
              <a:solidFill>
                <a:srgbClr val="FFFF00"/>
              </a:solidFill>
            </a:endParaRPr>
          </a:p>
        </p:txBody>
      </p:sp>
      <p:pic>
        <p:nvPicPr>
          <p:cNvPr id="109573" name="Picture 5" descr="ozon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2924944"/>
            <a:ext cx="3171825" cy="2571750"/>
          </a:xfrm>
          <a:prstGeom prst="rect">
            <a:avLst/>
          </a:prstGeom>
          <a:noFill/>
        </p:spPr>
      </p:pic>
      <p:pic>
        <p:nvPicPr>
          <p:cNvPr id="109575" name="Picture 7" descr="infiltrazionilocal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283075"/>
            <a:ext cx="3460750" cy="2574925"/>
          </a:xfrm>
          <a:prstGeom prst="rect">
            <a:avLst/>
          </a:prstGeom>
          <a:noFill/>
        </p:spPr>
      </p:pic>
      <p:pic>
        <p:nvPicPr>
          <p:cNvPr id="109577" name="Picture 9" descr="rx-cervical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31050" y="2309813"/>
            <a:ext cx="1762125" cy="2343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23528" y="0"/>
            <a:ext cx="8568952" cy="2852936"/>
          </a:xfrm>
        </p:spPr>
        <p:txBody>
          <a:bodyPr>
            <a:normAutofit fontScale="90000"/>
          </a:bodyPr>
          <a:lstStyle/>
          <a:p>
            <a:pPr algn="ctr"/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IL </a:t>
            </a:r>
            <a:r>
              <a:rPr lang="it-IT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DOLORE CRONICO: </a:t>
            </a:r>
            <a:br>
              <a:rPr lang="it-IT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QUALI </a:t>
            </a:r>
            <a:r>
              <a:rPr lang="it-IT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PROCEDURE  INTERVENTISTICHE? </a:t>
            </a:r>
            <a:r>
              <a:rPr lang="it-IT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2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L’INFILTRAZIONE DELLE FACCETTE ARTICOLARI</a:t>
            </a: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it-IT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Segnaposto contenuto 3" descr="CervicalSpine_Fig04_i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3041576"/>
            <a:ext cx="5796136" cy="3816424"/>
          </a:xfrm>
        </p:spPr>
      </p:pic>
      <p:pic>
        <p:nvPicPr>
          <p:cNvPr id="5" name="Picture 1027" descr="MVC-125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2708920"/>
            <a:ext cx="3851920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512" y="0"/>
            <a:ext cx="8964488" cy="2225675"/>
          </a:xfrm>
        </p:spPr>
        <p:txBody>
          <a:bodyPr/>
          <a:lstStyle/>
          <a:p>
            <a:pPr algn="l" eaLnBrk="1" hangingPunct="1"/>
            <a:r>
              <a:rPr lang="it-IT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AGHI  </a:t>
            </a:r>
            <a:r>
              <a:rPr lang="it-IT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it-IT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VARIE </a:t>
            </a:r>
            <a:r>
              <a:rPr lang="it-IT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DIMENSIONI (Gauge</a:t>
            </a:r>
            <a:r>
              <a:rPr lang="it-IT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it-IT" sz="1800" b="1" dirty="0" smtClean="0">
                <a:solidFill>
                  <a:srgbClr val="FFFF00"/>
                </a:solidFill>
              </a:rPr>
              <a:t/>
            </a:r>
            <a:br>
              <a:rPr lang="it-IT" sz="1800" b="1" dirty="0" smtClean="0">
                <a:solidFill>
                  <a:srgbClr val="FFFF00"/>
                </a:solidFill>
              </a:rPr>
            </a:br>
            <a:r>
              <a:rPr lang="it-IT" sz="1800" b="1" dirty="0" smtClean="0">
                <a:solidFill>
                  <a:srgbClr val="FFFF00"/>
                </a:solidFill>
              </a:rPr>
              <a:t/>
            </a:r>
            <a:br>
              <a:rPr lang="it-IT" sz="1800" b="1" dirty="0" smtClean="0">
                <a:solidFill>
                  <a:srgbClr val="FFFF00"/>
                </a:solidFill>
              </a:rPr>
            </a:br>
            <a:r>
              <a:rPr lang="it-IT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it-IT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	giallo </a:t>
            </a:r>
            <a:r>
              <a:rPr lang="it-IT" sz="1800" b="1" dirty="0" smtClean="0">
                <a:solidFill>
                  <a:srgbClr val="FFFF00"/>
                </a:solidFill>
              </a:rPr>
              <a:t>		</a:t>
            </a:r>
            <a:r>
              <a:rPr lang="it-IT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artrocentesi /bursocentesi o iniezione di liquidi vischiosi</a:t>
            </a:r>
            <a:r>
              <a:rPr lang="it-IT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it-IT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it-IT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it-IT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	verde	</a:t>
            </a:r>
            <a:r>
              <a:rPr lang="it-IT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it-IT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infiltrazioni intra o peri-articolari</a:t>
            </a:r>
            <a:br>
              <a:rPr lang="it-IT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it-IT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it-IT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23	nero (o azz,)	</a:t>
            </a:r>
            <a:r>
              <a:rPr lang="it-IT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infiltrazioni </a:t>
            </a:r>
            <a:r>
              <a:rPr lang="it-IT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della art. acromion-clavic.</a:t>
            </a:r>
          </a:p>
        </p:txBody>
      </p:sp>
      <p:pic>
        <p:nvPicPr>
          <p:cNvPr id="97283" name="Picture 4" descr="C:\Documents and Settings\Vincenzo Rucco\Documenti\Riccione\NEW-al.bmp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947988" y="2571750"/>
            <a:ext cx="3506787" cy="421481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388" y="0"/>
            <a:ext cx="8507412" cy="2276475"/>
          </a:xfrm>
        </p:spPr>
        <p:txBody>
          <a:bodyPr>
            <a:noAutofit/>
          </a:bodyPr>
          <a:lstStyle/>
          <a:p>
            <a:pPr algn="l" eaLnBrk="1" hangingPunct="1"/>
            <a:r>
              <a:rPr lang="it-IT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SIRINGHE: </a:t>
            </a:r>
            <a:r>
              <a:rPr lang="it-IT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VARIE </a:t>
            </a:r>
            <a:r>
              <a:rPr lang="it-IT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DIMENSIONI</a:t>
            </a:r>
            <a:r>
              <a:rPr lang="it-IT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it-IT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it-IT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20 ml		artrocentesi o bursocentesi</a:t>
            </a:r>
            <a:br>
              <a:rPr lang="it-IT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it-IT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it-IT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10 ml	</a:t>
            </a:r>
            <a:r>
              <a:rPr lang="it-IT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	infiltrazioni </a:t>
            </a:r>
            <a:r>
              <a:rPr lang="it-IT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punti trigger e paravertebrali</a:t>
            </a:r>
            <a:br>
              <a:rPr lang="it-IT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it-IT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it-IT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5 ml		infiltrazioni </a:t>
            </a:r>
            <a:r>
              <a:rPr lang="it-IT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intra-articolari</a:t>
            </a:r>
            <a:r>
              <a:rPr lang="it-IT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it-IT" sz="20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8307" name="Picture 4" descr="C:\Documents and Settings\Vincenzo Rucco\Documenti\Riccione\NEW-am.bmp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55776" y="2708920"/>
            <a:ext cx="4003675" cy="395763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847088"/>
          </a:xfrm>
        </p:spPr>
        <p:txBody>
          <a:bodyPr>
            <a:normAutofit fontScale="90000"/>
          </a:bodyPr>
          <a:lstStyle/>
          <a:p>
            <a:pPr algn="ctr"/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IL DOLORE CRONICO: </a:t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QUALI</a:t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PROCEDURE INTERVENTISTICHE ?</a:t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2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LE  INFILTRAZIONI INTRA-ARTICOLARI</a:t>
            </a: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it-IT" sz="32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Segnaposto contenuto 3" descr="ginocchi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916832"/>
            <a:ext cx="2592288" cy="2520280"/>
          </a:xfrm>
        </p:spPr>
      </p:pic>
      <p:pic>
        <p:nvPicPr>
          <p:cNvPr id="5" name="Immagine 4" descr="gomit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19872" y="1988840"/>
            <a:ext cx="2808312" cy="2154163"/>
          </a:xfrm>
          <a:prstGeom prst="rect">
            <a:avLst/>
          </a:prstGeom>
        </p:spPr>
      </p:pic>
      <p:pic>
        <p:nvPicPr>
          <p:cNvPr id="6" name="Immagine 5" descr="spall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584" y="4481736"/>
            <a:ext cx="2808312" cy="2376264"/>
          </a:xfrm>
          <a:prstGeom prst="rect">
            <a:avLst/>
          </a:prstGeom>
        </p:spPr>
      </p:pic>
      <p:pic>
        <p:nvPicPr>
          <p:cNvPr id="7" name="Segnaposto contenuto 3" descr="man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0" y="3771900"/>
            <a:ext cx="3086100" cy="30861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2232248"/>
          </a:xfrm>
        </p:spPr>
        <p:txBody>
          <a:bodyPr>
            <a:normAutofit fontScale="90000"/>
          </a:bodyPr>
          <a:lstStyle/>
          <a:p>
            <a:pPr algn="ctr"/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IL DOLORE CRONICO:</a:t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QUALI</a:t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PROCEDURE INTERVENTISTICHE?</a:t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2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LE COMPLICANZE</a:t>
            </a:r>
            <a:endParaRPr lang="it-IT" sz="32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Segnaposto contenuto 4"/>
          <p:cNvSpPr>
            <a:spLocks noGrp="1"/>
          </p:cNvSpPr>
          <p:nvPr>
            <p:ph idx="1"/>
          </p:nvPr>
        </p:nvSpPr>
        <p:spPr>
          <a:xfrm>
            <a:off x="395536" y="2468880"/>
            <a:ext cx="8229600" cy="4389120"/>
          </a:xfrm>
        </p:spPr>
        <p:txBody>
          <a:bodyPr/>
          <a:lstStyle/>
          <a:p>
            <a:pPr>
              <a:buNone/>
            </a:pPr>
            <a:r>
              <a:rPr lang="it-IT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Un numero di infiltrazioni eccessivo un eccessivo dosaggio di corticosteroide può facilitare la comparsa di una necrosi asettica dell’articolazione (es. testa omerale)</a:t>
            </a:r>
            <a:endParaRPr lang="it-IT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Documents and Settings\Vincenzo Rucco\Documenti\Riccione\NEW-1Mt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7" y="3845494"/>
            <a:ext cx="3960440" cy="3012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it-IT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INFILTRAZIONI (TEST) ARTICOLAZIONI SACRO-ILIACHE</a:t>
            </a:r>
            <a:endParaRPr lang="it-IT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373216"/>
          </a:xfrm>
        </p:spPr>
        <p:txBody>
          <a:bodyPr>
            <a:normAutofit/>
          </a:bodyPr>
          <a:lstStyle/>
          <a:p>
            <a:r>
              <a:rPr lang="it-IT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Ago di </a:t>
            </a:r>
            <a:r>
              <a:rPr lang="it-IT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Quinke</a:t>
            </a:r>
            <a:r>
              <a:rPr lang="it-IT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20 G</a:t>
            </a:r>
          </a:p>
          <a:p>
            <a:r>
              <a:rPr lang="it-IT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Sotto giuda radioscopica</a:t>
            </a:r>
          </a:p>
          <a:p>
            <a:r>
              <a:rPr lang="it-IT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Visualizzazione </a:t>
            </a:r>
            <a:r>
              <a:rPr lang="it-IT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contrastografica</a:t>
            </a:r>
            <a:r>
              <a:rPr lang="it-IT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con </a:t>
            </a:r>
            <a:r>
              <a:rPr lang="it-IT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Iopamiro</a:t>
            </a:r>
            <a:endParaRPr lang="it-IT" sz="2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it-IT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Infiltrazione di Lidocaina 1%  2ml + eventuale steroide</a:t>
            </a:r>
          </a:p>
          <a:p>
            <a:endParaRPr lang="it-IT" sz="2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it-IT" sz="2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Connettore 2 7"/>
          <p:cNvCxnSpPr/>
          <p:nvPr/>
        </p:nvCxnSpPr>
        <p:spPr>
          <a:xfrm>
            <a:off x="4355976" y="3212976"/>
            <a:ext cx="7200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magine 8" descr="2771821-pianura-a-raggi-x-radiografia-del-bacin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5776" y="3356992"/>
            <a:ext cx="4248472" cy="3312368"/>
          </a:xfrm>
          <a:prstGeom prst="rect">
            <a:avLst/>
          </a:prstGeom>
        </p:spPr>
      </p:pic>
      <p:cxnSp>
        <p:nvCxnSpPr>
          <p:cNvPr id="13" name="Connettore 2 12"/>
          <p:cNvCxnSpPr/>
          <p:nvPr/>
        </p:nvCxnSpPr>
        <p:spPr>
          <a:xfrm>
            <a:off x="3491880" y="3356992"/>
            <a:ext cx="720080" cy="115212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2 15"/>
          <p:cNvCxnSpPr/>
          <p:nvPr/>
        </p:nvCxnSpPr>
        <p:spPr>
          <a:xfrm flipH="1">
            <a:off x="5292080" y="3284984"/>
            <a:ext cx="504056" cy="1224136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847088"/>
          </a:xfrm>
        </p:spPr>
        <p:txBody>
          <a:bodyPr>
            <a:normAutofit/>
          </a:bodyPr>
          <a:lstStyle/>
          <a:p>
            <a:pPr algn="ctr"/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IL DOLORE CRONICO: </a:t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QUALI </a:t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PROCEDURE  </a:t>
            </a: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INTERVENTISTICHE?</a:t>
            </a:r>
            <a:endParaRPr lang="it-IT" sz="32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0" y="1935480"/>
            <a:ext cx="8892480" cy="4922520"/>
          </a:xfrm>
        </p:spPr>
        <p:txBody>
          <a:bodyPr>
            <a:normAutofit/>
          </a:bodyPr>
          <a:lstStyle/>
          <a:p>
            <a:pPr algn="just">
              <a:lnSpc>
                <a:spcPts val="2500"/>
              </a:lnSpc>
              <a:buNone/>
            </a:pPr>
            <a:endParaRPr lang="it-IT" sz="3600" i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ts val="2500"/>
              </a:lnSpc>
              <a:buNone/>
            </a:pPr>
            <a:r>
              <a:rPr lang="it-IT" sz="36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Tre domande</a:t>
            </a:r>
            <a:endParaRPr lang="it-IT" sz="36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ts val="2500"/>
              </a:lnSpc>
              <a:buNone/>
            </a:pPr>
            <a:endParaRPr lang="it-IT" sz="36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ts val="2500"/>
              </a:lnSpc>
              <a:buNone/>
            </a:pPr>
            <a:r>
              <a:rPr lang="it-IT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it-IT" sz="36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Come	</a:t>
            </a:r>
            <a:r>
              <a:rPr lang="it-IT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it-IT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quali tecniche</a:t>
            </a:r>
          </a:p>
          <a:p>
            <a:pPr algn="just">
              <a:lnSpc>
                <a:spcPts val="2500"/>
              </a:lnSpc>
              <a:buNone/>
            </a:pPr>
            <a:endParaRPr lang="it-IT" sz="36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ts val="2500"/>
              </a:lnSpc>
              <a:buNone/>
            </a:pPr>
            <a:r>
              <a:rPr lang="it-IT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it-IT" sz="36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Quando	</a:t>
            </a:r>
            <a:r>
              <a:rPr lang="it-IT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it-IT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teniche o </a:t>
            </a:r>
            <a:r>
              <a:rPr lang="it-IT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farmaci inefficaci</a:t>
            </a:r>
            <a:endParaRPr lang="it-IT" sz="36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ts val="2500"/>
              </a:lnSpc>
              <a:buNone/>
            </a:pPr>
            <a:endParaRPr lang="it-IT" sz="36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ts val="2500"/>
              </a:lnSpc>
              <a:buNone/>
            </a:pPr>
            <a:r>
              <a:rPr lang="it-IT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it-IT" sz="36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Perché	</a:t>
            </a:r>
            <a:r>
              <a:rPr lang="it-IT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it-IT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effetti collaterali, iatrogenia</a:t>
            </a:r>
          </a:p>
          <a:p>
            <a:pPr algn="just">
              <a:lnSpc>
                <a:spcPts val="2500"/>
              </a:lnSpc>
              <a:buFontTx/>
              <a:buChar char="-"/>
            </a:pPr>
            <a:endParaRPr lang="it-IT" sz="3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512" y="0"/>
            <a:ext cx="8784976" cy="2204864"/>
          </a:xfrm>
        </p:spPr>
        <p:txBody>
          <a:bodyPr>
            <a:normAutofit fontScale="90000"/>
          </a:bodyPr>
          <a:lstStyle/>
          <a:p>
            <a:pPr algn="ctr"/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IL DOLORE CRONICO:</a:t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QUALI</a:t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PROCEDURE INTERVENTISTICHE?</a:t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2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LE INFILTRAZIONI PERIDURALI</a:t>
            </a:r>
            <a:endParaRPr lang="it-IT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Segnaposto contenuto 3" descr="pe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2537520"/>
            <a:ext cx="3744416" cy="4320480"/>
          </a:xfrm>
        </p:spPr>
      </p:pic>
      <p:pic>
        <p:nvPicPr>
          <p:cNvPr id="5" name="Segnaposto contenuto 3" descr="thu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2537520"/>
            <a:ext cx="3600400" cy="432048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420888"/>
          </a:xfrm>
        </p:spPr>
        <p:txBody>
          <a:bodyPr>
            <a:normAutofit/>
          </a:bodyPr>
          <a:lstStyle/>
          <a:p>
            <a:pPr algn="ctr"/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IL DOLORE CRONICO:</a:t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QUALI</a:t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PROCEDURE INTERVENTISTICHE</a:t>
            </a: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2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LA NEUROMODULAZIONE  ANTALGICA</a:t>
            </a:r>
            <a:endParaRPr lang="it-IT" sz="24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2708920"/>
            <a:ext cx="8229600" cy="414908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Somministrazione di un principio attivo fisico o</a:t>
            </a:r>
          </a:p>
          <a:p>
            <a:pPr algn="just">
              <a:buNone/>
            </a:pP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chimico, in grado di modificare in senso positivo e </a:t>
            </a:r>
          </a:p>
          <a:p>
            <a:pPr algn="just">
              <a:buNone/>
            </a:pP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reversibile i complessi meccanismi </a:t>
            </a: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neurofisiopatologici</a:t>
            </a: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just">
              <a:buNone/>
            </a:pP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chimici ed elettromagnetici alla base della </a:t>
            </a:r>
          </a:p>
          <a:p>
            <a:pPr algn="just">
              <a:buNone/>
            </a:pP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neurotrasmissione centripeta di uno o più stimoli </a:t>
            </a:r>
          </a:p>
          <a:p>
            <a:pPr algn="just">
              <a:buNone/>
            </a:pP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potenzialmente </a:t>
            </a: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algogeni</a:t>
            </a: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vero le strutture di </a:t>
            </a:r>
          </a:p>
          <a:p>
            <a:pPr algn="just">
              <a:buNone/>
            </a:pP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integrazione </a:t>
            </a: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talamoco-corticali</a:t>
            </a:r>
            <a:endParaRPr lang="it-IT" sz="2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708920"/>
          </a:xfrm>
        </p:spPr>
        <p:txBody>
          <a:bodyPr>
            <a:normAutofit/>
          </a:bodyPr>
          <a:lstStyle/>
          <a:p>
            <a:pPr algn="ctr"/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IL DOLORE CRONICO:</a:t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QUALI</a:t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PROCEDURE INTERVENTISTICHE</a:t>
            </a: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2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LA NEUROMODULAZIONE  ANTALGICA</a:t>
            </a:r>
            <a:endParaRPr lang="it-IT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61568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it-IT" sz="3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it-IT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ELETTRICA</a:t>
            </a:r>
          </a:p>
          <a:p>
            <a:pPr>
              <a:buNone/>
            </a:pPr>
            <a:r>
              <a:rPr lang="it-IT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Tramite elettrodo epidurale connesso ad un</a:t>
            </a:r>
          </a:p>
          <a:p>
            <a:pPr>
              <a:buNone/>
            </a:pPr>
            <a:r>
              <a:rPr lang="it-IT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generatore di impulsi (esterno o interno)</a:t>
            </a:r>
          </a:p>
          <a:p>
            <a:endParaRPr lang="it-IT" sz="3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it-IT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CHIMICA (farmacologica)</a:t>
            </a:r>
          </a:p>
          <a:p>
            <a:pPr>
              <a:buNone/>
            </a:pPr>
            <a:r>
              <a:rPr lang="it-IT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Epidurale o sub-aracnoidea</a:t>
            </a:r>
            <a:endParaRPr lang="it-IT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628800"/>
          </a:xfrm>
        </p:spPr>
        <p:txBody>
          <a:bodyPr>
            <a:normAutofit/>
          </a:bodyPr>
          <a:lstStyle/>
          <a:p>
            <a:pPr algn="ctr"/>
            <a:r>
              <a:rPr lang="it-IT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INDICAZIONE ALLA NEUROSTIMOLAZIONE NELLA GESTIONE DEL DOLORE</a:t>
            </a:r>
            <a:endParaRPr lang="it-IT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Segnaposto contenuto 4"/>
          <p:cNvSpPr>
            <a:spLocks noGrp="1"/>
          </p:cNvSpPr>
          <p:nvPr>
            <p:ph sz="half" idx="1"/>
          </p:nvPr>
        </p:nvSpPr>
        <p:spPr>
          <a:xfrm>
            <a:off x="0" y="2423160"/>
            <a:ext cx="4495800" cy="44348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it-IT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DOLORE NEUROPATICO</a:t>
            </a:r>
          </a:p>
          <a:p>
            <a:pPr>
              <a:buNone/>
            </a:pPr>
            <a:r>
              <a:rPr lang="it-IT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Radicolite</a:t>
            </a:r>
          </a:p>
          <a:p>
            <a:pPr>
              <a:buNone/>
            </a:pPr>
            <a:r>
              <a:rPr lang="it-IT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Algodistrofia</a:t>
            </a:r>
            <a:endParaRPr lang="it-IT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it-IT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Neuropatia Diabetica</a:t>
            </a:r>
          </a:p>
          <a:p>
            <a:pPr>
              <a:buNone/>
            </a:pPr>
            <a:r>
              <a:rPr lang="it-IT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Nevralgia  </a:t>
            </a:r>
            <a:r>
              <a:rPr lang="it-IT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H.Z</a:t>
            </a:r>
            <a:endParaRPr lang="it-IT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it-IT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it-IT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LESIONE NERVI PERIFERICI</a:t>
            </a:r>
          </a:p>
          <a:p>
            <a:pPr>
              <a:buNone/>
            </a:pPr>
            <a:r>
              <a:rPr lang="it-IT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t-IT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(se non completa)</a:t>
            </a:r>
            <a:endParaRPr lang="it-IT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egnaposto contenuto 5"/>
          <p:cNvSpPr>
            <a:spLocks noGrp="1"/>
          </p:cNvSpPr>
          <p:nvPr>
            <p:ph sz="half" idx="2"/>
          </p:nvPr>
        </p:nvSpPr>
        <p:spPr>
          <a:xfrm>
            <a:off x="4644008" y="2423160"/>
            <a:ext cx="4316288" cy="44348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it-IT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DOLORE ISCHEMICO</a:t>
            </a:r>
          </a:p>
          <a:p>
            <a:pPr>
              <a:buNone/>
            </a:pPr>
            <a:r>
              <a:rPr lang="it-IT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AOAI  </a:t>
            </a:r>
            <a:r>
              <a:rPr lang="it-IT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II- III</a:t>
            </a:r>
            <a:r>
              <a:rPr lang="it-IT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stadio</a:t>
            </a:r>
          </a:p>
          <a:p>
            <a:pPr>
              <a:buNone/>
            </a:pPr>
            <a:r>
              <a:rPr lang="it-IT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Angina Pectoris refrattaria </a:t>
            </a:r>
          </a:p>
          <a:p>
            <a:pPr>
              <a:buNone/>
            </a:pPr>
            <a:r>
              <a:rPr lang="it-IT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Malattia di Raynaud</a:t>
            </a:r>
          </a:p>
          <a:p>
            <a:pPr>
              <a:buNone/>
            </a:pPr>
            <a:r>
              <a:rPr lang="it-IT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Malattia di Buerger</a:t>
            </a:r>
          </a:p>
          <a:p>
            <a:pPr>
              <a:buNone/>
            </a:pPr>
            <a:endParaRPr lang="it-IT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it-IT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DOLORE DA</a:t>
            </a:r>
          </a:p>
          <a:p>
            <a:pPr>
              <a:buNone/>
            </a:pPr>
            <a:r>
              <a:rPr lang="it-IT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DEAFFERENTAZIONE</a:t>
            </a:r>
          </a:p>
          <a:p>
            <a:pPr>
              <a:buNone/>
            </a:pPr>
            <a:r>
              <a:rPr lang="it-IT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Dolore del Moncone</a:t>
            </a:r>
          </a:p>
          <a:p>
            <a:pPr>
              <a:buNone/>
            </a:pPr>
            <a:r>
              <a:rPr lang="it-IT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Arto Fantasma</a:t>
            </a:r>
          </a:p>
          <a:p>
            <a:pPr>
              <a:buNone/>
            </a:pPr>
            <a:r>
              <a:rPr lang="it-IT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Lesione Midollo Spinale Incompleta</a:t>
            </a:r>
            <a:endParaRPr lang="it-IT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847088"/>
          </a:xfrm>
        </p:spPr>
        <p:txBody>
          <a:bodyPr>
            <a:normAutofit fontScale="90000"/>
          </a:bodyPr>
          <a:lstStyle/>
          <a:p>
            <a:r>
              <a:rPr lang="it-IT" sz="54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it-IT" sz="54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it-IT" sz="54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it-IT" sz="54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it-IT" sz="54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ELETTROSTIMOLAZIONE MIDOLLARE</a:t>
            </a:r>
            <a:endParaRPr lang="it-IT" dirty="0"/>
          </a:p>
        </p:txBody>
      </p:sp>
      <p:pic>
        <p:nvPicPr>
          <p:cNvPr id="4" name="Picture 2"/>
          <p:cNvPicPr>
            <a:picLocks noGrp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42962" y="1935163"/>
            <a:ext cx="3258075" cy="4389437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28800"/>
          </a:xfrm>
        </p:spPr>
        <p:txBody>
          <a:bodyPr>
            <a:normAutofit/>
          </a:bodyPr>
          <a:lstStyle/>
          <a:p>
            <a:pPr algn="ctr"/>
            <a:r>
              <a:rPr lang="it-IT" sz="32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ELETTROSTIMOLAZIONE MIDOLLARE</a:t>
            </a:r>
            <a:br>
              <a:rPr lang="it-IT" sz="32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2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32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24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L’ ELETTROCATETERE</a:t>
            </a:r>
            <a:endParaRPr lang="it-IT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Grp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9325" y="1935163"/>
            <a:ext cx="3425349" cy="4389437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1" name="Text Box 3"/>
          <p:cNvSpPr txBox="1">
            <a:spLocks noChangeArrowheads="1"/>
          </p:cNvSpPr>
          <p:nvPr/>
        </p:nvSpPr>
        <p:spPr bwMode="auto">
          <a:xfrm>
            <a:off x="576263" y="171450"/>
            <a:ext cx="80422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it-IT" sz="4400" b="1" dirty="0">
                <a:solidFill>
                  <a:srgbClr val="FFFF00"/>
                </a:solidFill>
                <a:latin typeface="Times New Roman" pitchFamily="18" charset="0"/>
              </a:rPr>
              <a:t>Elettrocatetere</a:t>
            </a:r>
            <a:endParaRPr lang="it-IT" sz="2400" b="1" dirty="0">
              <a:latin typeface="Times New Roman" pitchFamily="18" charset="0"/>
            </a:endParaRPr>
          </a:p>
        </p:txBody>
      </p:sp>
      <p:pic>
        <p:nvPicPr>
          <p:cNvPr id="58371" name="Picture 4" descr="Perc lead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1052513"/>
            <a:ext cx="36576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0293" name="Text Box 5"/>
          <p:cNvSpPr txBox="1">
            <a:spLocks noChangeArrowheads="1"/>
          </p:cNvSpPr>
          <p:nvPr/>
        </p:nvSpPr>
        <p:spPr bwMode="auto">
          <a:xfrm>
            <a:off x="1403350" y="4508500"/>
            <a:ext cx="1944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it-IT" sz="2400" b="1" dirty="0">
                <a:solidFill>
                  <a:srgbClr val="FFFF00"/>
                </a:solidFill>
                <a:latin typeface="Times New Roman" pitchFamily="18" charset="0"/>
              </a:rPr>
              <a:t>Quadripolari</a:t>
            </a:r>
          </a:p>
        </p:txBody>
      </p:sp>
      <p:pic>
        <p:nvPicPr>
          <p:cNvPr id="58373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263" y="908050"/>
            <a:ext cx="2932112" cy="436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0296" name="Text Box 8"/>
          <p:cNvSpPr txBox="1">
            <a:spLocks noChangeArrowheads="1"/>
          </p:cNvSpPr>
          <p:nvPr/>
        </p:nvSpPr>
        <p:spPr bwMode="auto">
          <a:xfrm>
            <a:off x="5580063" y="5516563"/>
            <a:ext cx="1944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it-IT" sz="2400" b="1" dirty="0">
                <a:solidFill>
                  <a:srgbClr val="FFFF00"/>
                </a:solidFill>
                <a:latin typeface="Times New Roman" pitchFamily="18" charset="0"/>
              </a:rPr>
              <a:t>Ottopolari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it-IT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POLO </a:t>
            </a:r>
            <a:r>
              <a:rPr lang="it-IT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it-IT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STIMOLAZIONE ELETTROCATETERE</a:t>
            </a:r>
            <a:endParaRPr lang="it-IT" sz="4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Segnaposto contenuto 4"/>
          <p:cNvSpPr>
            <a:spLocks noGrp="1"/>
          </p:cNvSpPr>
          <p:nvPr>
            <p:ph idx="1"/>
          </p:nvPr>
        </p:nvSpPr>
        <p:spPr>
          <a:xfrm>
            <a:off x="395536" y="1484784"/>
            <a:ext cx="8229600" cy="5040560"/>
          </a:xfrm>
        </p:spPr>
        <p:txBody>
          <a:bodyPr>
            <a:normAutofit/>
          </a:bodyPr>
          <a:lstStyle/>
          <a:p>
            <a:r>
              <a:rPr lang="it-IT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Creazione di un campo elettromagnetico formato da ANODO (polo positivo) e CATODO (polo negativo)</a:t>
            </a:r>
            <a:endParaRPr lang="it-IT" sz="2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/>
          <p:cNvPicPr>
            <a:picLocks noChangeArrowheads="1"/>
          </p:cNvPicPr>
          <p:nvPr/>
        </p:nvPicPr>
        <p:blipFill>
          <a:blip r:embed="rId2" cstate="print"/>
          <a:srcRect l="748" r="75780" b="21637"/>
          <a:stretch>
            <a:fillRect/>
          </a:stretch>
        </p:blipFill>
        <p:spPr bwMode="auto">
          <a:xfrm>
            <a:off x="3491880" y="2852936"/>
            <a:ext cx="1558925" cy="3413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it-IT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L’ELETTROCATETERE  IMPIANTATO</a:t>
            </a:r>
            <a:endParaRPr lang="it-IT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it-IT" sz="20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it-IT" sz="20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it-IT" sz="20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it-IT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POLI </a:t>
            </a:r>
            <a:r>
              <a:rPr lang="it-IT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it-IT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STIMOLAZIONE</a:t>
            </a:r>
            <a:endParaRPr lang="it-IT" sz="2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0" descr="massetti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2348880"/>
            <a:ext cx="3278187" cy="376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Connettore 2 5"/>
          <p:cNvCxnSpPr/>
          <p:nvPr/>
        </p:nvCxnSpPr>
        <p:spPr>
          <a:xfrm flipV="1">
            <a:off x="3707904" y="3068960"/>
            <a:ext cx="1872208" cy="144016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658448"/>
          </a:xfrm>
        </p:spPr>
        <p:txBody>
          <a:bodyPr>
            <a:noAutofit/>
          </a:bodyPr>
          <a:lstStyle/>
          <a:p>
            <a:pPr algn="ctr"/>
            <a:r>
              <a:rPr lang="it-IT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POSIZIONAMENTO DELL’ELETTROCATETERE</a:t>
            </a:r>
            <a:br>
              <a:rPr lang="it-IT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it-IT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buNone/>
            </a:pPr>
            <a:endParaRPr lang="it-IT" sz="28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None/>
            </a:pPr>
            <a:r>
              <a:rPr lang="it-IT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COLLO			: </a:t>
            </a:r>
            <a:r>
              <a:rPr lang="it-IT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C1-C4</a:t>
            </a:r>
          </a:p>
          <a:p>
            <a:pPr>
              <a:lnSpc>
                <a:spcPct val="90000"/>
              </a:lnSpc>
            </a:pPr>
            <a:endParaRPr lang="it-IT" sz="28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None/>
            </a:pPr>
            <a:r>
              <a:rPr lang="it-IT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DORSO			: T6-T9</a:t>
            </a:r>
          </a:p>
          <a:p>
            <a:pPr>
              <a:lnSpc>
                <a:spcPct val="90000"/>
              </a:lnSpc>
              <a:buNone/>
            </a:pPr>
            <a:endParaRPr lang="it-IT" sz="28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None/>
            </a:pPr>
            <a:r>
              <a:rPr lang="it-IT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ARTI  SUPERIORI	: </a:t>
            </a:r>
            <a:r>
              <a:rPr lang="it-IT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C5-C6</a:t>
            </a:r>
          </a:p>
          <a:p>
            <a:pPr>
              <a:lnSpc>
                <a:spcPct val="90000"/>
              </a:lnSpc>
              <a:buNone/>
            </a:pPr>
            <a:endParaRPr lang="it-IT" sz="28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None/>
            </a:pPr>
            <a:r>
              <a:rPr lang="it-IT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ARTI  INFERIORI	: T10-T11</a:t>
            </a:r>
          </a:p>
          <a:p>
            <a:pPr>
              <a:lnSpc>
                <a:spcPct val="90000"/>
              </a:lnSpc>
              <a:buNone/>
            </a:pPr>
            <a:endParaRPr lang="it-IT" sz="28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None/>
            </a:pPr>
            <a:endParaRPr lang="it-IT" sz="28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586440"/>
          </a:xfrm>
        </p:spPr>
        <p:txBody>
          <a:bodyPr>
            <a:noAutofit/>
          </a:bodyPr>
          <a:lstStyle/>
          <a:p>
            <a:pPr algn="ctr"/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IL DOLORE CRONICO: </a:t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QUALI </a:t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PROCEDURE  INTERVENTISTICHE ?</a:t>
            </a:r>
            <a:endParaRPr lang="it-IT" sz="32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it-IT" sz="3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it-IT" sz="3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it-IT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Gli </a:t>
            </a:r>
            <a:r>
              <a:rPr lang="it-IT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oppiacei non sono la PANACEA</a:t>
            </a:r>
          </a:p>
          <a:p>
            <a:pPr algn="just">
              <a:buNone/>
            </a:pPr>
            <a:r>
              <a:rPr lang="it-IT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Non </a:t>
            </a:r>
            <a:r>
              <a:rPr lang="it-IT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funzionano sempre e comunque </a:t>
            </a:r>
            <a:endParaRPr lang="it-IT" sz="4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658448"/>
          </a:xfrm>
        </p:spPr>
        <p:txBody>
          <a:bodyPr>
            <a:normAutofit/>
          </a:bodyPr>
          <a:lstStyle/>
          <a:p>
            <a:pPr algn="ctr"/>
            <a:r>
              <a:rPr lang="it-IT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CREAZIONE DELLA TASCA</a:t>
            </a:r>
            <a:r>
              <a:rPr lang="it-IT" sz="5400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</a:rPr>
              <a:t/>
            </a:r>
            <a:br>
              <a:rPr lang="it-IT" sz="5400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</a:rPr>
            </a:br>
            <a:endParaRPr lang="it-IT" dirty="0"/>
          </a:p>
        </p:txBody>
      </p:sp>
      <p:pic>
        <p:nvPicPr>
          <p:cNvPr id="4" name="Picture 2"/>
          <p:cNvPicPr>
            <a:picLocks noGrp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9141" y="1935163"/>
            <a:ext cx="2845718" cy="43894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it-IT" sz="4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SISTEMA </a:t>
            </a:r>
            <a:r>
              <a:rPr lang="it-IT" sz="4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it-IT" sz="4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NEUROSTIMOLAZIONE</a:t>
            </a:r>
            <a:endParaRPr lang="it-IT" sz="4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Segnaposto contenuto 4"/>
          <p:cNvSpPr>
            <a:spLocks noGrp="1"/>
          </p:cNvSpPr>
          <p:nvPr>
            <p:ph idx="1"/>
          </p:nvPr>
        </p:nvSpPr>
        <p:spPr>
          <a:xfrm>
            <a:off x="0" y="1700808"/>
            <a:ext cx="8686800" cy="5157192"/>
          </a:xfrm>
        </p:spPr>
        <p:txBody>
          <a:bodyPr>
            <a:normAutofit/>
          </a:bodyPr>
          <a:lstStyle/>
          <a:p>
            <a:pPr>
              <a:buNone/>
            </a:pPr>
            <a:endParaRPr lang="it-IT" sz="1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it-IT" sz="1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it-IT" sz="1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it-IT" sz="1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it-IT" sz="1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it-IT" sz="1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it-IT" sz="1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it-IT" sz="1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ELETTROCATETERE</a:t>
            </a:r>
          </a:p>
          <a:p>
            <a:endParaRPr lang="it-IT" sz="1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it-IT" sz="1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it-IT" sz="1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it-IT" sz="1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it-IT" sz="1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GENERATORE  </a:t>
            </a:r>
            <a:r>
              <a:rPr lang="it-IT" sz="1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endParaRPr lang="it-IT" sz="1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it-IT" sz="1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IMPULSI</a:t>
            </a:r>
            <a:endParaRPr lang="it-IT" sz="1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1844824"/>
            <a:ext cx="4248472" cy="4552057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cxnSp>
        <p:nvCxnSpPr>
          <p:cNvPr id="9" name="Connettore 2 8"/>
          <p:cNvCxnSpPr/>
          <p:nvPr/>
        </p:nvCxnSpPr>
        <p:spPr>
          <a:xfrm>
            <a:off x="2843808" y="4221088"/>
            <a:ext cx="1872208" cy="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ttore 2 17"/>
          <p:cNvCxnSpPr/>
          <p:nvPr/>
        </p:nvCxnSpPr>
        <p:spPr>
          <a:xfrm flipV="1">
            <a:off x="2339752" y="4869160"/>
            <a:ext cx="2880320" cy="936104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9" name="Text Box 3"/>
          <p:cNvSpPr txBox="1">
            <a:spLocks noChangeArrowheads="1"/>
          </p:cNvSpPr>
          <p:nvPr/>
        </p:nvSpPr>
        <p:spPr bwMode="auto">
          <a:xfrm>
            <a:off x="525463" y="171450"/>
            <a:ext cx="949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it-IT" sz="4400" b="1" dirty="0">
                <a:solidFill>
                  <a:srgbClr val="FFFF00"/>
                </a:solidFill>
                <a:latin typeface="Times New Roman" pitchFamily="18" charset="0"/>
              </a:rPr>
              <a:t>Sistemi di controllo e comando</a:t>
            </a:r>
            <a:endParaRPr lang="it-IT" sz="2400" b="1" dirty="0">
              <a:latin typeface="Times New Roman" pitchFamily="18" charset="0"/>
            </a:endParaRPr>
          </a:p>
        </p:txBody>
      </p:sp>
      <p:pic>
        <p:nvPicPr>
          <p:cNvPr id="71683" name="Picture 5" descr="N'Vision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341438"/>
            <a:ext cx="2952750" cy="197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5825" y="1412875"/>
            <a:ext cx="1381125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6084888" y="1844675"/>
            <a:ext cx="989012" cy="1401763"/>
            <a:chOff x="2149" y="2669"/>
            <a:chExt cx="1018" cy="1389"/>
          </a:xfrm>
        </p:grpSpPr>
        <p:pic>
          <p:nvPicPr>
            <p:cNvPr id="71691" name="Picture 8" descr="pt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149" y="2669"/>
              <a:ext cx="1018" cy="138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71692" name="Picture 9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400" y="3072"/>
              <a:ext cx="528" cy="31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</p:grpSp>
      <p:sp>
        <p:nvSpPr>
          <p:cNvPr id="142346" name="Text Box 10"/>
          <p:cNvSpPr txBox="1">
            <a:spLocks noChangeArrowheads="1"/>
          </p:cNvSpPr>
          <p:nvPr/>
        </p:nvSpPr>
        <p:spPr bwMode="auto">
          <a:xfrm>
            <a:off x="1116013" y="3429000"/>
            <a:ext cx="27352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it-IT" b="1" dirty="0">
                <a:solidFill>
                  <a:srgbClr val="FFFF00"/>
                </a:solidFill>
                <a:latin typeface="Times New Roman" pitchFamily="18" charset="0"/>
              </a:rPr>
              <a:t>Programmatore Medico</a:t>
            </a:r>
            <a:endParaRPr lang="it-IT" b="1" dirty="0">
              <a:latin typeface="Times New Roman" pitchFamily="18" charset="0"/>
            </a:endParaRPr>
          </a:p>
        </p:txBody>
      </p:sp>
      <p:sp>
        <p:nvSpPr>
          <p:cNvPr id="142347" name="Text Box 11"/>
          <p:cNvSpPr txBox="1">
            <a:spLocks noChangeArrowheads="1"/>
          </p:cNvSpPr>
          <p:nvPr/>
        </p:nvSpPr>
        <p:spPr bwMode="auto">
          <a:xfrm>
            <a:off x="5867400" y="3357563"/>
            <a:ext cx="273526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it-IT" b="1" dirty="0">
                <a:solidFill>
                  <a:srgbClr val="FFFF00"/>
                </a:solidFill>
                <a:latin typeface="Times New Roman" pitchFamily="18" charset="0"/>
              </a:rPr>
              <a:t>Programmatore paziente fase TEST e DEFINITIVA</a:t>
            </a:r>
            <a:endParaRPr lang="it-IT" b="1" dirty="0">
              <a:latin typeface="Times New Roman" pitchFamily="18" charset="0"/>
            </a:endParaRPr>
          </a:p>
        </p:txBody>
      </p:sp>
      <p:pic>
        <p:nvPicPr>
          <p:cNvPr id="71688" name="Picture 12" descr="Man holding nvision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8038" y="1268413"/>
            <a:ext cx="1592262" cy="238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9" name="Picture 13" descr="DSC0005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4213" y="4076700"/>
            <a:ext cx="3135312" cy="235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90" name="Picture 14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867400" y="4508500"/>
            <a:ext cx="2743200" cy="1628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it-IT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GESTIONE PREOPERATORIA</a:t>
            </a:r>
            <a:endParaRPr lang="it-IT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389120"/>
          </a:xfrm>
        </p:spPr>
        <p:txBody>
          <a:bodyPr/>
          <a:lstStyle/>
          <a:p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Selezione del Paziente (corretta diagnosi!)</a:t>
            </a:r>
          </a:p>
          <a:p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Valutazione RMN o TC  colonna vertebrale preoperatoria</a:t>
            </a:r>
          </a:p>
          <a:p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Screening esami preoperatori,ECG, Allergie.</a:t>
            </a:r>
          </a:p>
          <a:p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Corretta igiene del Paziente e profilassi antibiotica (cefalosporina III gen).</a:t>
            </a:r>
          </a:p>
          <a:p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Spiegazione della tecnica e modalità operatorie al Paziente e famigliari.</a:t>
            </a:r>
          </a:p>
          <a:p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Consenso informato</a:t>
            </a:r>
          </a:p>
          <a:p>
            <a:endParaRPr lang="it-IT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936104"/>
          </a:xfrm>
        </p:spPr>
        <p:txBody>
          <a:bodyPr>
            <a:normAutofit/>
          </a:bodyPr>
          <a:lstStyle/>
          <a:p>
            <a:pPr algn="ctr"/>
            <a:r>
              <a:rPr lang="it-IT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GESTIONE INTRAOPERATORIA</a:t>
            </a:r>
            <a:endParaRPr lang="it-IT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0" y="1340768"/>
            <a:ext cx="9144000" cy="5517232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50000"/>
              </a:lnSpc>
            </a:pPr>
            <a:r>
              <a:rPr lang="it-IT" sz="3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Corretta posizione del Paziente sul letto operatorio</a:t>
            </a:r>
            <a:r>
              <a:rPr lang="it-IT" sz="3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endParaRPr lang="it-IT" sz="30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it-IT" sz="3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Preparazione </a:t>
            </a:r>
            <a:r>
              <a:rPr lang="it-IT" sz="3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del Fluoroscopio e punti di repere.</a:t>
            </a:r>
          </a:p>
          <a:p>
            <a:pPr>
              <a:lnSpc>
                <a:spcPct val="150000"/>
              </a:lnSpc>
            </a:pPr>
            <a:r>
              <a:rPr lang="it-IT" sz="3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Impianto</a:t>
            </a:r>
            <a:r>
              <a:rPr lang="it-IT" sz="3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- accesso peridurale</a:t>
            </a:r>
          </a:p>
          <a:p>
            <a:pPr>
              <a:lnSpc>
                <a:spcPct val="150000"/>
              </a:lnSpc>
              <a:buNone/>
            </a:pPr>
            <a:r>
              <a:rPr lang="it-IT" sz="3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it-IT" sz="3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it-IT" sz="3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posizionamento elettrocatetere.</a:t>
            </a:r>
          </a:p>
          <a:p>
            <a:pPr>
              <a:lnSpc>
                <a:spcPct val="150000"/>
              </a:lnSpc>
              <a:buNone/>
            </a:pPr>
            <a:r>
              <a:rPr lang="it-IT" sz="3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it-IT" sz="3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it-IT" sz="3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Screening test</a:t>
            </a:r>
          </a:p>
          <a:p>
            <a:pPr>
              <a:lnSpc>
                <a:spcPct val="150000"/>
              </a:lnSpc>
            </a:pPr>
            <a:r>
              <a:rPr lang="it-IT" sz="3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Colloquio con il Paziente (Positioning feedback) per ricerca del posizionamento migliore (best paresthesia)</a:t>
            </a:r>
          </a:p>
          <a:p>
            <a:pPr>
              <a:lnSpc>
                <a:spcPct val="150000"/>
              </a:lnSpc>
            </a:pPr>
            <a:r>
              <a:rPr lang="it-IT" sz="3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Utilizzo di monofilamento per ancoraggi e sutura sottocute e cute.</a:t>
            </a:r>
          </a:p>
          <a:p>
            <a:pPr>
              <a:lnSpc>
                <a:spcPct val="150000"/>
              </a:lnSpc>
            </a:pPr>
            <a:endParaRPr lang="it-IT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it-IT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GESTIONE POSTOPERATORIA</a:t>
            </a:r>
            <a:endParaRPr lang="it-IT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Medicazione compressiva.</a:t>
            </a:r>
          </a:p>
          <a:p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Adeguato nursing postoperatorio</a:t>
            </a:r>
          </a:p>
          <a:p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Gestione della terapia postoperatoria</a:t>
            </a:r>
          </a:p>
          <a:p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Rivalutazione della corretta stimolazione con cambio posturale.</a:t>
            </a:r>
          </a:p>
          <a:p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Rivalutazione del Pain Relief</a:t>
            </a:r>
          </a:p>
          <a:p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Training del paziente e familiari sulla gestione dello Screener.</a:t>
            </a:r>
          </a:p>
          <a:p>
            <a:pPr>
              <a:buNone/>
            </a:pPr>
            <a:endParaRPr lang="it-IT" sz="2400" dirty="0" smtClean="0">
              <a:solidFill>
                <a:srgbClr val="CCFFCC"/>
              </a:solidFill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Text Box 2"/>
          <p:cNvSpPr txBox="1">
            <a:spLocks noChangeArrowheads="1"/>
          </p:cNvSpPr>
          <p:nvPr/>
        </p:nvSpPr>
        <p:spPr bwMode="auto">
          <a:xfrm>
            <a:off x="900113" y="0"/>
            <a:ext cx="7639050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>
              <a:defRPr/>
            </a:pPr>
            <a:r>
              <a:rPr lang="it-IT" sz="36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NEUROMODULAZIONE CHIMICA</a:t>
            </a:r>
          </a:p>
          <a:p>
            <a:pPr marL="457200" indent="-457200">
              <a:defRPr/>
            </a:pPr>
            <a:r>
              <a:rPr lang="it-IT" sz="3200" dirty="0">
                <a:solidFill>
                  <a:srgbClr val="FF9900"/>
                </a:solidFill>
                <a:latin typeface="Times New Roman" pitchFamily="18" charset="0"/>
              </a:rPr>
              <a:t>	</a:t>
            </a:r>
          </a:p>
        </p:txBody>
      </p:sp>
      <p:sp>
        <p:nvSpPr>
          <p:cNvPr id="84995" name="Text Box 3"/>
          <p:cNvSpPr txBox="1">
            <a:spLocks noChangeArrowheads="1"/>
          </p:cNvSpPr>
          <p:nvPr/>
        </p:nvSpPr>
        <p:spPr bwMode="auto">
          <a:xfrm>
            <a:off x="1127125" y="29368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2400" dirty="0">
              <a:latin typeface="Times New Roman" pitchFamily="18" charset="0"/>
            </a:endParaRPr>
          </a:p>
        </p:txBody>
      </p:sp>
      <p:pic>
        <p:nvPicPr>
          <p:cNvPr id="84996" name="Picture 4" descr="impianti pomp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762000"/>
            <a:ext cx="89916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997" name="Oval 5"/>
          <p:cNvSpPr>
            <a:spLocks noChangeArrowheads="1"/>
          </p:cNvSpPr>
          <p:nvPr/>
        </p:nvSpPr>
        <p:spPr bwMode="auto">
          <a:xfrm>
            <a:off x="6705600" y="5486400"/>
            <a:ext cx="1066800" cy="990600"/>
          </a:xfrm>
          <a:prstGeom prst="ellips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sz="2400" dirty="0">
              <a:solidFill>
                <a:srgbClr val="FF9900"/>
              </a:solidFill>
              <a:latin typeface="Times New Roman" pitchFamily="18" charset="0"/>
            </a:endParaRPr>
          </a:p>
        </p:txBody>
      </p:sp>
      <p:sp>
        <p:nvSpPr>
          <p:cNvPr id="169990" name="Text Box 6"/>
          <p:cNvSpPr txBox="1">
            <a:spLocks noChangeArrowheads="1"/>
          </p:cNvSpPr>
          <p:nvPr/>
        </p:nvSpPr>
        <p:spPr bwMode="auto">
          <a:xfrm>
            <a:off x="6705600" y="3657600"/>
            <a:ext cx="19050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it-IT" sz="2400" b="1" dirty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>
              <a:defRPr/>
            </a:pPr>
            <a:r>
              <a:rPr lang="it-IT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Sistemi </a:t>
            </a:r>
          </a:p>
          <a:p>
            <a:pPr>
              <a:defRPr/>
            </a:pPr>
            <a:r>
              <a:rPr lang="it-IT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impiantabili</a:t>
            </a:r>
          </a:p>
        </p:txBody>
      </p:sp>
      <p:sp>
        <p:nvSpPr>
          <p:cNvPr id="84999" name="Line 7"/>
          <p:cNvSpPr>
            <a:spLocks noChangeShapeType="1"/>
          </p:cNvSpPr>
          <p:nvPr/>
        </p:nvSpPr>
        <p:spPr bwMode="auto">
          <a:xfrm>
            <a:off x="1143000" y="3581400"/>
            <a:ext cx="7620000" cy="0"/>
          </a:xfrm>
          <a:prstGeom prst="line">
            <a:avLst/>
          </a:prstGeom>
          <a:noFill/>
          <a:ln w="38100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it-IT" dirty="0"/>
          </a:p>
        </p:txBody>
      </p:sp>
      <p:sp>
        <p:nvSpPr>
          <p:cNvPr id="169992" name="Text Box 8"/>
          <p:cNvSpPr txBox="1">
            <a:spLocks noChangeArrowheads="1"/>
          </p:cNvSpPr>
          <p:nvPr/>
        </p:nvSpPr>
        <p:spPr bwMode="auto">
          <a:xfrm>
            <a:off x="212725" y="1031875"/>
            <a:ext cx="2600325" cy="457200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it-IT" sz="2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NON CONTINUA</a:t>
            </a:r>
          </a:p>
        </p:txBody>
      </p:sp>
      <p:sp>
        <p:nvSpPr>
          <p:cNvPr id="169993" name="Text Box 9"/>
          <p:cNvSpPr txBox="1">
            <a:spLocks noChangeArrowheads="1"/>
          </p:cNvSpPr>
          <p:nvPr/>
        </p:nvSpPr>
        <p:spPr bwMode="auto">
          <a:xfrm>
            <a:off x="212725" y="5984875"/>
            <a:ext cx="1846263" cy="457200"/>
          </a:xfrm>
          <a:prstGeom prst="rect">
            <a:avLst/>
          </a:prstGeom>
          <a:solidFill>
            <a:srgbClr val="FFFF00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it-IT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CONTINUA</a:t>
            </a:r>
          </a:p>
        </p:txBody>
      </p:sp>
      <p:sp>
        <p:nvSpPr>
          <p:cNvPr id="85002" name="Rectangle 10"/>
          <p:cNvSpPr>
            <a:spLocks noChangeArrowheads="1"/>
          </p:cNvSpPr>
          <p:nvPr/>
        </p:nvSpPr>
        <p:spPr bwMode="auto">
          <a:xfrm>
            <a:off x="6705600" y="3886200"/>
            <a:ext cx="1828800" cy="1066800"/>
          </a:xfrm>
          <a:prstGeom prst="rect">
            <a:avLst/>
          </a:prstGeom>
          <a:noFill/>
          <a:ln w="28575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it-IT" sz="2400" dirty="0">
                <a:solidFill>
                  <a:srgbClr val="FF6600"/>
                </a:solidFill>
              </a:rPr>
              <a:t> </a:t>
            </a:r>
          </a:p>
        </p:txBody>
      </p:sp>
      <p:sp>
        <p:nvSpPr>
          <p:cNvPr id="169995" name="Text Box 11"/>
          <p:cNvSpPr txBox="1">
            <a:spLocks noChangeArrowheads="1"/>
          </p:cNvSpPr>
          <p:nvPr/>
        </p:nvSpPr>
        <p:spPr bwMode="auto">
          <a:xfrm>
            <a:off x="2644775" y="3886200"/>
            <a:ext cx="1276350" cy="457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it-IT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Esterna</a:t>
            </a:r>
            <a:r>
              <a:rPr lang="it-IT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</a:t>
            </a:r>
          </a:p>
        </p:txBody>
      </p:sp>
      <p:sp>
        <p:nvSpPr>
          <p:cNvPr id="169996" name="Text Box 12"/>
          <p:cNvSpPr txBox="1">
            <a:spLocks noChangeArrowheads="1"/>
          </p:cNvSpPr>
          <p:nvPr/>
        </p:nvSpPr>
        <p:spPr bwMode="auto">
          <a:xfrm>
            <a:off x="6477000" y="1031875"/>
            <a:ext cx="1792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it-IT" sz="2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Porth a cath</a:t>
            </a:r>
          </a:p>
        </p:txBody>
      </p:sp>
      <p:sp>
        <p:nvSpPr>
          <p:cNvPr id="85005" name="Rectangle 13"/>
          <p:cNvSpPr>
            <a:spLocks noChangeArrowheads="1"/>
          </p:cNvSpPr>
          <p:nvPr/>
        </p:nvSpPr>
        <p:spPr bwMode="auto">
          <a:xfrm>
            <a:off x="6477000" y="1066800"/>
            <a:ext cx="1752600" cy="381000"/>
          </a:xfrm>
          <a:prstGeom prst="rect">
            <a:avLst/>
          </a:prstGeom>
          <a:noFill/>
          <a:ln w="38100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sz="2400" dirty="0">
              <a:solidFill>
                <a:srgbClr val="FF6600"/>
              </a:solidFill>
              <a:latin typeface="Times New Roman" pitchFamily="18" charset="0"/>
            </a:endParaRPr>
          </a:p>
        </p:txBody>
      </p:sp>
      <p:sp>
        <p:nvSpPr>
          <p:cNvPr id="85006" name="Line 14"/>
          <p:cNvSpPr>
            <a:spLocks noChangeShapeType="1"/>
          </p:cNvSpPr>
          <p:nvPr/>
        </p:nvSpPr>
        <p:spPr bwMode="auto">
          <a:xfrm flipH="1">
            <a:off x="5508625" y="1295400"/>
            <a:ext cx="968375" cy="261938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6238" y="1462088"/>
            <a:ext cx="4443412" cy="524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43" name="Rectangle 3"/>
          <p:cNvSpPr>
            <a:spLocks noChangeArrowheads="1"/>
          </p:cNvSpPr>
          <p:nvPr/>
        </p:nvSpPr>
        <p:spPr bwMode="auto">
          <a:xfrm>
            <a:off x="914400" y="133350"/>
            <a:ext cx="79581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n-US" sz="3600" b="1" dirty="0">
                <a:solidFill>
                  <a:srgbClr val="FFFF00"/>
                </a:solidFill>
              </a:rPr>
              <a:t>Neuromodulazione chimica spinale</a:t>
            </a:r>
          </a:p>
        </p:txBody>
      </p:sp>
      <p:sp>
        <p:nvSpPr>
          <p:cNvPr id="87044" name="Rectangle 4"/>
          <p:cNvSpPr>
            <a:spLocks noChangeArrowheads="1"/>
          </p:cNvSpPr>
          <p:nvPr/>
        </p:nvSpPr>
        <p:spPr bwMode="auto">
          <a:xfrm>
            <a:off x="533400" y="3582988"/>
            <a:ext cx="23685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n-US" b="1" dirty="0">
                <a:solidFill>
                  <a:srgbClr val="99FF33"/>
                </a:solidFill>
              </a:rPr>
              <a:t>POMPA </a:t>
            </a:r>
          </a:p>
          <a:p>
            <a:r>
              <a:rPr lang="en-US" b="1" dirty="0">
                <a:solidFill>
                  <a:srgbClr val="99FF33"/>
                </a:solidFill>
              </a:rPr>
              <a:t>PERSISTALTICA</a:t>
            </a:r>
          </a:p>
          <a:p>
            <a:r>
              <a:rPr lang="en-US" b="1" dirty="0">
                <a:solidFill>
                  <a:srgbClr val="99FF33"/>
                </a:solidFill>
              </a:rPr>
              <a:t>TOTALMENTE</a:t>
            </a:r>
          </a:p>
          <a:p>
            <a:r>
              <a:rPr lang="en-US" b="1" dirty="0">
                <a:solidFill>
                  <a:srgbClr val="99FF33"/>
                </a:solidFill>
              </a:rPr>
              <a:t>IMPIANTABILE</a:t>
            </a:r>
          </a:p>
        </p:txBody>
      </p:sp>
      <p:sp>
        <p:nvSpPr>
          <p:cNvPr id="87045" name="Rectangle 5"/>
          <p:cNvSpPr>
            <a:spLocks noChangeArrowheads="1"/>
          </p:cNvSpPr>
          <p:nvPr/>
        </p:nvSpPr>
        <p:spPr bwMode="auto">
          <a:xfrm>
            <a:off x="381000" y="3486150"/>
            <a:ext cx="2517775" cy="1466850"/>
          </a:xfrm>
          <a:prstGeom prst="rect">
            <a:avLst/>
          </a:prstGeom>
          <a:noFill/>
          <a:ln w="25400">
            <a:solidFill>
              <a:srgbClr val="99FF33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 dirty="0"/>
          </a:p>
        </p:txBody>
      </p:sp>
      <p:sp>
        <p:nvSpPr>
          <p:cNvPr id="87046" name="Line 6"/>
          <p:cNvSpPr>
            <a:spLocks noChangeShapeType="1"/>
          </p:cNvSpPr>
          <p:nvPr/>
        </p:nvSpPr>
        <p:spPr bwMode="auto">
          <a:xfrm>
            <a:off x="2895600" y="4257675"/>
            <a:ext cx="1216025" cy="454025"/>
          </a:xfrm>
          <a:prstGeom prst="line">
            <a:avLst/>
          </a:prstGeom>
          <a:noFill/>
          <a:ln w="25400">
            <a:solidFill>
              <a:srgbClr val="99FF33"/>
            </a:solidFill>
            <a:round/>
            <a:headEnd type="none" w="sm" len="sm"/>
            <a:tailEnd type="stealth" w="med" len="med"/>
          </a:ln>
        </p:spPr>
        <p:txBody>
          <a:bodyPr wrap="none" anchor="ctr"/>
          <a:lstStyle/>
          <a:p>
            <a:endParaRPr lang="it-IT" dirty="0"/>
          </a:p>
        </p:txBody>
      </p:sp>
      <p:sp>
        <p:nvSpPr>
          <p:cNvPr id="87047" name="Rectangle 7"/>
          <p:cNvSpPr>
            <a:spLocks noChangeArrowheads="1"/>
          </p:cNvSpPr>
          <p:nvPr/>
        </p:nvSpPr>
        <p:spPr bwMode="auto">
          <a:xfrm>
            <a:off x="6457950" y="3203575"/>
            <a:ext cx="26860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n-US" b="1" dirty="0">
                <a:solidFill>
                  <a:srgbClr val="FFCC00"/>
                </a:solidFill>
              </a:rPr>
              <a:t>           CATETERE</a:t>
            </a:r>
          </a:p>
          <a:p>
            <a:r>
              <a:rPr lang="en-US" b="1" dirty="0">
                <a:solidFill>
                  <a:srgbClr val="FFCC00"/>
                </a:solidFill>
              </a:rPr>
              <a:t>SUBARACNOIDEO</a:t>
            </a:r>
          </a:p>
        </p:txBody>
      </p:sp>
      <p:sp>
        <p:nvSpPr>
          <p:cNvPr id="87048" name="Rectangle 8"/>
          <p:cNvSpPr>
            <a:spLocks noChangeArrowheads="1"/>
          </p:cNvSpPr>
          <p:nvPr/>
        </p:nvSpPr>
        <p:spPr bwMode="auto">
          <a:xfrm>
            <a:off x="6392863" y="3187700"/>
            <a:ext cx="2671762" cy="838200"/>
          </a:xfrm>
          <a:prstGeom prst="rect">
            <a:avLst/>
          </a:prstGeom>
          <a:noFill/>
          <a:ln w="25400">
            <a:solidFill>
              <a:srgbClr val="99FF33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 dirty="0"/>
          </a:p>
        </p:txBody>
      </p:sp>
      <p:sp>
        <p:nvSpPr>
          <p:cNvPr id="87049" name="Line 9"/>
          <p:cNvSpPr>
            <a:spLocks noChangeShapeType="1"/>
          </p:cNvSpPr>
          <p:nvPr/>
        </p:nvSpPr>
        <p:spPr bwMode="auto">
          <a:xfrm flipH="1">
            <a:off x="5715000" y="3571875"/>
            <a:ext cx="682625" cy="454025"/>
          </a:xfrm>
          <a:prstGeom prst="line">
            <a:avLst/>
          </a:prstGeom>
          <a:noFill/>
          <a:ln w="12700">
            <a:solidFill>
              <a:srgbClr val="99FF33"/>
            </a:solidFill>
            <a:round/>
            <a:headEnd type="none" w="sm" len="sm"/>
            <a:tailEnd type="stealth" w="med" len="med"/>
          </a:ln>
        </p:spPr>
        <p:txBody>
          <a:bodyPr wrap="none" anchor="ctr"/>
          <a:lstStyle/>
          <a:p>
            <a:endParaRPr lang="it-IT" dirty="0"/>
          </a:p>
        </p:txBody>
      </p:sp>
      <p:sp>
        <p:nvSpPr>
          <p:cNvPr id="87050" name="Line 10"/>
          <p:cNvSpPr>
            <a:spLocks noChangeShapeType="1"/>
          </p:cNvSpPr>
          <p:nvPr/>
        </p:nvSpPr>
        <p:spPr bwMode="auto">
          <a:xfrm>
            <a:off x="228600" y="1143000"/>
            <a:ext cx="0" cy="5713413"/>
          </a:xfrm>
          <a:prstGeom prst="line">
            <a:avLst/>
          </a:prstGeom>
          <a:noFill/>
          <a:ln w="25400">
            <a:solidFill>
              <a:srgbClr val="F09B12"/>
            </a:solidFill>
            <a:prstDash val="sysDot"/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it-IT" dirty="0"/>
          </a:p>
        </p:txBody>
      </p:sp>
      <p:sp>
        <p:nvSpPr>
          <p:cNvPr id="87051" name="Line 11"/>
          <p:cNvSpPr>
            <a:spLocks noChangeShapeType="1"/>
          </p:cNvSpPr>
          <p:nvPr/>
        </p:nvSpPr>
        <p:spPr bwMode="auto">
          <a:xfrm>
            <a:off x="1830388" y="762000"/>
            <a:ext cx="7313612" cy="0"/>
          </a:xfrm>
          <a:prstGeom prst="line">
            <a:avLst/>
          </a:prstGeom>
          <a:noFill/>
          <a:ln w="25400">
            <a:solidFill>
              <a:srgbClr val="F09B12"/>
            </a:solidFill>
            <a:prstDash val="sysDot"/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it-IT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4" descr="SM2-Catheter"/>
          <p:cNvPicPr>
            <a:picLocks noChangeAspect="1" noChangeArrowheads="1"/>
          </p:cNvPicPr>
          <p:nvPr/>
        </p:nvPicPr>
        <p:blipFill>
          <a:blip r:embed="rId2" cstate="print"/>
          <a:srcRect l="24507" t="11586" r="23480" b="12880"/>
          <a:stretch>
            <a:fillRect/>
          </a:stretch>
        </p:blipFill>
        <p:spPr bwMode="auto">
          <a:xfrm>
            <a:off x="1116013" y="1268413"/>
            <a:ext cx="2174875" cy="2819400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</p:spPr>
      </p:pic>
      <p:sp>
        <p:nvSpPr>
          <p:cNvPr id="89091" name="Rectangle 5"/>
          <p:cNvSpPr>
            <a:spLocks noChangeArrowheads="1"/>
          </p:cNvSpPr>
          <p:nvPr/>
        </p:nvSpPr>
        <p:spPr bwMode="auto">
          <a:xfrm>
            <a:off x="1116013" y="4292600"/>
            <a:ext cx="2517775" cy="1466850"/>
          </a:xfrm>
          <a:prstGeom prst="rect">
            <a:avLst/>
          </a:prstGeom>
          <a:noFill/>
          <a:ln w="25400">
            <a:solidFill>
              <a:srgbClr val="99FF33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 dirty="0"/>
          </a:p>
        </p:txBody>
      </p:sp>
      <p:sp>
        <p:nvSpPr>
          <p:cNvPr id="89092" name="Rectangle 6"/>
          <p:cNvSpPr>
            <a:spLocks noChangeArrowheads="1"/>
          </p:cNvSpPr>
          <p:nvPr/>
        </p:nvSpPr>
        <p:spPr bwMode="auto">
          <a:xfrm>
            <a:off x="179388" y="4221163"/>
            <a:ext cx="4572000" cy="15700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rgbClr val="99FF33"/>
                </a:solidFill>
              </a:rPr>
              <a:t>	POMPA </a:t>
            </a:r>
          </a:p>
          <a:p>
            <a:r>
              <a:rPr lang="en-US" sz="2400" b="1" dirty="0">
                <a:solidFill>
                  <a:srgbClr val="99FF33"/>
                </a:solidFill>
              </a:rPr>
              <a:t>	PERISTALTICA</a:t>
            </a:r>
          </a:p>
          <a:p>
            <a:r>
              <a:rPr lang="en-US" sz="2400" b="1" dirty="0">
                <a:solidFill>
                  <a:srgbClr val="99FF33"/>
                </a:solidFill>
              </a:rPr>
              <a:t>	TOTALMENTE</a:t>
            </a:r>
          </a:p>
          <a:p>
            <a:r>
              <a:rPr lang="en-US" sz="2400" b="1" dirty="0">
                <a:solidFill>
                  <a:srgbClr val="99FF33"/>
                </a:solidFill>
              </a:rPr>
              <a:t>	IMPIANTABILE</a:t>
            </a:r>
          </a:p>
        </p:txBody>
      </p:sp>
      <p:sp>
        <p:nvSpPr>
          <p:cNvPr id="89093" name="AutoShape 7"/>
          <p:cNvSpPr>
            <a:spLocks noChangeArrowheads="1"/>
          </p:cNvSpPr>
          <p:nvPr/>
        </p:nvSpPr>
        <p:spPr bwMode="auto">
          <a:xfrm>
            <a:off x="3563938" y="2133600"/>
            <a:ext cx="2087562" cy="1079500"/>
          </a:xfrm>
          <a:prstGeom prst="rightArrow">
            <a:avLst>
              <a:gd name="adj1" fmla="val 50000"/>
              <a:gd name="adj2" fmla="val 48346"/>
            </a:avLst>
          </a:prstGeom>
          <a:solidFill>
            <a:srgbClr val="FFFFFF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 dirty="0"/>
          </a:p>
        </p:txBody>
      </p:sp>
      <p:pic>
        <p:nvPicPr>
          <p:cNvPr id="89094" name="Picture 8" descr="8840mono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425" y="1412875"/>
            <a:ext cx="1797050" cy="2362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476169" name="Text Box 9"/>
          <p:cNvSpPr txBox="1">
            <a:spLocks noChangeArrowheads="1"/>
          </p:cNvSpPr>
          <p:nvPr/>
        </p:nvSpPr>
        <p:spPr bwMode="auto">
          <a:xfrm>
            <a:off x="5364163" y="3933825"/>
            <a:ext cx="3600450" cy="25638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it-IT" b="1" dirty="0">
                <a:solidFill>
                  <a:srgbClr val="FFFF00"/>
                </a:solidFill>
                <a:latin typeface="Times New Roman" pitchFamily="18" charset="0"/>
              </a:rPr>
              <a:t>PROGRAMMATORE MEDICO per:</a:t>
            </a:r>
          </a:p>
          <a:p>
            <a:pPr>
              <a:buFontTx/>
              <a:buChar char="-"/>
              <a:defRPr/>
            </a:pPr>
            <a:r>
              <a:rPr lang="it-IT" b="1" dirty="0">
                <a:solidFill>
                  <a:srgbClr val="FFFF00"/>
                </a:solidFill>
                <a:latin typeface="Times New Roman" pitchFamily="18" charset="0"/>
              </a:rPr>
              <a:t>Variazione dosaggio/concentrazione</a:t>
            </a:r>
          </a:p>
          <a:p>
            <a:pPr>
              <a:buFontTx/>
              <a:buChar char="-"/>
              <a:defRPr/>
            </a:pPr>
            <a:r>
              <a:rPr lang="it-IT" b="1" dirty="0">
                <a:solidFill>
                  <a:srgbClr val="FFFF00"/>
                </a:solidFill>
                <a:latin typeface="Times New Roman" pitchFamily="18" charset="0"/>
              </a:rPr>
              <a:t> impostazione fasi di somministrazioni giornaliere</a:t>
            </a:r>
          </a:p>
          <a:p>
            <a:pPr>
              <a:buFontTx/>
              <a:buChar char="-"/>
              <a:defRPr/>
            </a:pPr>
            <a:r>
              <a:rPr lang="it-IT" b="1" dirty="0">
                <a:solidFill>
                  <a:srgbClr val="FFFF00"/>
                </a:solidFill>
                <a:latin typeface="Times New Roman" pitchFamily="18" charset="0"/>
              </a:rPr>
              <a:t> Valutazione riempimento serbatoio</a:t>
            </a:r>
          </a:p>
          <a:p>
            <a:pPr>
              <a:buFontTx/>
              <a:buChar char="-"/>
              <a:defRPr/>
            </a:pPr>
            <a:r>
              <a:rPr lang="it-IT" b="1" dirty="0">
                <a:solidFill>
                  <a:srgbClr val="FFFF00"/>
                </a:solidFill>
                <a:latin typeface="Times New Roman" pitchFamily="18" charset="0"/>
              </a:rPr>
              <a:t> dati paziente e catetere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FARMACI PER VIA SPINALE</a:t>
            </a:r>
            <a:br>
              <a:rPr lang="it-IT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it-IT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SUB ARACNOIDEA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eaLnBrk="0" hangingPunct="0">
              <a:defRPr/>
            </a:pPr>
            <a:r>
              <a:rPr lang="it-IT" sz="2400" b="1" i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MOLECOLE </a:t>
            </a:r>
            <a:r>
              <a:rPr lang="it-IT" sz="2400" b="1" i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DI</a:t>
            </a:r>
            <a:r>
              <a:rPr lang="it-IT" sz="2400" b="1" i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CLASSI  DIFFERENTI</a:t>
            </a:r>
          </a:p>
          <a:p>
            <a:pPr eaLnBrk="0" hangingPunct="0">
              <a:defRPr/>
            </a:pPr>
            <a:endParaRPr lang="it-IT" sz="2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eaLnBrk="0" hangingPunct="0">
              <a:buFontTx/>
              <a:buChar char="-"/>
              <a:defRPr/>
            </a:pPr>
            <a:r>
              <a:rPr lang="it-IT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it-IT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ANESTETICI LOCALI</a:t>
            </a:r>
          </a:p>
          <a:p>
            <a:pPr eaLnBrk="0" hangingPunct="0">
              <a:defRPr/>
            </a:pPr>
            <a:endParaRPr lang="it-IT" sz="2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eaLnBrk="0" hangingPunct="0">
              <a:buFontTx/>
              <a:buChar char="-"/>
              <a:defRPr/>
            </a:pPr>
            <a:r>
              <a:rPr lang="it-IT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OPPIOIDI </a:t>
            </a:r>
          </a:p>
          <a:p>
            <a:pPr eaLnBrk="0" hangingPunct="0">
              <a:buFontTx/>
              <a:buChar char="-"/>
              <a:defRPr/>
            </a:pPr>
            <a:endParaRPr lang="it-IT" sz="2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eaLnBrk="0" hangingPunct="0">
              <a:buFontTx/>
              <a:buChar char="-"/>
              <a:defRPr/>
            </a:pPr>
            <a:r>
              <a:rPr lang="it-IT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ANTISPASTICI (BACLOFEN)</a:t>
            </a:r>
          </a:p>
          <a:p>
            <a:pPr eaLnBrk="0" hangingPunct="0">
              <a:buFontTx/>
              <a:buChar char="-"/>
              <a:defRPr/>
            </a:pPr>
            <a:endParaRPr lang="it-IT" sz="2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eaLnBrk="0" hangingPunct="0">
              <a:buFontTx/>
              <a:buChar char="-"/>
              <a:defRPr/>
            </a:pPr>
            <a:r>
              <a:rPr lang="it-IT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INIBITORI CANALI CALCIO   </a:t>
            </a:r>
          </a:p>
          <a:p>
            <a:pPr eaLnBrk="0" hangingPunct="0">
              <a:defRPr/>
            </a:pPr>
            <a:r>
              <a:rPr lang="it-IT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(ZICONOTIDE)</a:t>
            </a:r>
          </a:p>
          <a:p>
            <a:pPr eaLnBrk="0" hangingPunct="0">
              <a:buFontTx/>
              <a:buChar char="-"/>
              <a:defRPr/>
            </a:pPr>
            <a:endParaRPr lang="it-IT" sz="2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eaLnBrk="0" hangingPunct="0">
              <a:buFontTx/>
              <a:buChar char="-"/>
              <a:defRPr/>
            </a:pPr>
            <a:r>
              <a:rPr lang="it-IT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ALTRI (Clonidina, Gabapentina etc)</a:t>
            </a:r>
          </a:p>
          <a:p>
            <a:pPr eaLnBrk="0" hangingPunct="0">
              <a:defRPr/>
            </a:pPr>
            <a:endParaRPr lang="it-IT" sz="2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endParaRPr lang="it-IT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658448"/>
          </a:xfrm>
        </p:spPr>
        <p:txBody>
          <a:bodyPr>
            <a:normAutofit fontScale="90000"/>
          </a:bodyPr>
          <a:lstStyle/>
          <a:p>
            <a:pPr algn="ctr"/>
            <a:r>
              <a:rPr lang="it-IT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IL DOLORE CRONICO: </a:t>
            </a:r>
            <a:br>
              <a:rPr lang="it-IT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QUALI </a:t>
            </a:r>
            <a:br>
              <a:rPr lang="it-IT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PROCEDURE </a:t>
            </a:r>
            <a:r>
              <a:rPr lang="it-IT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INTERVENTISTICHE </a:t>
            </a:r>
            <a:r>
              <a:rPr lang="it-IT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endParaRPr lang="it-IT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0" y="1935480"/>
            <a:ext cx="8686800" cy="4389120"/>
          </a:xfrm>
        </p:spPr>
        <p:txBody>
          <a:bodyPr>
            <a:normAutofit/>
          </a:bodyPr>
          <a:lstStyle/>
          <a:p>
            <a:pPr algn="just">
              <a:lnSpc>
                <a:spcPts val="3500"/>
              </a:lnSpc>
              <a:buNone/>
            </a:pPr>
            <a:endParaRPr lang="it-IT" sz="3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  <a:p>
            <a:pPr algn="just">
              <a:lnSpc>
                <a:spcPts val="2500"/>
              </a:lnSpc>
              <a:buNone/>
            </a:pPr>
            <a:r>
              <a:rPr lang="it-IT" sz="36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Come intervenire</a:t>
            </a:r>
          </a:p>
          <a:p>
            <a:pPr algn="just">
              <a:lnSpc>
                <a:spcPts val="2500"/>
              </a:lnSpc>
              <a:buNone/>
            </a:pPr>
            <a:endParaRPr lang="it-IT" sz="36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  <a:p>
            <a:pPr algn="just">
              <a:lnSpc>
                <a:spcPts val="2500"/>
              </a:lnSpc>
              <a:buNone/>
            </a:pPr>
            <a:r>
              <a:rPr lang="it-IT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- </a:t>
            </a:r>
            <a:r>
              <a:rPr lang="it-IT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Sulla causa determinante</a:t>
            </a:r>
          </a:p>
          <a:p>
            <a:pPr algn="just">
              <a:lnSpc>
                <a:spcPts val="2500"/>
              </a:lnSpc>
              <a:buNone/>
            </a:pPr>
            <a:endParaRPr lang="it-IT" sz="36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  <a:p>
            <a:pPr algn="just">
              <a:lnSpc>
                <a:spcPts val="2500"/>
              </a:lnSpc>
              <a:buNone/>
            </a:pPr>
            <a:r>
              <a:rPr lang="it-IT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- Interrompere la trasmissione dell’impulso</a:t>
            </a:r>
            <a:endParaRPr lang="it-IT" sz="36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  <a:p>
            <a:pPr algn="just">
              <a:lnSpc>
                <a:spcPts val="2500"/>
              </a:lnSpc>
              <a:buNone/>
            </a:pPr>
            <a:endParaRPr lang="it-IT" sz="36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  <a:p>
            <a:pPr algn="just">
              <a:lnSpc>
                <a:spcPts val="2500"/>
              </a:lnSpc>
              <a:buNone/>
            </a:pPr>
            <a:r>
              <a:rPr lang="it-IT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- Modulare la percezione</a:t>
            </a:r>
            <a:endParaRPr lang="it-IT" sz="36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Text Box 2"/>
          <p:cNvSpPr txBox="1">
            <a:spLocks noChangeArrowheads="1"/>
          </p:cNvSpPr>
          <p:nvPr/>
        </p:nvSpPr>
        <p:spPr bwMode="auto">
          <a:xfrm>
            <a:off x="762000" y="152400"/>
            <a:ext cx="777081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b="1" dirty="0"/>
              <a:t>Polyanalgesic Consensus Conference 2007  Recommendations for the Management of pain </a:t>
            </a:r>
          </a:p>
          <a:p>
            <a:r>
              <a:rPr lang="it-IT" b="1" dirty="0"/>
              <a:t>by intraspinal drug delivery</a:t>
            </a:r>
            <a:r>
              <a:rPr lang="it-IT" b="1" dirty="0">
                <a:latin typeface="Georgia" pitchFamily="18" charset="0"/>
              </a:rPr>
              <a:t> </a:t>
            </a:r>
          </a:p>
        </p:txBody>
      </p:sp>
      <p:sp>
        <p:nvSpPr>
          <p:cNvPr id="92163" name="Text Box 3"/>
          <p:cNvSpPr txBox="1">
            <a:spLocks noChangeArrowheads="1"/>
          </p:cNvSpPr>
          <p:nvPr/>
        </p:nvSpPr>
        <p:spPr bwMode="auto">
          <a:xfrm>
            <a:off x="1295400" y="1701800"/>
            <a:ext cx="928688" cy="34607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600" b="1" dirty="0">
                <a:solidFill>
                  <a:srgbClr val="FF0000"/>
                </a:solidFill>
              </a:rPr>
              <a:t>Morfina</a:t>
            </a:r>
          </a:p>
        </p:txBody>
      </p:sp>
      <p:sp>
        <p:nvSpPr>
          <p:cNvPr id="92164" name="Text Box 4"/>
          <p:cNvSpPr txBox="1">
            <a:spLocks noChangeArrowheads="1"/>
          </p:cNvSpPr>
          <p:nvPr/>
        </p:nvSpPr>
        <p:spPr bwMode="auto">
          <a:xfrm>
            <a:off x="3657600" y="1701800"/>
            <a:ext cx="1390650" cy="34607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600" b="1" dirty="0">
                <a:solidFill>
                  <a:srgbClr val="FF0000"/>
                </a:solidFill>
              </a:rPr>
              <a:t>Idromorfone</a:t>
            </a:r>
          </a:p>
        </p:txBody>
      </p:sp>
      <p:sp>
        <p:nvSpPr>
          <p:cNvPr id="92165" name="Text Box 5"/>
          <p:cNvSpPr txBox="1">
            <a:spLocks noChangeArrowheads="1"/>
          </p:cNvSpPr>
          <p:nvPr/>
        </p:nvSpPr>
        <p:spPr bwMode="auto">
          <a:xfrm>
            <a:off x="3416300" y="2490788"/>
            <a:ext cx="2165016" cy="52322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400" b="1" dirty="0"/>
              <a:t>Morfina / Idromorfone</a:t>
            </a:r>
            <a:r>
              <a:rPr lang="it-IT" sz="1400" b="1" dirty="0">
                <a:solidFill>
                  <a:schemeClr val="bg1"/>
                </a:solidFill>
              </a:rPr>
              <a:t> </a:t>
            </a:r>
          </a:p>
          <a:p>
            <a:r>
              <a:rPr lang="it-IT" sz="1400" b="1" dirty="0">
                <a:solidFill>
                  <a:schemeClr val="bg1"/>
                </a:solidFill>
              </a:rPr>
              <a:t>+ </a:t>
            </a:r>
            <a:r>
              <a:rPr lang="it-IT" sz="1400" b="1" dirty="0"/>
              <a:t>Ziconotide</a:t>
            </a:r>
          </a:p>
        </p:txBody>
      </p:sp>
      <p:sp>
        <p:nvSpPr>
          <p:cNvPr id="92166" name="Text Box 6"/>
          <p:cNvSpPr txBox="1">
            <a:spLocks noChangeArrowheads="1"/>
          </p:cNvSpPr>
          <p:nvPr/>
        </p:nvSpPr>
        <p:spPr bwMode="auto">
          <a:xfrm>
            <a:off x="6553200" y="2490788"/>
            <a:ext cx="2178050" cy="5270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400" b="1" dirty="0"/>
              <a:t>Morfina / Idromorfone +</a:t>
            </a:r>
          </a:p>
          <a:p>
            <a:r>
              <a:rPr lang="it-IT" sz="1400" b="1" dirty="0"/>
              <a:t>Bupivacaina /Clonidina</a:t>
            </a:r>
          </a:p>
        </p:txBody>
      </p:sp>
      <p:sp>
        <p:nvSpPr>
          <p:cNvPr id="92167" name="Text Box 7"/>
          <p:cNvSpPr txBox="1">
            <a:spLocks noChangeArrowheads="1"/>
          </p:cNvSpPr>
          <p:nvPr/>
        </p:nvSpPr>
        <p:spPr bwMode="auto">
          <a:xfrm>
            <a:off x="3452813" y="4471988"/>
            <a:ext cx="2293937" cy="73977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400" b="1" dirty="0"/>
              <a:t>Sufentanyl+</a:t>
            </a:r>
          </a:p>
          <a:p>
            <a:r>
              <a:rPr lang="it-IT" sz="1400" b="1" dirty="0"/>
              <a:t> Bupivacaina +/Clonidina</a:t>
            </a:r>
          </a:p>
          <a:p>
            <a:r>
              <a:rPr lang="it-IT" sz="1400" b="1" dirty="0"/>
              <a:t>+ Ziconotide</a:t>
            </a:r>
          </a:p>
        </p:txBody>
      </p:sp>
      <p:sp>
        <p:nvSpPr>
          <p:cNvPr id="92168" name="Text Box 8"/>
          <p:cNvSpPr txBox="1">
            <a:spLocks noChangeArrowheads="1"/>
          </p:cNvSpPr>
          <p:nvPr/>
        </p:nvSpPr>
        <p:spPr bwMode="auto">
          <a:xfrm>
            <a:off x="1116013" y="5462588"/>
            <a:ext cx="5688012" cy="3143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400" b="1" dirty="0"/>
              <a:t>  Ropivacaina, Buprenorfina, Midazolam, Meperidina, Ketorolac</a:t>
            </a:r>
          </a:p>
        </p:txBody>
      </p:sp>
      <p:sp>
        <p:nvSpPr>
          <p:cNvPr id="439305" name="Text Box 9"/>
          <p:cNvSpPr txBox="1">
            <a:spLocks noChangeArrowheads="1"/>
          </p:cNvSpPr>
          <p:nvPr/>
        </p:nvSpPr>
        <p:spPr bwMode="auto">
          <a:xfrm>
            <a:off x="6553200" y="1752600"/>
            <a:ext cx="1524000" cy="34607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600" b="1" dirty="0">
                <a:solidFill>
                  <a:srgbClr val="FF0000"/>
                </a:solidFill>
              </a:rPr>
              <a:t>Ziconotide</a:t>
            </a:r>
          </a:p>
        </p:txBody>
      </p:sp>
      <p:sp>
        <p:nvSpPr>
          <p:cNvPr id="92170" name="AutoShape 10"/>
          <p:cNvSpPr>
            <a:spLocks noChangeArrowheads="1"/>
          </p:cNvSpPr>
          <p:nvPr/>
        </p:nvSpPr>
        <p:spPr bwMode="auto">
          <a:xfrm>
            <a:off x="2514600" y="1828800"/>
            <a:ext cx="457200" cy="152400"/>
          </a:xfrm>
          <a:prstGeom prst="leftRightArrow">
            <a:avLst>
              <a:gd name="adj1" fmla="val 50000"/>
              <a:gd name="adj2" fmla="val 60000"/>
            </a:avLst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 dirty="0"/>
          </a:p>
        </p:txBody>
      </p:sp>
      <p:sp>
        <p:nvSpPr>
          <p:cNvPr id="92171" name="Line 11"/>
          <p:cNvSpPr>
            <a:spLocks noChangeShapeType="1"/>
          </p:cNvSpPr>
          <p:nvPr/>
        </p:nvSpPr>
        <p:spPr bwMode="auto">
          <a:xfrm>
            <a:off x="0" y="2286000"/>
            <a:ext cx="9144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 dirty="0"/>
          </a:p>
        </p:txBody>
      </p:sp>
      <p:sp>
        <p:nvSpPr>
          <p:cNvPr id="92172" name="Text Box 12"/>
          <p:cNvSpPr txBox="1">
            <a:spLocks noChangeArrowheads="1"/>
          </p:cNvSpPr>
          <p:nvPr/>
        </p:nvSpPr>
        <p:spPr bwMode="auto">
          <a:xfrm>
            <a:off x="0" y="1676400"/>
            <a:ext cx="1143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b="1" dirty="0">
                <a:solidFill>
                  <a:srgbClr val="0066CC"/>
                </a:solidFill>
              </a:rPr>
              <a:t>Linea 1</a:t>
            </a:r>
          </a:p>
        </p:txBody>
      </p:sp>
      <p:sp>
        <p:nvSpPr>
          <p:cNvPr id="92173" name="Text Box 13"/>
          <p:cNvSpPr txBox="1">
            <a:spLocks noChangeArrowheads="1"/>
          </p:cNvSpPr>
          <p:nvPr/>
        </p:nvSpPr>
        <p:spPr bwMode="auto">
          <a:xfrm>
            <a:off x="1219200" y="2590800"/>
            <a:ext cx="990600" cy="3143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400" b="1" dirty="0"/>
              <a:t>Fentanyl </a:t>
            </a:r>
          </a:p>
        </p:txBody>
      </p:sp>
      <p:sp>
        <p:nvSpPr>
          <p:cNvPr id="92174" name="AutoShape 14"/>
          <p:cNvSpPr>
            <a:spLocks noChangeArrowheads="1"/>
          </p:cNvSpPr>
          <p:nvPr/>
        </p:nvSpPr>
        <p:spPr bwMode="auto">
          <a:xfrm>
            <a:off x="2514600" y="2667000"/>
            <a:ext cx="533400" cy="152400"/>
          </a:xfrm>
          <a:prstGeom prst="leftRightArrow">
            <a:avLst>
              <a:gd name="adj1" fmla="val 50000"/>
              <a:gd name="adj2" fmla="val 70000"/>
            </a:avLst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 dirty="0"/>
          </a:p>
        </p:txBody>
      </p:sp>
      <p:sp>
        <p:nvSpPr>
          <p:cNvPr id="92175" name="AutoShape 15"/>
          <p:cNvSpPr>
            <a:spLocks noChangeArrowheads="1"/>
          </p:cNvSpPr>
          <p:nvPr/>
        </p:nvSpPr>
        <p:spPr bwMode="auto">
          <a:xfrm>
            <a:off x="5715000" y="2667000"/>
            <a:ext cx="457200" cy="152400"/>
          </a:xfrm>
          <a:prstGeom prst="leftRightArrow">
            <a:avLst>
              <a:gd name="adj1" fmla="val 50000"/>
              <a:gd name="adj2" fmla="val 60000"/>
            </a:avLst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 dirty="0"/>
          </a:p>
        </p:txBody>
      </p:sp>
      <p:sp>
        <p:nvSpPr>
          <p:cNvPr id="92176" name="Rectangle 16"/>
          <p:cNvSpPr>
            <a:spLocks noChangeArrowheads="1"/>
          </p:cNvSpPr>
          <p:nvPr/>
        </p:nvSpPr>
        <p:spPr bwMode="auto">
          <a:xfrm>
            <a:off x="36513" y="2513013"/>
            <a:ext cx="971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it-IT" b="1" dirty="0">
                <a:solidFill>
                  <a:srgbClr val="0066CC"/>
                </a:solidFill>
              </a:rPr>
              <a:t>Linea</a:t>
            </a:r>
            <a:r>
              <a:rPr lang="it-IT" b="1" dirty="0">
                <a:solidFill>
                  <a:srgbClr val="FFFF00"/>
                </a:solidFill>
              </a:rPr>
              <a:t> </a:t>
            </a:r>
            <a:r>
              <a:rPr lang="it-IT" b="1" dirty="0">
                <a:solidFill>
                  <a:srgbClr val="0066CC"/>
                </a:solidFill>
              </a:rPr>
              <a:t>2</a:t>
            </a:r>
          </a:p>
        </p:txBody>
      </p:sp>
      <p:sp>
        <p:nvSpPr>
          <p:cNvPr id="92177" name="Line 17"/>
          <p:cNvSpPr>
            <a:spLocks noChangeShapeType="1"/>
          </p:cNvSpPr>
          <p:nvPr/>
        </p:nvSpPr>
        <p:spPr bwMode="auto">
          <a:xfrm>
            <a:off x="0" y="3124200"/>
            <a:ext cx="9144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 dirty="0"/>
          </a:p>
        </p:txBody>
      </p:sp>
      <p:sp>
        <p:nvSpPr>
          <p:cNvPr id="92178" name="Text Box 18"/>
          <p:cNvSpPr txBox="1">
            <a:spLocks noChangeArrowheads="1"/>
          </p:cNvSpPr>
          <p:nvPr/>
        </p:nvSpPr>
        <p:spPr bwMode="auto">
          <a:xfrm>
            <a:off x="1219200" y="3429000"/>
            <a:ext cx="1192213" cy="3143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400" b="1" dirty="0"/>
              <a:t>Clonidina</a:t>
            </a:r>
          </a:p>
        </p:txBody>
      </p:sp>
      <p:sp>
        <p:nvSpPr>
          <p:cNvPr id="92179" name="Text Box 19"/>
          <p:cNvSpPr txBox="1">
            <a:spLocks noChangeArrowheads="1"/>
          </p:cNvSpPr>
          <p:nvPr/>
        </p:nvSpPr>
        <p:spPr bwMode="auto">
          <a:xfrm>
            <a:off x="3276600" y="3352800"/>
            <a:ext cx="2971800" cy="9525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400" b="1" dirty="0"/>
              <a:t>Morfina/Idromorfone/Fentanyl</a:t>
            </a:r>
          </a:p>
          <a:p>
            <a:pPr>
              <a:spcBef>
                <a:spcPct val="50000"/>
              </a:spcBef>
            </a:pPr>
            <a:r>
              <a:rPr lang="it-IT" sz="1400" b="1" dirty="0"/>
              <a:t>Bupivacaina/+Clonodina</a:t>
            </a:r>
          </a:p>
          <a:p>
            <a:pPr>
              <a:spcBef>
                <a:spcPct val="50000"/>
              </a:spcBef>
            </a:pPr>
            <a:r>
              <a:rPr lang="it-IT" sz="1400" b="1" dirty="0"/>
              <a:t>+ziconotide</a:t>
            </a:r>
          </a:p>
        </p:txBody>
      </p:sp>
      <p:sp>
        <p:nvSpPr>
          <p:cNvPr id="92180" name="AutoShape 20"/>
          <p:cNvSpPr>
            <a:spLocks noChangeArrowheads="1"/>
          </p:cNvSpPr>
          <p:nvPr/>
        </p:nvSpPr>
        <p:spPr bwMode="auto">
          <a:xfrm>
            <a:off x="5638800" y="1828800"/>
            <a:ext cx="457200" cy="152400"/>
          </a:xfrm>
          <a:prstGeom prst="leftRightArrow">
            <a:avLst>
              <a:gd name="adj1" fmla="val 50000"/>
              <a:gd name="adj2" fmla="val 60000"/>
            </a:avLst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 dirty="0"/>
          </a:p>
        </p:txBody>
      </p:sp>
      <p:sp>
        <p:nvSpPr>
          <p:cNvPr id="92181" name="Rectangle 21"/>
          <p:cNvSpPr>
            <a:spLocks noChangeArrowheads="1"/>
          </p:cNvSpPr>
          <p:nvPr/>
        </p:nvSpPr>
        <p:spPr bwMode="auto">
          <a:xfrm>
            <a:off x="0" y="3429000"/>
            <a:ext cx="1066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b="1" dirty="0">
                <a:solidFill>
                  <a:srgbClr val="0066CC"/>
                </a:solidFill>
              </a:rPr>
              <a:t>Linea 3</a:t>
            </a:r>
          </a:p>
        </p:txBody>
      </p:sp>
      <p:sp>
        <p:nvSpPr>
          <p:cNvPr id="92182" name="AutoShape 22"/>
          <p:cNvSpPr>
            <a:spLocks noChangeArrowheads="1"/>
          </p:cNvSpPr>
          <p:nvPr/>
        </p:nvSpPr>
        <p:spPr bwMode="auto">
          <a:xfrm>
            <a:off x="2514600" y="3505200"/>
            <a:ext cx="533400" cy="152400"/>
          </a:xfrm>
          <a:prstGeom prst="leftRightArrow">
            <a:avLst>
              <a:gd name="adj1" fmla="val 50000"/>
              <a:gd name="adj2" fmla="val 70000"/>
            </a:avLst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 dirty="0"/>
          </a:p>
        </p:txBody>
      </p:sp>
      <p:sp>
        <p:nvSpPr>
          <p:cNvPr id="92183" name="Line 23"/>
          <p:cNvSpPr>
            <a:spLocks noChangeShapeType="1"/>
          </p:cNvSpPr>
          <p:nvPr/>
        </p:nvSpPr>
        <p:spPr bwMode="auto">
          <a:xfrm>
            <a:off x="0" y="4437063"/>
            <a:ext cx="9144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 dirty="0"/>
          </a:p>
        </p:txBody>
      </p:sp>
      <p:sp>
        <p:nvSpPr>
          <p:cNvPr id="92184" name="Text Box 24"/>
          <p:cNvSpPr txBox="1">
            <a:spLocks noChangeArrowheads="1"/>
          </p:cNvSpPr>
          <p:nvPr/>
        </p:nvSpPr>
        <p:spPr bwMode="auto">
          <a:xfrm>
            <a:off x="1219200" y="4648200"/>
            <a:ext cx="1143000" cy="3143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400" b="1" dirty="0"/>
              <a:t>Sufentany</a:t>
            </a:r>
            <a:r>
              <a:rPr lang="it-IT" sz="1400" dirty="0"/>
              <a:t>l</a:t>
            </a:r>
          </a:p>
        </p:txBody>
      </p:sp>
      <p:sp>
        <p:nvSpPr>
          <p:cNvPr id="92185" name="AutoShape 25"/>
          <p:cNvSpPr>
            <a:spLocks noChangeArrowheads="1"/>
          </p:cNvSpPr>
          <p:nvPr/>
        </p:nvSpPr>
        <p:spPr bwMode="auto">
          <a:xfrm>
            <a:off x="2590800" y="4724400"/>
            <a:ext cx="533400" cy="152400"/>
          </a:xfrm>
          <a:prstGeom prst="leftRightArrow">
            <a:avLst>
              <a:gd name="adj1" fmla="val 50000"/>
              <a:gd name="adj2" fmla="val 70000"/>
            </a:avLst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 dirty="0"/>
          </a:p>
        </p:txBody>
      </p:sp>
      <p:sp>
        <p:nvSpPr>
          <p:cNvPr id="92186" name="Line 26"/>
          <p:cNvSpPr>
            <a:spLocks noChangeShapeType="1"/>
          </p:cNvSpPr>
          <p:nvPr/>
        </p:nvSpPr>
        <p:spPr bwMode="auto">
          <a:xfrm>
            <a:off x="0" y="5334000"/>
            <a:ext cx="9144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 dirty="0"/>
          </a:p>
        </p:txBody>
      </p:sp>
      <p:sp>
        <p:nvSpPr>
          <p:cNvPr id="92187" name="Line 27"/>
          <p:cNvSpPr>
            <a:spLocks noChangeShapeType="1"/>
          </p:cNvSpPr>
          <p:nvPr/>
        </p:nvSpPr>
        <p:spPr bwMode="auto">
          <a:xfrm>
            <a:off x="0" y="6019800"/>
            <a:ext cx="9144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 dirty="0"/>
          </a:p>
        </p:txBody>
      </p:sp>
      <p:sp>
        <p:nvSpPr>
          <p:cNvPr id="92188" name="Rectangle 28"/>
          <p:cNvSpPr>
            <a:spLocks noChangeArrowheads="1"/>
          </p:cNvSpPr>
          <p:nvPr/>
        </p:nvSpPr>
        <p:spPr bwMode="auto">
          <a:xfrm>
            <a:off x="0" y="4570413"/>
            <a:ext cx="971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it-IT" b="1" dirty="0">
                <a:solidFill>
                  <a:srgbClr val="0066CC"/>
                </a:solidFill>
              </a:rPr>
              <a:t>Linea 4</a:t>
            </a:r>
          </a:p>
        </p:txBody>
      </p:sp>
      <p:sp>
        <p:nvSpPr>
          <p:cNvPr id="92189" name="Rectangle 29"/>
          <p:cNvSpPr>
            <a:spLocks noChangeArrowheads="1"/>
          </p:cNvSpPr>
          <p:nvPr/>
        </p:nvSpPr>
        <p:spPr bwMode="auto">
          <a:xfrm>
            <a:off x="0" y="5408613"/>
            <a:ext cx="971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b="1" dirty="0">
                <a:solidFill>
                  <a:srgbClr val="0066CC"/>
                </a:solidFill>
              </a:rPr>
              <a:t>Linea 5</a:t>
            </a:r>
          </a:p>
        </p:txBody>
      </p:sp>
      <p:sp>
        <p:nvSpPr>
          <p:cNvPr id="92190" name="Rectangle 30"/>
          <p:cNvSpPr>
            <a:spLocks noChangeArrowheads="1"/>
          </p:cNvSpPr>
          <p:nvPr/>
        </p:nvSpPr>
        <p:spPr bwMode="auto">
          <a:xfrm>
            <a:off x="0" y="6248400"/>
            <a:ext cx="971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b="1" dirty="0">
                <a:solidFill>
                  <a:srgbClr val="0066CC"/>
                </a:solidFill>
              </a:rPr>
              <a:t>Linea 6</a:t>
            </a:r>
          </a:p>
        </p:txBody>
      </p:sp>
      <p:sp>
        <p:nvSpPr>
          <p:cNvPr id="92191" name="Rectangle 31"/>
          <p:cNvSpPr>
            <a:spLocks noChangeArrowheads="1"/>
          </p:cNvSpPr>
          <p:nvPr/>
        </p:nvSpPr>
        <p:spPr bwMode="auto">
          <a:xfrm>
            <a:off x="1187450" y="6300788"/>
            <a:ext cx="7345363" cy="3143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400" b="1" dirty="0"/>
              <a:t>Gabapentin,</a:t>
            </a:r>
            <a:r>
              <a:rPr lang="it-IT" sz="1400" b="1" dirty="0">
                <a:solidFill>
                  <a:schemeClr val="bg1"/>
                </a:solidFill>
              </a:rPr>
              <a:t>, </a:t>
            </a:r>
            <a:r>
              <a:rPr lang="it-IT" sz="1400" b="1" dirty="0"/>
              <a:t>Octreotide, Neostigmina, Adenosina e farmaci sperimentali</a:t>
            </a:r>
          </a:p>
        </p:txBody>
      </p:sp>
      <p:sp>
        <p:nvSpPr>
          <p:cNvPr id="92192" name="Line 33"/>
          <p:cNvSpPr>
            <a:spLocks noChangeShapeType="1"/>
          </p:cNvSpPr>
          <p:nvPr/>
        </p:nvSpPr>
        <p:spPr bwMode="auto">
          <a:xfrm>
            <a:off x="0" y="1412875"/>
            <a:ext cx="9144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 dirty="0"/>
          </a:p>
        </p:txBody>
      </p:sp>
      <p:sp>
        <p:nvSpPr>
          <p:cNvPr id="92193" name="Line 34"/>
          <p:cNvSpPr>
            <a:spLocks noChangeShapeType="1"/>
          </p:cNvSpPr>
          <p:nvPr/>
        </p:nvSpPr>
        <p:spPr bwMode="auto">
          <a:xfrm>
            <a:off x="1042988" y="0"/>
            <a:ext cx="0" cy="6858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9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9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930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it-IT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NUCLEOLISI CON ETANOLO GELIFICATO</a:t>
            </a:r>
            <a:endParaRPr lang="it-IT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Segnaposto contenuto 4" descr="discogel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2060848"/>
            <a:ext cx="4032448" cy="3672407"/>
          </a:xfrm>
        </p:spPr>
      </p:pic>
      <p:pic>
        <p:nvPicPr>
          <p:cNvPr id="6" name="Segnaposto contenuto 5" descr="disc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88024" y="2060848"/>
            <a:ext cx="3960440" cy="3672408"/>
          </a:xfr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6513" y="260350"/>
            <a:ext cx="9144000" cy="1143000"/>
          </a:xfrm>
        </p:spPr>
        <p:txBody>
          <a:bodyPr anchor="t"/>
          <a:lstStyle/>
          <a:p>
            <a:pPr algn="ctr" eaLnBrk="1" hangingPunct="1">
              <a:defRPr/>
            </a:pPr>
            <a:r>
              <a:rPr lang="it-IT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CIFOPLASTICA CON PALLONCINO</a:t>
            </a:r>
            <a:endParaRPr lang="it-IT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" y="1341438"/>
            <a:ext cx="9144000" cy="838200"/>
          </a:xfrm>
        </p:spPr>
        <p:txBody>
          <a:bodyPr>
            <a:normAutofit fontScale="92500" lnSpcReduction="10000"/>
          </a:bodyPr>
          <a:lstStyle/>
          <a:p>
            <a:pPr marL="457200" lvl="1" indent="0" eaLnBrk="1" hangingPunct="1">
              <a:lnSpc>
                <a:spcPct val="80000"/>
              </a:lnSpc>
              <a:buClr>
                <a:srgbClr val="FFFF00"/>
              </a:buClr>
              <a:buSzPct val="65000"/>
              <a:buFont typeface="Monotype Sorts"/>
              <a:buNone/>
            </a:pPr>
            <a:r>
              <a:rPr lang="it-IT" sz="3200" dirty="0" smtClean="0">
                <a:solidFill>
                  <a:srgbClr val="FFFF00"/>
                </a:solidFill>
              </a:rPr>
              <a:t>Tecnica </a:t>
            </a:r>
            <a:r>
              <a:rPr lang="it-IT" sz="3200" dirty="0" smtClean="0">
                <a:solidFill>
                  <a:srgbClr val="FFFF00"/>
                </a:solidFill>
              </a:rPr>
              <a:t>mini-invasiva</a:t>
            </a:r>
            <a:r>
              <a:rPr lang="it-IT" sz="3200" dirty="0" smtClean="0">
                <a:solidFill>
                  <a:srgbClr val="FFFF00"/>
                </a:solidFill>
              </a:rPr>
              <a:t> ideata per il trattamento </a:t>
            </a:r>
            <a:endParaRPr lang="it-IT" sz="3200" dirty="0" smtClean="0">
              <a:solidFill>
                <a:srgbClr val="FFFF00"/>
              </a:solidFill>
            </a:endParaRPr>
          </a:p>
          <a:p>
            <a:pPr marL="457200" lvl="1" indent="0" eaLnBrk="1" hangingPunct="1">
              <a:lnSpc>
                <a:spcPct val="80000"/>
              </a:lnSpc>
              <a:buClr>
                <a:srgbClr val="FFFF00"/>
              </a:buClr>
              <a:buSzPct val="65000"/>
              <a:buFont typeface="Monotype Sorts"/>
              <a:buNone/>
            </a:pPr>
            <a:r>
              <a:rPr lang="it-IT" sz="3200" dirty="0" smtClean="0">
                <a:solidFill>
                  <a:srgbClr val="FFFF00"/>
                </a:solidFill>
              </a:rPr>
              <a:t>delle </a:t>
            </a:r>
            <a:r>
              <a:rPr lang="it-IT" sz="3200" dirty="0" smtClean="0">
                <a:solidFill>
                  <a:srgbClr val="FFFF00"/>
                </a:solidFill>
              </a:rPr>
              <a:t>VCF al fine di:</a:t>
            </a:r>
          </a:p>
        </p:txBody>
      </p:sp>
      <p:sp>
        <p:nvSpPr>
          <p:cNvPr id="8196" name="Rectangle 5"/>
          <p:cNvSpPr>
            <a:spLocks noChangeArrowheads="1"/>
          </p:cNvSpPr>
          <p:nvPr/>
        </p:nvSpPr>
        <p:spPr bwMode="auto">
          <a:xfrm>
            <a:off x="0" y="2276475"/>
            <a:ext cx="8915400" cy="358140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444500" lvl="1" indent="-265113" eaLnBrk="0" hangingPunct="0">
              <a:buFontTx/>
              <a:buChar char="•"/>
              <a:tabLst>
                <a:tab pos="4918075" algn="l"/>
              </a:tabLst>
            </a:pPr>
            <a:r>
              <a:rPr lang="it-IT" sz="2600" dirty="0">
                <a:solidFill>
                  <a:srgbClr val="FFFF00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Correggere la deformità vertebrale</a:t>
            </a:r>
          </a:p>
          <a:p>
            <a:pPr marL="444500" lvl="1" indent="-265113" eaLnBrk="0" hangingPunct="0">
              <a:tabLst>
                <a:tab pos="4918075" algn="l"/>
              </a:tabLst>
            </a:pPr>
            <a:endParaRPr lang="it-IT" sz="2600" dirty="0">
              <a:solidFill>
                <a:srgbClr val="FFFF00"/>
              </a:solidFill>
              <a:latin typeface="Times New Roman" pitchFamily="18" charset="0"/>
              <a:ea typeface="MS PGothic" pitchFamily="34" charset="-128"/>
              <a:cs typeface="Times New Roman" pitchFamily="18" charset="0"/>
            </a:endParaRPr>
          </a:p>
          <a:p>
            <a:pPr marL="444500" lvl="1" indent="-265113" eaLnBrk="0" hangingPunct="0">
              <a:buFontTx/>
              <a:buChar char="•"/>
              <a:tabLst>
                <a:tab pos="4918075" algn="l"/>
              </a:tabLst>
            </a:pPr>
            <a:r>
              <a:rPr lang="it-IT" sz="2600" dirty="0">
                <a:solidFill>
                  <a:srgbClr val="FFFF00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Alleviare il dolore in modo rapido e </a:t>
            </a:r>
            <a:br>
              <a:rPr lang="it-IT" sz="2600" dirty="0">
                <a:solidFill>
                  <a:srgbClr val="FFFF00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</a:br>
            <a:r>
              <a:rPr lang="it-IT" sz="2600" dirty="0">
                <a:solidFill>
                  <a:srgbClr val="FFFF00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  duraturo</a:t>
            </a:r>
          </a:p>
          <a:p>
            <a:pPr marL="444500" lvl="1" indent="-265113" eaLnBrk="0" hangingPunct="0">
              <a:tabLst>
                <a:tab pos="4918075" algn="l"/>
              </a:tabLst>
            </a:pPr>
            <a:endParaRPr lang="it-IT" sz="2600" dirty="0">
              <a:solidFill>
                <a:srgbClr val="FFFF00"/>
              </a:solidFill>
              <a:latin typeface="Times New Roman" pitchFamily="18" charset="0"/>
              <a:ea typeface="MS PGothic" pitchFamily="34" charset="-128"/>
              <a:cs typeface="Times New Roman" pitchFamily="18" charset="0"/>
            </a:endParaRPr>
          </a:p>
          <a:p>
            <a:pPr marL="444500" lvl="1" indent="-265113" eaLnBrk="0" hangingPunct="0">
              <a:buFontTx/>
              <a:buChar char="•"/>
              <a:tabLst>
                <a:tab pos="4918075" algn="l"/>
              </a:tabLst>
            </a:pPr>
            <a:r>
              <a:rPr lang="it-IT" sz="2600" dirty="0">
                <a:solidFill>
                  <a:srgbClr val="FFFF00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Stabilizzare la frattura</a:t>
            </a:r>
          </a:p>
          <a:p>
            <a:pPr marL="444500" lvl="1" indent="-265113" eaLnBrk="0" hangingPunct="0">
              <a:tabLst>
                <a:tab pos="4918075" algn="l"/>
              </a:tabLst>
            </a:pPr>
            <a:endParaRPr lang="it-IT" sz="2600" dirty="0">
              <a:solidFill>
                <a:srgbClr val="FFFF00"/>
              </a:solidFill>
              <a:latin typeface="Times New Roman" pitchFamily="18" charset="0"/>
              <a:ea typeface="MS PGothic" pitchFamily="34" charset="-128"/>
              <a:cs typeface="Times New Roman" pitchFamily="18" charset="0"/>
            </a:endParaRPr>
          </a:p>
          <a:p>
            <a:pPr marL="444500" lvl="1" indent="-265113" eaLnBrk="0" hangingPunct="0">
              <a:buFontTx/>
              <a:buChar char="•"/>
              <a:tabLst>
                <a:tab pos="4918075" algn="l"/>
              </a:tabLst>
            </a:pPr>
            <a:r>
              <a:rPr lang="it-IT" sz="2600" dirty="0">
                <a:solidFill>
                  <a:srgbClr val="FFFF00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Ripristinare l’altezza vertebrale</a:t>
            </a:r>
          </a:p>
        </p:txBody>
      </p:sp>
      <p:pic>
        <p:nvPicPr>
          <p:cNvPr id="8197" name="Picture 6" descr="ProcedureAnimationBK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8475" y="2622550"/>
            <a:ext cx="3097213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772816"/>
          </a:xfrm>
        </p:spPr>
        <p:txBody>
          <a:bodyPr>
            <a:normAutofit fontScale="90000"/>
          </a:bodyPr>
          <a:lstStyle/>
          <a:p>
            <a:pPr algn="ctr"/>
            <a:r>
              <a:rPr lang="it-IT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CIFOPLASTICA CON </a:t>
            </a:r>
            <a:r>
              <a:rPr lang="it-IT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PALLONCINO</a:t>
            </a:r>
            <a:br>
              <a:rPr lang="it-IT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Biomeccanica </a:t>
            </a:r>
            <a:r>
              <a:rPr lang="it-IT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delle VCF</a:t>
            </a:r>
            <a:r>
              <a:rPr lang="it-IT" sz="4000" b="1" dirty="0" smtClean="0">
                <a:solidFill>
                  <a:srgbClr val="666699"/>
                </a:solidFill>
                <a:latin typeface="Arial" pitchFamily="34" charset="0"/>
              </a:rPr>
              <a:t/>
            </a:r>
            <a:br>
              <a:rPr lang="it-IT" sz="4000" b="1" dirty="0" smtClean="0">
                <a:solidFill>
                  <a:srgbClr val="666699"/>
                </a:solidFill>
                <a:latin typeface="Arial" pitchFamily="34" charset="0"/>
              </a:rPr>
            </a:br>
            <a:endParaRPr lang="it-IT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0" y="1484784"/>
            <a:ext cx="9144000" cy="5373216"/>
          </a:xfrm>
        </p:spPr>
        <p:txBody>
          <a:bodyPr>
            <a:normAutofit/>
          </a:bodyPr>
          <a:lstStyle/>
          <a:p>
            <a:pPr marL="230188" indent="-230188">
              <a:lnSpc>
                <a:spcPct val="80000"/>
              </a:lnSpc>
            </a:pPr>
            <a:endParaRPr lang="it-IT" sz="2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30188" indent="-230188">
              <a:lnSpc>
                <a:spcPct val="80000"/>
              </a:lnSpc>
            </a:pPr>
            <a:r>
              <a:rPr lang="it-IT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Il </a:t>
            </a:r>
            <a:r>
              <a:rPr lang="it-IT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centro di gravità (G) si sposta in avanti</a:t>
            </a:r>
          </a:p>
          <a:p>
            <a:pPr marL="230188" indent="-230188">
              <a:lnSpc>
                <a:spcPct val="80000"/>
              </a:lnSpc>
              <a:buNone/>
            </a:pPr>
            <a:endParaRPr lang="it-IT" sz="2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30188" indent="-230188">
              <a:lnSpc>
                <a:spcPct val="80000"/>
              </a:lnSpc>
            </a:pPr>
            <a:r>
              <a:rPr lang="it-IT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Si crea un momento flettente elevato</a:t>
            </a:r>
          </a:p>
          <a:p>
            <a:pPr marL="230188" indent="-230188">
              <a:lnSpc>
                <a:spcPct val="80000"/>
              </a:lnSpc>
              <a:buNone/>
            </a:pPr>
            <a:endParaRPr lang="it-IT" sz="2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30188" indent="-230188">
              <a:lnSpc>
                <a:spcPct val="80000"/>
              </a:lnSpc>
            </a:pPr>
            <a:r>
              <a:rPr lang="it-IT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 muscoli e i legamenti posteriori devono </a:t>
            </a:r>
            <a:endParaRPr lang="it-IT" sz="2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30188" indent="-230188">
              <a:lnSpc>
                <a:spcPct val="80000"/>
              </a:lnSpc>
              <a:buNone/>
            </a:pPr>
            <a:r>
              <a:rPr lang="it-IT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controbilanciare </a:t>
            </a:r>
            <a:r>
              <a:rPr lang="it-IT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la maggior flessione</a:t>
            </a:r>
          </a:p>
          <a:p>
            <a:pPr marL="230188" indent="-230188">
              <a:lnSpc>
                <a:spcPct val="80000"/>
              </a:lnSpc>
              <a:buNone/>
            </a:pPr>
            <a:endParaRPr lang="it-IT" sz="2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30188" indent="-230188">
              <a:lnSpc>
                <a:spcPct val="80000"/>
              </a:lnSpc>
            </a:pPr>
            <a:r>
              <a:rPr lang="it-IT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La colonna vertebrale anteriore </a:t>
            </a:r>
            <a:r>
              <a:rPr lang="it-IT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osteoporotica</a:t>
            </a:r>
          </a:p>
          <a:p>
            <a:pPr marL="230188" indent="-230188">
              <a:lnSpc>
                <a:spcPct val="80000"/>
              </a:lnSpc>
              <a:buNone/>
            </a:pPr>
            <a:r>
              <a:rPr lang="it-IT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t-IT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t-IT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deve resistere a tensioni compressive maggiori</a:t>
            </a:r>
          </a:p>
          <a:p>
            <a:pPr marL="230188" indent="-230188">
              <a:lnSpc>
                <a:spcPct val="80000"/>
              </a:lnSpc>
            </a:pPr>
            <a:endParaRPr lang="it-IT" sz="2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it-IT" sz="2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5940152" y="2420888"/>
            <a:ext cx="2308622" cy="3905250"/>
            <a:chOff x="3168" y="1572"/>
            <a:chExt cx="1540" cy="2110"/>
          </a:xfrm>
        </p:grpSpPr>
        <p:sp>
          <p:nvSpPr>
            <p:cNvPr id="5" name="Freeform 3"/>
            <p:cNvSpPr>
              <a:spLocks/>
            </p:cNvSpPr>
            <p:nvPr/>
          </p:nvSpPr>
          <p:spPr bwMode="auto">
            <a:xfrm>
              <a:off x="3903" y="2771"/>
              <a:ext cx="665" cy="202"/>
            </a:xfrm>
            <a:custGeom>
              <a:avLst/>
              <a:gdLst>
                <a:gd name="T0" fmla="*/ 0 w 1283"/>
                <a:gd name="T1" fmla="*/ 23 h 340"/>
                <a:gd name="T2" fmla="*/ 1 w 1283"/>
                <a:gd name="T3" fmla="*/ 52 h 340"/>
                <a:gd name="T4" fmla="*/ 5 w 1283"/>
                <a:gd name="T5" fmla="*/ 70 h 340"/>
                <a:gd name="T6" fmla="*/ 10 w 1283"/>
                <a:gd name="T7" fmla="*/ 82 h 340"/>
                <a:gd name="T8" fmla="*/ 18 w 1283"/>
                <a:gd name="T9" fmla="*/ 86 h 340"/>
                <a:gd name="T10" fmla="*/ 26 w 1283"/>
                <a:gd name="T11" fmla="*/ 86 h 340"/>
                <a:gd name="T12" fmla="*/ 33 w 1283"/>
                <a:gd name="T13" fmla="*/ 86 h 340"/>
                <a:gd name="T14" fmla="*/ 48 w 1283"/>
                <a:gd name="T15" fmla="*/ 87 h 340"/>
                <a:gd name="T16" fmla="*/ 75 w 1283"/>
                <a:gd name="T17" fmla="*/ 90 h 340"/>
                <a:gd name="T18" fmla="*/ 107 w 1283"/>
                <a:gd name="T19" fmla="*/ 91 h 340"/>
                <a:gd name="T20" fmla="*/ 144 w 1283"/>
                <a:gd name="T21" fmla="*/ 99 h 340"/>
                <a:gd name="T22" fmla="*/ 202 w 1283"/>
                <a:gd name="T23" fmla="*/ 108 h 340"/>
                <a:gd name="T24" fmla="*/ 280 w 1283"/>
                <a:gd name="T25" fmla="*/ 118 h 340"/>
                <a:gd name="T26" fmla="*/ 319 w 1283"/>
                <a:gd name="T27" fmla="*/ 120 h 340"/>
                <a:gd name="T28" fmla="*/ 330 w 1283"/>
                <a:gd name="T29" fmla="*/ 117 h 340"/>
                <a:gd name="T30" fmla="*/ 339 w 1283"/>
                <a:gd name="T31" fmla="*/ 112 h 340"/>
                <a:gd name="T32" fmla="*/ 343 w 1283"/>
                <a:gd name="T33" fmla="*/ 102 h 340"/>
                <a:gd name="T34" fmla="*/ 345 w 1283"/>
                <a:gd name="T35" fmla="*/ 89 h 340"/>
                <a:gd name="T36" fmla="*/ 345 w 1283"/>
                <a:gd name="T37" fmla="*/ 76 h 340"/>
                <a:gd name="T38" fmla="*/ 345 w 1283"/>
                <a:gd name="T39" fmla="*/ 72 h 340"/>
                <a:gd name="T40" fmla="*/ 343 w 1283"/>
                <a:gd name="T41" fmla="*/ 64 h 340"/>
                <a:gd name="T42" fmla="*/ 341 w 1283"/>
                <a:gd name="T43" fmla="*/ 49 h 340"/>
                <a:gd name="T44" fmla="*/ 336 w 1283"/>
                <a:gd name="T45" fmla="*/ 40 h 340"/>
                <a:gd name="T46" fmla="*/ 329 w 1283"/>
                <a:gd name="T47" fmla="*/ 36 h 340"/>
                <a:gd name="T48" fmla="*/ 301 w 1283"/>
                <a:gd name="T49" fmla="*/ 29 h 340"/>
                <a:gd name="T50" fmla="*/ 274 w 1283"/>
                <a:gd name="T51" fmla="*/ 23 h 340"/>
                <a:gd name="T52" fmla="*/ 257 w 1283"/>
                <a:gd name="T53" fmla="*/ 21 h 340"/>
                <a:gd name="T54" fmla="*/ 223 w 1283"/>
                <a:gd name="T55" fmla="*/ 21 h 340"/>
                <a:gd name="T56" fmla="*/ 206 w 1283"/>
                <a:gd name="T57" fmla="*/ 18 h 340"/>
                <a:gd name="T58" fmla="*/ 147 w 1283"/>
                <a:gd name="T59" fmla="*/ 7 h 340"/>
                <a:gd name="T60" fmla="*/ 107 w 1283"/>
                <a:gd name="T61" fmla="*/ 4 h 340"/>
                <a:gd name="T62" fmla="*/ 67 w 1283"/>
                <a:gd name="T63" fmla="*/ 4 h 340"/>
                <a:gd name="T64" fmla="*/ 43 w 1283"/>
                <a:gd name="T65" fmla="*/ 4 h 340"/>
                <a:gd name="T66" fmla="*/ 33 w 1283"/>
                <a:gd name="T67" fmla="*/ 0 h 340"/>
                <a:gd name="T68" fmla="*/ 29 w 1283"/>
                <a:gd name="T69" fmla="*/ 1 h 340"/>
                <a:gd name="T70" fmla="*/ 21 w 1283"/>
                <a:gd name="T71" fmla="*/ 5 h 340"/>
                <a:gd name="T72" fmla="*/ 16 w 1283"/>
                <a:gd name="T73" fmla="*/ 8 h 340"/>
                <a:gd name="T74" fmla="*/ 10 w 1283"/>
                <a:gd name="T75" fmla="*/ 11 h 340"/>
                <a:gd name="T76" fmla="*/ 7 w 1283"/>
                <a:gd name="T77" fmla="*/ 11 h 340"/>
                <a:gd name="T78" fmla="*/ 0 w 1283"/>
                <a:gd name="T79" fmla="*/ 4 h 34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283"/>
                <a:gd name="T121" fmla="*/ 0 h 340"/>
                <a:gd name="T122" fmla="*/ 1283 w 1283"/>
                <a:gd name="T123" fmla="*/ 340 h 34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283" h="340">
                  <a:moveTo>
                    <a:pt x="0" y="10"/>
                  </a:moveTo>
                  <a:lnTo>
                    <a:pt x="0" y="64"/>
                  </a:lnTo>
                  <a:lnTo>
                    <a:pt x="2" y="118"/>
                  </a:lnTo>
                  <a:lnTo>
                    <a:pt x="4" y="146"/>
                  </a:lnTo>
                  <a:lnTo>
                    <a:pt x="10" y="172"/>
                  </a:lnTo>
                  <a:lnTo>
                    <a:pt x="18" y="198"/>
                  </a:lnTo>
                  <a:lnTo>
                    <a:pt x="30" y="224"/>
                  </a:lnTo>
                  <a:lnTo>
                    <a:pt x="38" y="232"/>
                  </a:lnTo>
                  <a:lnTo>
                    <a:pt x="50" y="238"/>
                  </a:lnTo>
                  <a:lnTo>
                    <a:pt x="66" y="242"/>
                  </a:lnTo>
                  <a:lnTo>
                    <a:pt x="82" y="242"/>
                  </a:lnTo>
                  <a:lnTo>
                    <a:pt x="98" y="242"/>
                  </a:lnTo>
                  <a:lnTo>
                    <a:pt x="112" y="242"/>
                  </a:lnTo>
                  <a:lnTo>
                    <a:pt x="122" y="242"/>
                  </a:lnTo>
                  <a:lnTo>
                    <a:pt x="130" y="242"/>
                  </a:lnTo>
                  <a:lnTo>
                    <a:pt x="180" y="248"/>
                  </a:lnTo>
                  <a:lnTo>
                    <a:pt x="230" y="252"/>
                  </a:lnTo>
                  <a:lnTo>
                    <a:pt x="278" y="254"/>
                  </a:lnTo>
                  <a:lnTo>
                    <a:pt x="328" y="256"/>
                  </a:lnTo>
                  <a:lnTo>
                    <a:pt x="398" y="260"/>
                  </a:lnTo>
                  <a:lnTo>
                    <a:pt x="468" y="270"/>
                  </a:lnTo>
                  <a:lnTo>
                    <a:pt x="536" y="280"/>
                  </a:lnTo>
                  <a:lnTo>
                    <a:pt x="606" y="290"/>
                  </a:lnTo>
                  <a:lnTo>
                    <a:pt x="752" y="304"/>
                  </a:lnTo>
                  <a:lnTo>
                    <a:pt x="898" y="322"/>
                  </a:lnTo>
                  <a:lnTo>
                    <a:pt x="1043" y="334"/>
                  </a:lnTo>
                  <a:lnTo>
                    <a:pt x="1117" y="338"/>
                  </a:lnTo>
                  <a:lnTo>
                    <a:pt x="1189" y="340"/>
                  </a:lnTo>
                  <a:lnTo>
                    <a:pt x="1207" y="336"/>
                  </a:lnTo>
                  <a:lnTo>
                    <a:pt x="1227" y="332"/>
                  </a:lnTo>
                  <a:lnTo>
                    <a:pt x="1245" y="326"/>
                  </a:lnTo>
                  <a:lnTo>
                    <a:pt x="1261" y="316"/>
                  </a:lnTo>
                  <a:lnTo>
                    <a:pt x="1271" y="304"/>
                  </a:lnTo>
                  <a:lnTo>
                    <a:pt x="1277" y="288"/>
                  </a:lnTo>
                  <a:lnTo>
                    <a:pt x="1281" y="270"/>
                  </a:lnTo>
                  <a:lnTo>
                    <a:pt x="1283" y="250"/>
                  </a:lnTo>
                  <a:lnTo>
                    <a:pt x="1283" y="232"/>
                  </a:lnTo>
                  <a:lnTo>
                    <a:pt x="1283" y="216"/>
                  </a:lnTo>
                  <a:lnTo>
                    <a:pt x="1283" y="206"/>
                  </a:lnTo>
                  <a:lnTo>
                    <a:pt x="1283" y="204"/>
                  </a:lnTo>
                  <a:lnTo>
                    <a:pt x="1283" y="202"/>
                  </a:lnTo>
                  <a:lnTo>
                    <a:pt x="1277" y="180"/>
                  </a:lnTo>
                  <a:lnTo>
                    <a:pt x="1273" y="160"/>
                  </a:lnTo>
                  <a:lnTo>
                    <a:pt x="1267" y="140"/>
                  </a:lnTo>
                  <a:lnTo>
                    <a:pt x="1259" y="120"/>
                  </a:lnTo>
                  <a:lnTo>
                    <a:pt x="1251" y="112"/>
                  </a:lnTo>
                  <a:lnTo>
                    <a:pt x="1243" y="108"/>
                  </a:lnTo>
                  <a:lnTo>
                    <a:pt x="1223" y="102"/>
                  </a:lnTo>
                  <a:lnTo>
                    <a:pt x="1173" y="90"/>
                  </a:lnTo>
                  <a:lnTo>
                    <a:pt x="1121" y="82"/>
                  </a:lnTo>
                  <a:lnTo>
                    <a:pt x="1071" y="76"/>
                  </a:lnTo>
                  <a:lnTo>
                    <a:pt x="1021" y="66"/>
                  </a:lnTo>
                  <a:lnTo>
                    <a:pt x="989" y="62"/>
                  </a:lnTo>
                  <a:lnTo>
                    <a:pt x="957" y="60"/>
                  </a:lnTo>
                  <a:lnTo>
                    <a:pt x="894" y="60"/>
                  </a:lnTo>
                  <a:lnTo>
                    <a:pt x="832" y="60"/>
                  </a:lnTo>
                  <a:lnTo>
                    <a:pt x="800" y="56"/>
                  </a:lnTo>
                  <a:lnTo>
                    <a:pt x="768" y="52"/>
                  </a:lnTo>
                  <a:lnTo>
                    <a:pt x="620" y="30"/>
                  </a:lnTo>
                  <a:lnTo>
                    <a:pt x="546" y="20"/>
                  </a:lnTo>
                  <a:lnTo>
                    <a:pt x="472" y="14"/>
                  </a:lnTo>
                  <a:lnTo>
                    <a:pt x="398" y="10"/>
                  </a:lnTo>
                  <a:lnTo>
                    <a:pt x="324" y="8"/>
                  </a:lnTo>
                  <a:lnTo>
                    <a:pt x="250" y="10"/>
                  </a:lnTo>
                  <a:lnTo>
                    <a:pt x="176" y="14"/>
                  </a:lnTo>
                  <a:lnTo>
                    <a:pt x="158" y="10"/>
                  </a:lnTo>
                  <a:lnTo>
                    <a:pt x="142" y="4"/>
                  </a:lnTo>
                  <a:lnTo>
                    <a:pt x="124" y="0"/>
                  </a:lnTo>
                  <a:lnTo>
                    <a:pt x="116" y="0"/>
                  </a:lnTo>
                  <a:lnTo>
                    <a:pt x="108" y="2"/>
                  </a:lnTo>
                  <a:lnTo>
                    <a:pt x="92" y="8"/>
                  </a:lnTo>
                  <a:lnTo>
                    <a:pt x="80" y="14"/>
                  </a:lnTo>
                  <a:lnTo>
                    <a:pt x="68" y="18"/>
                  </a:lnTo>
                  <a:lnTo>
                    <a:pt x="60" y="22"/>
                  </a:lnTo>
                  <a:lnTo>
                    <a:pt x="46" y="28"/>
                  </a:lnTo>
                  <a:lnTo>
                    <a:pt x="38" y="32"/>
                  </a:lnTo>
                  <a:lnTo>
                    <a:pt x="32" y="32"/>
                  </a:lnTo>
                  <a:lnTo>
                    <a:pt x="26" y="30"/>
                  </a:lnTo>
                  <a:lnTo>
                    <a:pt x="16" y="22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CCFFFF"/>
            </a:solidFill>
            <a:ln w="12700">
              <a:solidFill>
                <a:srgbClr val="000066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auto">
            <a:xfrm>
              <a:off x="3995" y="2211"/>
              <a:ext cx="640" cy="350"/>
            </a:xfrm>
            <a:custGeom>
              <a:avLst/>
              <a:gdLst>
                <a:gd name="T0" fmla="*/ 4 w 1233"/>
                <a:gd name="T1" fmla="*/ 18 h 586"/>
                <a:gd name="T2" fmla="*/ 1 w 1233"/>
                <a:gd name="T3" fmla="*/ 47 h 586"/>
                <a:gd name="T4" fmla="*/ 1 w 1233"/>
                <a:gd name="T5" fmla="*/ 66 h 586"/>
                <a:gd name="T6" fmla="*/ 4 w 1233"/>
                <a:gd name="T7" fmla="*/ 79 h 586"/>
                <a:gd name="T8" fmla="*/ 11 w 1233"/>
                <a:gd name="T9" fmla="*/ 85 h 586"/>
                <a:gd name="T10" fmla="*/ 19 w 1233"/>
                <a:gd name="T11" fmla="*/ 88 h 586"/>
                <a:gd name="T12" fmla="*/ 26 w 1233"/>
                <a:gd name="T13" fmla="*/ 90 h 586"/>
                <a:gd name="T14" fmla="*/ 40 w 1233"/>
                <a:gd name="T15" fmla="*/ 96 h 586"/>
                <a:gd name="T16" fmla="*/ 65 w 1233"/>
                <a:gd name="T17" fmla="*/ 106 h 586"/>
                <a:gd name="T18" fmla="*/ 97 w 1233"/>
                <a:gd name="T19" fmla="*/ 118 h 586"/>
                <a:gd name="T20" fmla="*/ 131 w 1233"/>
                <a:gd name="T21" fmla="*/ 137 h 586"/>
                <a:gd name="T22" fmla="*/ 187 w 1233"/>
                <a:gd name="T23" fmla="*/ 162 h 586"/>
                <a:gd name="T24" fmla="*/ 261 w 1233"/>
                <a:gd name="T25" fmla="*/ 195 h 586"/>
                <a:gd name="T26" fmla="*/ 299 w 1233"/>
                <a:gd name="T27" fmla="*/ 209 h 586"/>
                <a:gd name="T28" fmla="*/ 309 w 1233"/>
                <a:gd name="T29" fmla="*/ 209 h 586"/>
                <a:gd name="T30" fmla="*/ 320 w 1233"/>
                <a:gd name="T31" fmla="*/ 206 h 586"/>
                <a:gd name="T32" fmla="*/ 325 w 1233"/>
                <a:gd name="T33" fmla="*/ 198 h 586"/>
                <a:gd name="T34" fmla="*/ 330 w 1233"/>
                <a:gd name="T35" fmla="*/ 186 h 586"/>
                <a:gd name="T36" fmla="*/ 332 w 1233"/>
                <a:gd name="T37" fmla="*/ 173 h 586"/>
                <a:gd name="T38" fmla="*/ 332 w 1233"/>
                <a:gd name="T39" fmla="*/ 169 h 586"/>
                <a:gd name="T40" fmla="*/ 332 w 1233"/>
                <a:gd name="T41" fmla="*/ 161 h 586"/>
                <a:gd name="T42" fmla="*/ 332 w 1233"/>
                <a:gd name="T43" fmla="*/ 146 h 586"/>
                <a:gd name="T44" fmla="*/ 330 w 1233"/>
                <a:gd name="T45" fmla="*/ 136 h 586"/>
                <a:gd name="T46" fmla="*/ 322 w 1233"/>
                <a:gd name="T47" fmla="*/ 130 h 586"/>
                <a:gd name="T48" fmla="*/ 297 w 1233"/>
                <a:gd name="T49" fmla="*/ 115 h 586"/>
                <a:gd name="T50" fmla="*/ 271 w 1233"/>
                <a:gd name="T51" fmla="*/ 101 h 586"/>
                <a:gd name="T52" fmla="*/ 255 w 1233"/>
                <a:gd name="T53" fmla="*/ 94 h 586"/>
                <a:gd name="T54" fmla="*/ 222 w 1233"/>
                <a:gd name="T55" fmla="*/ 82 h 586"/>
                <a:gd name="T56" fmla="*/ 206 w 1233"/>
                <a:gd name="T57" fmla="*/ 75 h 586"/>
                <a:gd name="T58" fmla="*/ 150 w 1233"/>
                <a:gd name="T59" fmla="*/ 47 h 586"/>
                <a:gd name="T60" fmla="*/ 112 w 1233"/>
                <a:gd name="T61" fmla="*/ 31 h 586"/>
                <a:gd name="T62" fmla="*/ 73 w 1233"/>
                <a:gd name="T63" fmla="*/ 20 h 586"/>
                <a:gd name="T64" fmla="*/ 49 w 1233"/>
                <a:gd name="T65" fmla="*/ 13 h 586"/>
                <a:gd name="T66" fmla="*/ 41 w 1233"/>
                <a:gd name="T67" fmla="*/ 6 h 586"/>
                <a:gd name="T68" fmla="*/ 36 w 1233"/>
                <a:gd name="T69" fmla="*/ 5 h 586"/>
                <a:gd name="T70" fmla="*/ 28 w 1233"/>
                <a:gd name="T71" fmla="*/ 7 h 586"/>
                <a:gd name="T72" fmla="*/ 22 w 1233"/>
                <a:gd name="T73" fmla="*/ 8 h 586"/>
                <a:gd name="T74" fmla="*/ 16 w 1233"/>
                <a:gd name="T75" fmla="*/ 10 h 586"/>
                <a:gd name="T76" fmla="*/ 13 w 1233"/>
                <a:gd name="T77" fmla="*/ 8 h 586"/>
                <a:gd name="T78" fmla="*/ 8 w 1233"/>
                <a:gd name="T79" fmla="*/ 0 h 58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233"/>
                <a:gd name="T121" fmla="*/ 0 h 586"/>
                <a:gd name="T122" fmla="*/ 1233 w 1233"/>
                <a:gd name="T123" fmla="*/ 586 h 58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233" h="586">
                  <a:moveTo>
                    <a:pt x="28" y="0"/>
                  </a:moveTo>
                  <a:lnTo>
                    <a:pt x="16" y="51"/>
                  </a:lnTo>
                  <a:lnTo>
                    <a:pt x="4" y="105"/>
                  </a:lnTo>
                  <a:lnTo>
                    <a:pt x="2" y="131"/>
                  </a:lnTo>
                  <a:lnTo>
                    <a:pt x="0" y="159"/>
                  </a:lnTo>
                  <a:lnTo>
                    <a:pt x="2" y="185"/>
                  </a:lnTo>
                  <a:lnTo>
                    <a:pt x="8" y="213"/>
                  </a:lnTo>
                  <a:lnTo>
                    <a:pt x="14" y="223"/>
                  </a:lnTo>
                  <a:lnTo>
                    <a:pt x="26" y="233"/>
                  </a:lnTo>
                  <a:lnTo>
                    <a:pt x="40" y="239"/>
                  </a:lnTo>
                  <a:lnTo>
                    <a:pt x="56" y="243"/>
                  </a:lnTo>
                  <a:lnTo>
                    <a:pt x="70" y="247"/>
                  </a:lnTo>
                  <a:lnTo>
                    <a:pt x="84" y="249"/>
                  </a:lnTo>
                  <a:lnTo>
                    <a:pt x="96" y="251"/>
                  </a:lnTo>
                  <a:lnTo>
                    <a:pt x="102" y="253"/>
                  </a:lnTo>
                  <a:lnTo>
                    <a:pt x="150" y="269"/>
                  </a:lnTo>
                  <a:lnTo>
                    <a:pt x="196" y="285"/>
                  </a:lnTo>
                  <a:lnTo>
                    <a:pt x="242" y="297"/>
                  </a:lnTo>
                  <a:lnTo>
                    <a:pt x="292" y="311"/>
                  </a:lnTo>
                  <a:lnTo>
                    <a:pt x="358" y="331"/>
                  </a:lnTo>
                  <a:lnTo>
                    <a:pt x="424" y="357"/>
                  </a:lnTo>
                  <a:lnTo>
                    <a:pt x="488" y="383"/>
                  </a:lnTo>
                  <a:lnTo>
                    <a:pt x="554" y="407"/>
                  </a:lnTo>
                  <a:lnTo>
                    <a:pt x="694" y="455"/>
                  </a:lnTo>
                  <a:lnTo>
                    <a:pt x="831" y="502"/>
                  </a:lnTo>
                  <a:lnTo>
                    <a:pt x="969" y="548"/>
                  </a:lnTo>
                  <a:lnTo>
                    <a:pt x="1041" y="568"/>
                  </a:lnTo>
                  <a:lnTo>
                    <a:pt x="1111" y="586"/>
                  </a:lnTo>
                  <a:lnTo>
                    <a:pt x="1129" y="586"/>
                  </a:lnTo>
                  <a:lnTo>
                    <a:pt x="1149" y="586"/>
                  </a:lnTo>
                  <a:lnTo>
                    <a:pt x="1169" y="584"/>
                  </a:lnTo>
                  <a:lnTo>
                    <a:pt x="1187" y="578"/>
                  </a:lnTo>
                  <a:lnTo>
                    <a:pt x="1199" y="570"/>
                  </a:lnTo>
                  <a:lnTo>
                    <a:pt x="1207" y="556"/>
                  </a:lnTo>
                  <a:lnTo>
                    <a:pt x="1215" y="538"/>
                  </a:lnTo>
                  <a:lnTo>
                    <a:pt x="1223" y="520"/>
                  </a:lnTo>
                  <a:lnTo>
                    <a:pt x="1227" y="502"/>
                  </a:lnTo>
                  <a:lnTo>
                    <a:pt x="1231" y="486"/>
                  </a:lnTo>
                  <a:lnTo>
                    <a:pt x="1233" y="476"/>
                  </a:lnTo>
                  <a:lnTo>
                    <a:pt x="1233" y="474"/>
                  </a:lnTo>
                  <a:lnTo>
                    <a:pt x="1233" y="472"/>
                  </a:lnTo>
                  <a:lnTo>
                    <a:pt x="1233" y="451"/>
                  </a:lnTo>
                  <a:lnTo>
                    <a:pt x="1233" y="431"/>
                  </a:lnTo>
                  <a:lnTo>
                    <a:pt x="1231" y="409"/>
                  </a:lnTo>
                  <a:lnTo>
                    <a:pt x="1227" y="389"/>
                  </a:lnTo>
                  <a:lnTo>
                    <a:pt x="1223" y="381"/>
                  </a:lnTo>
                  <a:lnTo>
                    <a:pt x="1215" y="373"/>
                  </a:lnTo>
                  <a:lnTo>
                    <a:pt x="1195" y="363"/>
                  </a:lnTo>
                  <a:lnTo>
                    <a:pt x="1149" y="341"/>
                  </a:lnTo>
                  <a:lnTo>
                    <a:pt x="1103" y="321"/>
                  </a:lnTo>
                  <a:lnTo>
                    <a:pt x="1055" y="303"/>
                  </a:lnTo>
                  <a:lnTo>
                    <a:pt x="1007" y="283"/>
                  </a:lnTo>
                  <a:lnTo>
                    <a:pt x="977" y="271"/>
                  </a:lnTo>
                  <a:lnTo>
                    <a:pt x="947" y="263"/>
                  </a:lnTo>
                  <a:lnTo>
                    <a:pt x="887" y="247"/>
                  </a:lnTo>
                  <a:lnTo>
                    <a:pt x="825" y="231"/>
                  </a:lnTo>
                  <a:lnTo>
                    <a:pt x="795" y="223"/>
                  </a:lnTo>
                  <a:lnTo>
                    <a:pt x="765" y="211"/>
                  </a:lnTo>
                  <a:lnTo>
                    <a:pt x="626" y="155"/>
                  </a:lnTo>
                  <a:lnTo>
                    <a:pt x="556" y="131"/>
                  </a:lnTo>
                  <a:lnTo>
                    <a:pt x="486" y="107"/>
                  </a:lnTo>
                  <a:lnTo>
                    <a:pt x="416" y="87"/>
                  </a:lnTo>
                  <a:lnTo>
                    <a:pt x="344" y="69"/>
                  </a:lnTo>
                  <a:lnTo>
                    <a:pt x="272" y="55"/>
                  </a:lnTo>
                  <a:lnTo>
                    <a:pt x="198" y="43"/>
                  </a:lnTo>
                  <a:lnTo>
                    <a:pt x="182" y="35"/>
                  </a:lnTo>
                  <a:lnTo>
                    <a:pt x="166" y="25"/>
                  </a:lnTo>
                  <a:lnTo>
                    <a:pt x="152" y="17"/>
                  </a:lnTo>
                  <a:lnTo>
                    <a:pt x="142" y="15"/>
                  </a:lnTo>
                  <a:lnTo>
                    <a:pt x="134" y="15"/>
                  </a:lnTo>
                  <a:lnTo>
                    <a:pt x="118" y="17"/>
                  </a:lnTo>
                  <a:lnTo>
                    <a:pt x="104" y="19"/>
                  </a:lnTo>
                  <a:lnTo>
                    <a:pt x="92" y="21"/>
                  </a:lnTo>
                  <a:lnTo>
                    <a:pt x="82" y="23"/>
                  </a:lnTo>
                  <a:lnTo>
                    <a:pt x="68" y="27"/>
                  </a:lnTo>
                  <a:lnTo>
                    <a:pt x="60" y="29"/>
                  </a:lnTo>
                  <a:lnTo>
                    <a:pt x="54" y="27"/>
                  </a:lnTo>
                  <a:lnTo>
                    <a:pt x="48" y="23"/>
                  </a:lnTo>
                  <a:lnTo>
                    <a:pt x="40" y="13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CCFFFF"/>
            </a:solidFill>
            <a:ln w="12700">
              <a:solidFill>
                <a:srgbClr val="000066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3384" y="1572"/>
              <a:ext cx="1324" cy="835"/>
              <a:chOff x="3621" y="1283"/>
              <a:chExt cx="1276" cy="698"/>
            </a:xfrm>
          </p:grpSpPr>
          <p:grpSp>
            <p:nvGrpSpPr>
              <p:cNvPr id="247" name="Group 6"/>
              <p:cNvGrpSpPr>
                <a:grpSpLocks/>
              </p:cNvGrpSpPr>
              <p:nvPr/>
            </p:nvGrpSpPr>
            <p:grpSpPr bwMode="auto">
              <a:xfrm>
                <a:off x="3627" y="1289"/>
                <a:ext cx="1264" cy="686"/>
                <a:chOff x="3627" y="1289"/>
                <a:chExt cx="1264" cy="686"/>
              </a:xfrm>
            </p:grpSpPr>
            <p:sp>
              <p:nvSpPr>
                <p:cNvPr id="380" name="Freeform 7"/>
                <p:cNvSpPr>
                  <a:spLocks/>
                </p:cNvSpPr>
                <p:nvPr/>
              </p:nvSpPr>
              <p:spPr bwMode="auto">
                <a:xfrm>
                  <a:off x="3627" y="1289"/>
                  <a:ext cx="1264" cy="686"/>
                </a:xfrm>
                <a:custGeom>
                  <a:avLst/>
                  <a:gdLst>
                    <a:gd name="T0" fmla="*/ 628 w 2528"/>
                    <a:gd name="T1" fmla="*/ 185 h 1373"/>
                    <a:gd name="T2" fmla="*/ 614 w 2528"/>
                    <a:gd name="T3" fmla="*/ 204 h 1373"/>
                    <a:gd name="T4" fmla="*/ 601 w 2528"/>
                    <a:gd name="T5" fmla="*/ 242 h 1373"/>
                    <a:gd name="T6" fmla="*/ 590 w 2528"/>
                    <a:gd name="T7" fmla="*/ 289 h 1373"/>
                    <a:gd name="T8" fmla="*/ 591 w 2528"/>
                    <a:gd name="T9" fmla="*/ 320 h 1373"/>
                    <a:gd name="T10" fmla="*/ 584 w 2528"/>
                    <a:gd name="T11" fmla="*/ 338 h 1373"/>
                    <a:gd name="T12" fmla="*/ 562 w 2528"/>
                    <a:gd name="T13" fmla="*/ 343 h 1373"/>
                    <a:gd name="T14" fmla="*/ 540 w 2528"/>
                    <a:gd name="T15" fmla="*/ 340 h 1373"/>
                    <a:gd name="T16" fmla="*/ 494 w 2528"/>
                    <a:gd name="T17" fmla="*/ 333 h 1373"/>
                    <a:gd name="T18" fmla="*/ 452 w 2528"/>
                    <a:gd name="T19" fmla="*/ 324 h 1373"/>
                    <a:gd name="T20" fmla="*/ 391 w 2528"/>
                    <a:gd name="T21" fmla="*/ 306 h 1373"/>
                    <a:gd name="T22" fmla="*/ 343 w 2528"/>
                    <a:gd name="T23" fmla="*/ 286 h 1373"/>
                    <a:gd name="T24" fmla="*/ 311 w 2528"/>
                    <a:gd name="T25" fmla="*/ 271 h 1373"/>
                    <a:gd name="T26" fmla="*/ 305 w 2528"/>
                    <a:gd name="T27" fmla="*/ 256 h 1373"/>
                    <a:gd name="T28" fmla="*/ 316 w 2528"/>
                    <a:gd name="T29" fmla="*/ 237 h 1373"/>
                    <a:gd name="T30" fmla="*/ 316 w 2528"/>
                    <a:gd name="T31" fmla="*/ 209 h 1373"/>
                    <a:gd name="T32" fmla="*/ 288 w 2528"/>
                    <a:gd name="T33" fmla="*/ 195 h 1373"/>
                    <a:gd name="T34" fmla="*/ 259 w 2528"/>
                    <a:gd name="T35" fmla="*/ 199 h 1373"/>
                    <a:gd name="T36" fmla="*/ 232 w 2528"/>
                    <a:gd name="T37" fmla="*/ 227 h 1373"/>
                    <a:gd name="T38" fmla="*/ 210 w 2528"/>
                    <a:gd name="T39" fmla="*/ 274 h 1373"/>
                    <a:gd name="T40" fmla="*/ 195 w 2528"/>
                    <a:gd name="T41" fmla="*/ 311 h 1373"/>
                    <a:gd name="T42" fmla="*/ 175 w 2528"/>
                    <a:gd name="T43" fmla="*/ 327 h 1373"/>
                    <a:gd name="T44" fmla="*/ 150 w 2528"/>
                    <a:gd name="T45" fmla="*/ 323 h 1373"/>
                    <a:gd name="T46" fmla="*/ 132 w 2528"/>
                    <a:gd name="T47" fmla="*/ 304 h 1373"/>
                    <a:gd name="T48" fmla="*/ 126 w 2528"/>
                    <a:gd name="T49" fmla="*/ 282 h 1373"/>
                    <a:gd name="T50" fmla="*/ 136 w 2528"/>
                    <a:gd name="T51" fmla="*/ 261 h 1373"/>
                    <a:gd name="T52" fmla="*/ 101 w 2528"/>
                    <a:gd name="T53" fmla="*/ 229 h 1373"/>
                    <a:gd name="T54" fmla="*/ 70 w 2528"/>
                    <a:gd name="T55" fmla="*/ 228 h 1373"/>
                    <a:gd name="T56" fmla="*/ 50 w 2528"/>
                    <a:gd name="T57" fmla="*/ 239 h 1373"/>
                    <a:gd name="T58" fmla="*/ 36 w 2528"/>
                    <a:gd name="T59" fmla="*/ 242 h 1373"/>
                    <a:gd name="T60" fmla="*/ 10 w 2528"/>
                    <a:gd name="T61" fmla="*/ 217 h 1373"/>
                    <a:gd name="T62" fmla="*/ 1 w 2528"/>
                    <a:gd name="T63" fmla="*/ 194 h 1373"/>
                    <a:gd name="T64" fmla="*/ 1 w 2528"/>
                    <a:gd name="T65" fmla="*/ 187 h 1373"/>
                    <a:gd name="T66" fmla="*/ 7 w 2528"/>
                    <a:gd name="T67" fmla="*/ 159 h 1373"/>
                    <a:gd name="T68" fmla="*/ 30 w 2528"/>
                    <a:gd name="T69" fmla="*/ 102 h 1373"/>
                    <a:gd name="T70" fmla="*/ 48 w 2528"/>
                    <a:gd name="T71" fmla="*/ 84 h 1373"/>
                    <a:gd name="T72" fmla="*/ 68 w 2528"/>
                    <a:gd name="T73" fmla="*/ 81 h 1373"/>
                    <a:gd name="T74" fmla="*/ 89 w 2528"/>
                    <a:gd name="T75" fmla="*/ 82 h 1373"/>
                    <a:gd name="T76" fmla="*/ 140 w 2528"/>
                    <a:gd name="T77" fmla="*/ 79 h 1373"/>
                    <a:gd name="T78" fmla="*/ 166 w 2528"/>
                    <a:gd name="T79" fmla="*/ 73 h 1373"/>
                    <a:gd name="T80" fmla="*/ 177 w 2528"/>
                    <a:gd name="T81" fmla="*/ 64 h 1373"/>
                    <a:gd name="T82" fmla="*/ 177 w 2528"/>
                    <a:gd name="T83" fmla="*/ 58 h 1373"/>
                    <a:gd name="T84" fmla="*/ 176 w 2528"/>
                    <a:gd name="T85" fmla="*/ 38 h 1373"/>
                    <a:gd name="T86" fmla="*/ 199 w 2528"/>
                    <a:gd name="T87" fmla="*/ 19 h 1373"/>
                    <a:gd name="T88" fmla="*/ 246 w 2528"/>
                    <a:gd name="T89" fmla="*/ 1 h 1373"/>
                    <a:gd name="T90" fmla="*/ 287 w 2528"/>
                    <a:gd name="T91" fmla="*/ 2 h 1373"/>
                    <a:gd name="T92" fmla="*/ 299 w 2528"/>
                    <a:gd name="T93" fmla="*/ 16 h 1373"/>
                    <a:gd name="T94" fmla="*/ 319 w 2528"/>
                    <a:gd name="T95" fmla="*/ 57 h 1373"/>
                    <a:gd name="T96" fmla="*/ 327 w 2528"/>
                    <a:gd name="T97" fmla="*/ 84 h 1373"/>
                    <a:gd name="T98" fmla="*/ 331 w 2528"/>
                    <a:gd name="T99" fmla="*/ 93 h 1373"/>
                    <a:gd name="T100" fmla="*/ 351 w 2528"/>
                    <a:gd name="T101" fmla="*/ 97 h 1373"/>
                    <a:gd name="T102" fmla="*/ 359 w 2528"/>
                    <a:gd name="T103" fmla="*/ 92 h 1373"/>
                    <a:gd name="T104" fmla="*/ 373 w 2528"/>
                    <a:gd name="T105" fmla="*/ 80 h 1373"/>
                    <a:gd name="T106" fmla="*/ 395 w 2528"/>
                    <a:gd name="T107" fmla="*/ 84 h 1373"/>
                    <a:gd name="T108" fmla="*/ 421 w 2528"/>
                    <a:gd name="T109" fmla="*/ 98 h 1373"/>
                    <a:gd name="T110" fmla="*/ 486 w 2528"/>
                    <a:gd name="T111" fmla="*/ 124 h 1373"/>
                    <a:gd name="T112" fmla="*/ 547 w 2528"/>
                    <a:gd name="T113" fmla="*/ 141 h 1373"/>
                    <a:gd name="T114" fmla="*/ 582 w 2528"/>
                    <a:gd name="T115" fmla="*/ 147 h 1373"/>
                    <a:gd name="T116" fmla="*/ 605 w 2528"/>
                    <a:gd name="T117" fmla="*/ 151 h 1373"/>
                    <a:gd name="T118" fmla="*/ 629 w 2528"/>
                    <a:gd name="T119" fmla="*/ 164 h 1373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2528"/>
                    <a:gd name="T181" fmla="*/ 0 h 1373"/>
                    <a:gd name="T182" fmla="*/ 2528 w 2528"/>
                    <a:gd name="T183" fmla="*/ 1373 h 1373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2528" h="1373">
                      <a:moveTo>
                        <a:pt x="2526" y="706"/>
                      </a:moveTo>
                      <a:lnTo>
                        <a:pt x="2526" y="708"/>
                      </a:lnTo>
                      <a:lnTo>
                        <a:pt x="2522" y="716"/>
                      </a:lnTo>
                      <a:lnTo>
                        <a:pt x="2518" y="728"/>
                      </a:lnTo>
                      <a:lnTo>
                        <a:pt x="2512" y="742"/>
                      </a:lnTo>
                      <a:lnTo>
                        <a:pt x="2494" y="774"/>
                      </a:lnTo>
                      <a:lnTo>
                        <a:pt x="2484" y="788"/>
                      </a:lnTo>
                      <a:lnTo>
                        <a:pt x="2470" y="802"/>
                      </a:lnTo>
                      <a:lnTo>
                        <a:pt x="2462" y="810"/>
                      </a:lnTo>
                      <a:lnTo>
                        <a:pt x="2456" y="818"/>
                      </a:lnTo>
                      <a:lnTo>
                        <a:pt x="2442" y="840"/>
                      </a:lnTo>
                      <a:lnTo>
                        <a:pt x="2430" y="868"/>
                      </a:lnTo>
                      <a:lnTo>
                        <a:pt x="2420" y="900"/>
                      </a:lnTo>
                      <a:lnTo>
                        <a:pt x="2410" y="934"/>
                      </a:lnTo>
                      <a:lnTo>
                        <a:pt x="2402" y="968"/>
                      </a:lnTo>
                      <a:lnTo>
                        <a:pt x="2394" y="1004"/>
                      </a:lnTo>
                      <a:lnTo>
                        <a:pt x="2388" y="1036"/>
                      </a:lnTo>
                      <a:lnTo>
                        <a:pt x="2382" y="1067"/>
                      </a:lnTo>
                      <a:lnTo>
                        <a:pt x="2374" y="1097"/>
                      </a:lnTo>
                      <a:lnTo>
                        <a:pt x="2358" y="1159"/>
                      </a:lnTo>
                      <a:lnTo>
                        <a:pt x="2352" y="1187"/>
                      </a:lnTo>
                      <a:lnTo>
                        <a:pt x="2350" y="1215"/>
                      </a:lnTo>
                      <a:lnTo>
                        <a:pt x="2350" y="1239"/>
                      </a:lnTo>
                      <a:lnTo>
                        <a:pt x="2356" y="1263"/>
                      </a:lnTo>
                      <a:lnTo>
                        <a:pt x="2362" y="1283"/>
                      </a:lnTo>
                      <a:lnTo>
                        <a:pt x="2364" y="1301"/>
                      </a:lnTo>
                      <a:lnTo>
                        <a:pt x="2360" y="1317"/>
                      </a:lnTo>
                      <a:lnTo>
                        <a:pt x="2356" y="1331"/>
                      </a:lnTo>
                      <a:lnTo>
                        <a:pt x="2346" y="1343"/>
                      </a:lnTo>
                      <a:lnTo>
                        <a:pt x="2334" y="1353"/>
                      </a:lnTo>
                      <a:lnTo>
                        <a:pt x="2318" y="1361"/>
                      </a:lnTo>
                      <a:lnTo>
                        <a:pt x="2300" y="1367"/>
                      </a:lnTo>
                      <a:lnTo>
                        <a:pt x="2282" y="1371"/>
                      </a:lnTo>
                      <a:lnTo>
                        <a:pt x="2266" y="1373"/>
                      </a:lnTo>
                      <a:lnTo>
                        <a:pt x="2246" y="1373"/>
                      </a:lnTo>
                      <a:lnTo>
                        <a:pt x="2234" y="1373"/>
                      </a:lnTo>
                      <a:lnTo>
                        <a:pt x="2220" y="1371"/>
                      </a:lnTo>
                      <a:lnTo>
                        <a:pt x="2202" y="1369"/>
                      </a:lnTo>
                      <a:lnTo>
                        <a:pt x="2182" y="1367"/>
                      </a:lnTo>
                      <a:lnTo>
                        <a:pt x="2160" y="1363"/>
                      </a:lnTo>
                      <a:lnTo>
                        <a:pt x="2132" y="1359"/>
                      </a:lnTo>
                      <a:lnTo>
                        <a:pt x="2100" y="1355"/>
                      </a:lnTo>
                      <a:lnTo>
                        <a:pt x="2064" y="1349"/>
                      </a:lnTo>
                      <a:lnTo>
                        <a:pt x="2022" y="1341"/>
                      </a:lnTo>
                      <a:lnTo>
                        <a:pt x="1976" y="1333"/>
                      </a:lnTo>
                      <a:lnTo>
                        <a:pt x="1954" y="1329"/>
                      </a:lnTo>
                      <a:lnTo>
                        <a:pt x="1929" y="1325"/>
                      </a:lnTo>
                      <a:lnTo>
                        <a:pt x="1903" y="1319"/>
                      </a:lnTo>
                      <a:lnTo>
                        <a:pt x="1873" y="1313"/>
                      </a:lnTo>
                      <a:lnTo>
                        <a:pt x="1811" y="1299"/>
                      </a:lnTo>
                      <a:lnTo>
                        <a:pt x="1747" y="1283"/>
                      </a:lnTo>
                      <a:lnTo>
                        <a:pt x="1683" y="1265"/>
                      </a:lnTo>
                      <a:lnTo>
                        <a:pt x="1621" y="1247"/>
                      </a:lnTo>
                      <a:lnTo>
                        <a:pt x="1593" y="1237"/>
                      </a:lnTo>
                      <a:lnTo>
                        <a:pt x="1567" y="1227"/>
                      </a:lnTo>
                      <a:lnTo>
                        <a:pt x="1541" y="1219"/>
                      </a:lnTo>
                      <a:lnTo>
                        <a:pt x="1519" y="1209"/>
                      </a:lnTo>
                      <a:lnTo>
                        <a:pt x="1483" y="1193"/>
                      </a:lnTo>
                      <a:lnTo>
                        <a:pt x="1447" y="1177"/>
                      </a:lnTo>
                      <a:lnTo>
                        <a:pt x="1373" y="1147"/>
                      </a:lnTo>
                      <a:lnTo>
                        <a:pt x="1339" y="1131"/>
                      </a:lnTo>
                      <a:lnTo>
                        <a:pt x="1307" y="1119"/>
                      </a:lnTo>
                      <a:lnTo>
                        <a:pt x="1281" y="1107"/>
                      </a:lnTo>
                      <a:lnTo>
                        <a:pt x="1259" y="1097"/>
                      </a:lnTo>
                      <a:lnTo>
                        <a:pt x="1243" y="1085"/>
                      </a:lnTo>
                      <a:lnTo>
                        <a:pt x="1231" y="1073"/>
                      </a:lnTo>
                      <a:lnTo>
                        <a:pt x="1223" y="1061"/>
                      </a:lnTo>
                      <a:lnTo>
                        <a:pt x="1219" y="1048"/>
                      </a:lnTo>
                      <a:lnTo>
                        <a:pt x="1217" y="1038"/>
                      </a:lnTo>
                      <a:lnTo>
                        <a:pt x="1219" y="1026"/>
                      </a:lnTo>
                      <a:lnTo>
                        <a:pt x="1221" y="1018"/>
                      </a:lnTo>
                      <a:lnTo>
                        <a:pt x="1227" y="1010"/>
                      </a:lnTo>
                      <a:lnTo>
                        <a:pt x="1241" y="992"/>
                      </a:lnTo>
                      <a:lnTo>
                        <a:pt x="1253" y="972"/>
                      </a:lnTo>
                      <a:lnTo>
                        <a:pt x="1265" y="948"/>
                      </a:lnTo>
                      <a:lnTo>
                        <a:pt x="1273" y="922"/>
                      </a:lnTo>
                      <a:lnTo>
                        <a:pt x="1279" y="898"/>
                      </a:lnTo>
                      <a:lnTo>
                        <a:pt x="1279" y="874"/>
                      </a:lnTo>
                      <a:lnTo>
                        <a:pt x="1275" y="854"/>
                      </a:lnTo>
                      <a:lnTo>
                        <a:pt x="1265" y="838"/>
                      </a:lnTo>
                      <a:lnTo>
                        <a:pt x="1237" y="814"/>
                      </a:lnTo>
                      <a:lnTo>
                        <a:pt x="1209" y="796"/>
                      </a:lnTo>
                      <a:lnTo>
                        <a:pt x="1191" y="790"/>
                      </a:lnTo>
                      <a:lnTo>
                        <a:pt x="1173" y="784"/>
                      </a:lnTo>
                      <a:lnTo>
                        <a:pt x="1151" y="782"/>
                      </a:lnTo>
                      <a:lnTo>
                        <a:pt x="1127" y="780"/>
                      </a:lnTo>
                      <a:lnTo>
                        <a:pt x="1103" y="780"/>
                      </a:lnTo>
                      <a:lnTo>
                        <a:pt x="1079" y="784"/>
                      </a:lnTo>
                      <a:lnTo>
                        <a:pt x="1055" y="790"/>
                      </a:lnTo>
                      <a:lnTo>
                        <a:pt x="1033" y="798"/>
                      </a:lnTo>
                      <a:lnTo>
                        <a:pt x="1009" y="812"/>
                      </a:lnTo>
                      <a:lnTo>
                        <a:pt x="989" y="828"/>
                      </a:lnTo>
                      <a:lnTo>
                        <a:pt x="969" y="850"/>
                      </a:lnTo>
                      <a:lnTo>
                        <a:pt x="949" y="878"/>
                      </a:lnTo>
                      <a:lnTo>
                        <a:pt x="929" y="908"/>
                      </a:lnTo>
                      <a:lnTo>
                        <a:pt x="911" y="942"/>
                      </a:lnTo>
                      <a:lnTo>
                        <a:pt x="879" y="1006"/>
                      </a:lnTo>
                      <a:lnTo>
                        <a:pt x="865" y="1038"/>
                      </a:lnTo>
                      <a:lnTo>
                        <a:pt x="853" y="1069"/>
                      </a:lnTo>
                      <a:lnTo>
                        <a:pt x="841" y="1097"/>
                      </a:lnTo>
                      <a:lnTo>
                        <a:pt x="831" y="1121"/>
                      </a:lnTo>
                      <a:lnTo>
                        <a:pt x="821" y="1145"/>
                      </a:lnTo>
                      <a:lnTo>
                        <a:pt x="811" y="1171"/>
                      </a:lnTo>
                      <a:lnTo>
                        <a:pt x="793" y="1223"/>
                      </a:lnTo>
                      <a:lnTo>
                        <a:pt x="783" y="1247"/>
                      </a:lnTo>
                      <a:lnTo>
                        <a:pt x="771" y="1269"/>
                      </a:lnTo>
                      <a:lnTo>
                        <a:pt x="757" y="1285"/>
                      </a:lnTo>
                      <a:lnTo>
                        <a:pt x="741" y="1295"/>
                      </a:lnTo>
                      <a:lnTo>
                        <a:pt x="723" y="1303"/>
                      </a:lnTo>
                      <a:lnTo>
                        <a:pt x="701" y="1309"/>
                      </a:lnTo>
                      <a:lnTo>
                        <a:pt x="677" y="1313"/>
                      </a:lnTo>
                      <a:lnTo>
                        <a:pt x="653" y="1313"/>
                      </a:lnTo>
                      <a:lnTo>
                        <a:pt x="625" y="1307"/>
                      </a:lnTo>
                      <a:lnTo>
                        <a:pt x="611" y="1301"/>
                      </a:lnTo>
                      <a:lnTo>
                        <a:pt x="597" y="1293"/>
                      </a:lnTo>
                      <a:lnTo>
                        <a:pt x="583" y="1283"/>
                      </a:lnTo>
                      <a:lnTo>
                        <a:pt x="567" y="1269"/>
                      </a:lnTo>
                      <a:lnTo>
                        <a:pt x="553" y="1255"/>
                      </a:lnTo>
                      <a:lnTo>
                        <a:pt x="539" y="1237"/>
                      </a:lnTo>
                      <a:lnTo>
                        <a:pt x="527" y="1219"/>
                      </a:lnTo>
                      <a:lnTo>
                        <a:pt x="517" y="1201"/>
                      </a:lnTo>
                      <a:lnTo>
                        <a:pt x="511" y="1183"/>
                      </a:lnTo>
                      <a:lnTo>
                        <a:pt x="507" y="1165"/>
                      </a:lnTo>
                      <a:lnTo>
                        <a:pt x="505" y="1149"/>
                      </a:lnTo>
                      <a:lnTo>
                        <a:pt x="507" y="1131"/>
                      </a:lnTo>
                      <a:lnTo>
                        <a:pt x="513" y="1103"/>
                      </a:lnTo>
                      <a:lnTo>
                        <a:pt x="523" y="1077"/>
                      </a:lnTo>
                      <a:lnTo>
                        <a:pt x="533" y="1057"/>
                      </a:lnTo>
                      <a:lnTo>
                        <a:pt x="537" y="1052"/>
                      </a:lnTo>
                      <a:lnTo>
                        <a:pt x="541" y="1046"/>
                      </a:lnTo>
                      <a:lnTo>
                        <a:pt x="545" y="1044"/>
                      </a:lnTo>
                      <a:lnTo>
                        <a:pt x="545" y="1042"/>
                      </a:lnTo>
                      <a:lnTo>
                        <a:pt x="417" y="918"/>
                      </a:lnTo>
                      <a:lnTo>
                        <a:pt x="413" y="918"/>
                      </a:lnTo>
                      <a:lnTo>
                        <a:pt x="405" y="916"/>
                      </a:lnTo>
                      <a:lnTo>
                        <a:pt x="391" y="914"/>
                      </a:lnTo>
                      <a:lnTo>
                        <a:pt x="373" y="914"/>
                      </a:lnTo>
                      <a:lnTo>
                        <a:pt x="352" y="912"/>
                      </a:lnTo>
                      <a:lnTo>
                        <a:pt x="328" y="912"/>
                      </a:lnTo>
                      <a:lnTo>
                        <a:pt x="278" y="914"/>
                      </a:lnTo>
                      <a:lnTo>
                        <a:pt x="266" y="916"/>
                      </a:lnTo>
                      <a:lnTo>
                        <a:pt x="254" y="920"/>
                      </a:lnTo>
                      <a:lnTo>
                        <a:pt x="234" y="930"/>
                      </a:lnTo>
                      <a:lnTo>
                        <a:pt x="218" y="944"/>
                      </a:lnTo>
                      <a:lnTo>
                        <a:pt x="202" y="958"/>
                      </a:lnTo>
                      <a:lnTo>
                        <a:pt x="184" y="968"/>
                      </a:lnTo>
                      <a:lnTo>
                        <a:pt x="176" y="970"/>
                      </a:lnTo>
                      <a:lnTo>
                        <a:pt x="166" y="972"/>
                      </a:lnTo>
                      <a:lnTo>
                        <a:pt x="154" y="972"/>
                      </a:lnTo>
                      <a:lnTo>
                        <a:pt x="142" y="968"/>
                      </a:lnTo>
                      <a:lnTo>
                        <a:pt x="128" y="962"/>
                      </a:lnTo>
                      <a:lnTo>
                        <a:pt x="112" y="952"/>
                      </a:lnTo>
                      <a:lnTo>
                        <a:pt x="82" y="928"/>
                      </a:lnTo>
                      <a:lnTo>
                        <a:pt x="58" y="900"/>
                      </a:lnTo>
                      <a:lnTo>
                        <a:pt x="38" y="870"/>
                      </a:lnTo>
                      <a:lnTo>
                        <a:pt x="24" y="840"/>
                      </a:lnTo>
                      <a:lnTo>
                        <a:pt x="12" y="814"/>
                      </a:lnTo>
                      <a:lnTo>
                        <a:pt x="6" y="792"/>
                      </a:lnTo>
                      <a:lnTo>
                        <a:pt x="2" y="784"/>
                      </a:lnTo>
                      <a:lnTo>
                        <a:pt x="2" y="778"/>
                      </a:lnTo>
                      <a:lnTo>
                        <a:pt x="0" y="774"/>
                      </a:lnTo>
                      <a:lnTo>
                        <a:pt x="0" y="772"/>
                      </a:lnTo>
                      <a:lnTo>
                        <a:pt x="0" y="770"/>
                      </a:lnTo>
                      <a:lnTo>
                        <a:pt x="2" y="762"/>
                      </a:lnTo>
                      <a:lnTo>
                        <a:pt x="4" y="750"/>
                      </a:lnTo>
                      <a:lnTo>
                        <a:pt x="8" y="732"/>
                      </a:lnTo>
                      <a:lnTo>
                        <a:pt x="12" y="712"/>
                      </a:lnTo>
                      <a:lnTo>
                        <a:pt x="18" y="690"/>
                      </a:lnTo>
                      <a:lnTo>
                        <a:pt x="24" y="664"/>
                      </a:lnTo>
                      <a:lnTo>
                        <a:pt x="30" y="636"/>
                      </a:lnTo>
                      <a:lnTo>
                        <a:pt x="48" y="579"/>
                      </a:lnTo>
                      <a:lnTo>
                        <a:pt x="68" y="519"/>
                      </a:lnTo>
                      <a:lnTo>
                        <a:pt x="94" y="461"/>
                      </a:lnTo>
                      <a:lnTo>
                        <a:pt x="108" y="435"/>
                      </a:lnTo>
                      <a:lnTo>
                        <a:pt x="122" y="411"/>
                      </a:lnTo>
                      <a:lnTo>
                        <a:pt x="138" y="389"/>
                      </a:lnTo>
                      <a:lnTo>
                        <a:pt x="152" y="373"/>
                      </a:lnTo>
                      <a:lnTo>
                        <a:pt x="166" y="357"/>
                      </a:lnTo>
                      <a:lnTo>
                        <a:pt x="180" y="347"/>
                      </a:lnTo>
                      <a:lnTo>
                        <a:pt x="192" y="339"/>
                      </a:lnTo>
                      <a:lnTo>
                        <a:pt x="204" y="333"/>
                      </a:lnTo>
                      <a:lnTo>
                        <a:pt x="216" y="329"/>
                      </a:lnTo>
                      <a:lnTo>
                        <a:pt x="228" y="327"/>
                      </a:lnTo>
                      <a:lnTo>
                        <a:pt x="250" y="325"/>
                      </a:lnTo>
                      <a:lnTo>
                        <a:pt x="270" y="327"/>
                      </a:lnTo>
                      <a:lnTo>
                        <a:pt x="290" y="331"/>
                      </a:lnTo>
                      <a:lnTo>
                        <a:pt x="308" y="331"/>
                      </a:lnTo>
                      <a:lnTo>
                        <a:pt x="320" y="331"/>
                      </a:lnTo>
                      <a:lnTo>
                        <a:pt x="336" y="331"/>
                      </a:lnTo>
                      <a:lnTo>
                        <a:pt x="357" y="329"/>
                      </a:lnTo>
                      <a:lnTo>
                        <a:pt x="381" y="329"/>
                      </a:lnTo>
                      <a:lnTo>
                        <a:pt x="407" y="327"/>
                      </a:lnTo>
                      <a:lnTo>
                        <a:pt x="437" y="325"/>
                      </a:lnTo>
                      <a:lnTo>
                        <a:pt x="497" y="323"/>
                      </a:lnTo>
                      <a:lnTo>
                        <a:pt x="557" y="317"/>
                      </a:lnTo>
                      <a:lnTo>
                        <a:pt x="585" y="313"/>
                      </a:lnTo>
                      <a:lnTo>
                        <a:pt x="611" y="309"/>
                      </a:lnTo>
                      <a:lnTo>
                        <a:pt x="633" y="305"/>
                      </a:lnTo>
                      <a:lnTo>
                        <a:pt x="651" y="301"/>
                      </a:lnTo>
                      <a:lnTo>
                        <a:pt x="665" y="295"/>
                      </a:lnTo>
                      <a:lnTo>
                        <a:pt x="673" y="289"/>
                      </a:lnTo>
                      <a:lnTo>
                        <a:pt x="683" y="277"/>
                      </a:lnTo>
                      <a:lnTo>
                        <a:pt x="693" y="267"/>
                      </a:lnTo>
                      <a:lnTo>
                        <a:pt x="703" y="261"/>
                      </a:lnTo>
                      <a:lnTo>
                        <a:pt x="709" y="257"/>
                      </a:lnTo>
                      <a:lnTo>
                        <a:pt x="719" y="251"/>
                      </a:lnTo>
                      <a:lnTo>
                        <a:pt x="723" y="251"/>
                      </a:lnTo>
                      <a:lnTo>
                        <a:pt x="721" y="249"/>
                      </a:lnTo>
                      <a:lnTo>
                        <a:pt x="715" y="243"/>
                      </a:lnTo>
                      <a:lnTo>
                        <a:pt x="709" y="233"/>
                      </a:lnTo>
                      <a:lnTo>
                        <a:pt x="703" y="219"/>
                      </a:lnTo>
                      <a:lnTo>
                        <a:pt x="699" y="203"/>
                      </a:lnTo>
                      <a:lnTo>
                        <a:pt x="697" y="185"/>
                      </a:lnTo>
                      <a:lnTo>
                        <a:pt x="703" y="165"/>
                      </a:lnTo>
                      <a:lnTo>
                        <a:pt x="707" y="155"/>
                      </a:lnTo>
                      <a:lnTo>
                        <a:pt x="715" y="146"/>
                      </a:lnTo>
                      <a:lnTo>
                        <a:pt x="725" y="136"/>
                      </a:lnTo>
                      <a:lnTo>
                        <a:pt x="735" y="124"/>
                      </a:lnTo>
                      <a:lnTo>
                        <a:pt x="763" y="100"/>
                      </a:lnTo>
                      <a:lnTo>
                        <a:pt x="797" y="78"/>
                      </a:lnTo>
                      <a:lnTo>
                        <a:pt x="833" y="58"/>
                      </a:lnTo>
                      <a:lnTo>
                        <a:pt x="871" y="38"/>
                      </a:lnTo>
                      <a:lnTo>
                        <a:pt x="911" y="24"/>
                      </a:lnTo>
                      <a:lnTo>
                        <a:pt x="949" y="12"/>
                      </a:lnTo>
                      <a:lnTo>
                        <a:pt x="985" y="6"/>
                      </a:lnTo>
                      <a:lnTo>
                        <a:pt x="1019" y="2"/>
                      </a:lnTo>
                      <a:lnTo>
                        <a:pt x="1053" y="0"/>
                      </a:lnTo>
                      <a:lnTo>
                        <a:pt x="1087" y="0"/>
                      </a:lnTo>
                      <a:lnTo>
                        <a:pt x="1117" y="2"/>
                      </a:lnTo>
                      <a:lnTo>
                        <a:pt x="1145" y="8"/>
                      </a:lnTo>
                      <a:lnTo>
                        <a:pt x="1167" y="18"/>
                      </a:lnTo>
                      <a:lnTo>
                        <a:pt x="1183" y="34"/>
                      </a:lnTo>
                      <a:lnTo>
                        <a:pt x="1189" y="42"/>
                      </a:lnTo>
                      <a:lnTo>
                        <a:pt x="1191" y="54"/>
                      </a:lnTo>
                      <a:lnTo>
                        <a:pt x="1195" y="66"/>
                      </a:lnTo>
                      <a:lnTo>
                        <a:pt x="1199" y="82"/>
                      </a:lnTo>
                      <a:lnTo>
                        <a:pt x="1215" y="114"/>
                      </a:lnTo>
                      <a:lnTo>
                        <a:pt x="1233" y="151"/>
                      </a:lnTo>
                      <a:lnTo>
                        <a:pt x="1255" y="191"/>
                      </a:lnTo>
                      <a:lnTo>
                        <a:pt x="1277" y="231"/>
                      </a:lnTo>
                      <a:lnTo>
                        <a:pt x="1295" y="271"/>
                      </a:lnTo>
                      <a:lnTo>
                        <a:pt x="1301" y="289"/>
                      </a:lnTo>
                      <a:lnTo>
                        <a:pt x="1307" y="307"/>
                      </a:lnTo>
                      <a:lnTo>
                        <a:pt x="1311" y="323"/>
                      </a:lnTo>
                      <a:lnTo>
                        <a:pt x="1311" y="339"/>
                      </a:lnTo>
                      <a:lnTo>
                        <a:pt x="1311" y="351"/>
                      </a:lnTo>
                      <a:lnTo>
                        <a:pt x="1311" y="359"/>
                      </a:lnTo>
                      <a:lnTo>
                        <a:pt x="1313" y="365"/>
                      </a:lnTo>
                      <a:lnTo>
                        <a:pt x="1319" y="371"/>
                      </a:lnTo>
                      <a:lnTo>
                        <a:pt x="1325" y="373"/>
                      </a:lnTo>
                      <a:lnTo>
                        <a:pt x="1339" y="377"/>
                      </a:lnTo>
                      <a:lnTo>
                        <a:pt x="1355" y="381"/>
                      </a:lnTo>
                      <a:lnTo>
                        <a:pt x="1379" y="385"/>
                      </a:lnTo>
                      <a:lnTo>
                        <a:pt x="1393" y="387"/>
                      </a:lnTo>
                      <a:lnTo>
                        <a:pt x="1405" y="389"/>
                      </a:lnTo>
                      <a:lnTo>
                        <a:pt x="1415" y="389"/>
                      </a:lnTo>
                      <a:lnTo>
                        <a:pt x="1423" y="387"/>
                      </a:lnTo>
                      <a:lnTo>
                        <a:pt x="1429" y="383"/>
                      </a:lnTo>
                      <a:lnTo>
                        <a:pt x="1433" y="377"/>
                      </a:lnTo>
                      <a:lnTo>
                        <a:pt x="1437" y="369"/>
                      </a:lnTo>
                      <a:lnTo>
                        <a:pt x="1441" y="359"/>
                      </a:lnTo>
                      <a:lnTo>
                        <a:pt x="1447" y="347"/>
                      </a:lnTo>
                      <a:lnTo>
                        <a:pt x="1459" y="337"/>
                      </a:lnTo>
                      <a:lnTo>
                        <a:pt x="1475" y="329"/>
                      </a:lnTo>
                      <a:lnTo>
                        <a:pt x="1493" y="323"/>
                      </a:lnTo>
                      <a:lnTo>
                        <a:pt x="1513" y="319"/>
                      </a:lnTo>
                      <a:lnTo>
                        <a:pt x="1533" y="319"/>
                      </a:lnTo>
                      <a:lnTo>
                        <a:pt x="1553" y="325"/>
                      </a:lnTo>
                      <a:lnTo>
                        <a:pt x="1571" y="333"/>
                      </a:lnTo>
                      <a:lnTo>
                        <a:pt x="1581" y="339"/>
                      </a:lnTo>
                      <a:lnTo>
                        <a:pt x="1595" y="347"/>
                      </a:lnTo>
                      <a:lnTo>
                        <a:pt x="1613" y="357"/>
                      </a:lnTo>
                      <a:lnTo>
                        <a:pt x="1633" y="369"/>
                      </a:lnTo>
                      <a:lnTo>
                        <a:pt x="1659" y="379"/>
                      </a:lnTo>
                      <a:lnTo>
                        <a:pt x="1685" y="393"/>
                      </a:lnTo>
                      <a:lnTo>
                        <a:pt x="1715" y="405"/>
                      </a:lnTo>
                      <a:lnTo>
                        <a:pt x="1745" y="419"/>
                      </a:lnTo>
                      <a:lnTo>
                        <a:pt x="1811" y="447"/>
                      </a:lnTo>
                      <a:lnTo>
                        <a:pt x="1879" y="475"/>
                      </a:lnTo>
                      <a:lnTo>
                        <a:pt x="1944" y="499"/>
                      </a:lnTo>
                      <a:lnTo>
                        <a:pt x="2008" y="521"/>
                      </a:lnTo>
                      <a:lnTo>
                        <a:pt x="2060" y="535"/>
                      </a:lnTo>
                      <a:lnTo>
                        <a:pt x="2108" y="549"/>
                      </a:lnTo>
                      <a:lnTo>
                        <a:pt x="2150" y="559"/>
                      </a:lnTo>
                      <a:lnTo>
                        <a:pt x="2188" y="567"/>
                      </a:lnTo>
                      <a:lnTo>
                        <a:pt x="2222" y="575"/>
                      </a:lnTo>
                      <a:lnTo>
                        <a:pt x="2254" y="579"/>
                      </a:lnTo>
                      <a:lnTo>
                        <a:pt x="2280" y="585"/>
                      </a:lnTo>
                      <a:lnTo>
                        <a:pt x="2304" y="587"/>
                      </a:lnTo>
                      <a:lnTo>
                        <a:pt x="2326" y="589"/>
                      </a:lnTo>
                      <a:lnTo>
                        <a:pt x="2344" y="591"/>
                      </a:lnTo>
                      <a:lnTo>
                        <a:pt x="2360" y="593"/>
                      </a:lnTo>
                      <a:lnTo>
                        <a:pt x="2374" y="595"/>
                      </a:lnTo>
                      <a:lnTo>
                        <a:pt x="2400" y="601"/>
                      </a:lnTo>
                      <a:lnTo>
                        <a:pt x="2420" y="606"/>
                      </a:lnTo>
                      <a:lnTo>
                        <a:pt x="2444" y="616"/>
                      </a:lnTo>
                      <a:lnTo>
                        <a:pt x="2466" y="626"/>
                      </a:lnTo>
                      <a:lnTo>
                        <a:pt x="2486" y="636"/>
                      </a:lnTo>
                      <a:lnTo>
                        <a:pt x="2504" y="646"/>
                      </a:lnTo>
                      <a:lnTo>
                        <a:pt x="2516" y="656"/>
                      </a:lnTo>
                      <a:lnTo>
                        <a:pt x="2526" y="670"/>
                      </a:lnTo>
                      <a:lnTo>
                        <a:pt x="2528" y="686"/>
                      </a:lnTo>
                      <a:lnTo>
                        <a:pt x="2526" y="706"/>
                      </a:lnTo>
                      <a:close/>
                    </a:path>
                  </a:pathLst>
                </a:custGeom>
                <a:solidFill>
                  <a:srgbClr val="F7E6D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381" name="Freeform 8"/>
                <p:cNvSpPr>
                  <a:spLocks/>
                </p:cNvSpPr>
                <p:nvPr/>
              </p:nvSpPr>
              <p:spPr bwMode="auto">
                <a:xfrm>
                  <a:off x="3627" y="1289"/>
                  <a:ext cx="1264" cy="686"/>
                </a:xfrm>
                <a:custGeom>
                  <a:avLst/>
                  <a:gdLst>
                    <a:gd name="T0" fmla="*/ 628 w 2528"/>
                    <a:gd name="T1" fmla="*/ 185 h 1373"/>
                    <a:gd name="T2" fmla="*/ 614 w 2528"/>
                    <a:gd name="T3" fmla="*/ 204 h 1373"/>
                    <a:gd name="T4" fmla="*/ 601 w 2528"/>
                    <a:gd name="T5" fmla="*/ 242 h 1373"/>
                    <a:gd name="T6" fmla="*/ 590 w 2528"/>
                    <a:gd name="T7" fmla="*/ 289 h 1373"/>
                    <a:gd name="T8" fmla="*/ 591 w 2528"/>
                    <a:gd name="T9" fmla="*/ 320 h 1373"/>
                    <a:gd name="T10" fmla="*/ 584 w 2528"/>
                    <a:gd name="T11" fmla="*/ 338 h 1373"/>
                    <a:gd name="T12" fmla="*/ 562 w 2528"/>
                    <a:gd name="T13" fmla="*/ 343 h 1373"/>
                    <a:gd name="T14" fmla="*/ 540 w 2528"/>
                    <a:gd name="T15" fmla="*/ 340 h 1373"/>
                    <a:gd name="T16" fmla="*/ 494 w 2528"/>
                    <a:gd name="T17" fmla="*/ 333 h 1373"/>
                    <a:gd name="T18" fmla="*/ 452 w 2528"/>
                    <a:gd name="T19" fmla="*/ 324 h 1373"/>
                    <a:gd name="T20" fmla="*/ 391 w 2528"/>
                    <a:gd name="T21" fmla="*/ 306 h 1373"/>
                    <a:gd name="T22" fmla="*/ 343 w 2528"/>
                    <a:gd name="T23" fmla="*/ 286 h 1373"/>
                    <a:gd name="T24" fmla="*/ 311 w 2528"/>
                    <a:gd name="T25" fmla="*/ 271 h 1373"/>
                    <a:gd name="T26" fmla="*/ 305 w 2528"/>
                    <a:gd name="T27" fmla="*/ 256 h 1373"/>
                    <a:gd name="T28" fmla="*/ 316 w 2528"/>
                    <a:gd name="T29" fmla="*/ 237 h 1373"/>
                    <a:gd name="T30" fmla="*/ 316 w 2528"/>
                    <a:gd name="T31" fmla="*/ 209 h 1373"/>
                    <a:gd name="T32" fmla="*/ 288 w 2528"/>
                    <a:gd name="T33" fmla="*/ 195 h 1373"/>
                    <a:gd name="T34" fmla="*/ 259 w 2528"/>
                    <a:gd name="T35" fmla="*/ 199 h 1373"/>
                    <a:gd name="T36" fmla="*/ 232 w 2528"/>
                    <a:gd name="T37" fmla="*/ 227 h 1373"/>
                    <a:gd name="T38" fmla="*/ 210 w 2528"/>
                    <a:gd name="T39" fmla="*/ 274 h 1373"/>
                    <a:gd name="T40" fmla="*/ 195 w 2528"/>
                    <a:gd name="T41" fmla="*/ 311 h 1373"/>
                    <a:gd name="T42" fmla="*/ 175 w 2528"/>
                    <a:gd name="T43" fmla="*/ 327 h 1373"/>
                    <a:gd name="T44" fmla="*/ 150 w 2528"/>
                    <a:gd name="T45" fmla="*/ 323 h 1373"/>
                    <a:gd name="T46" fmla="*/ 132 w 2528"/>
                    <a:gd name="T47" fmla="*/ 304 h 1373"/>
                    <a:gd name="T48" fmla="*/ 126 w 2528"/>
                    <a:gd name="T49" fmla="*/ 282 h 1373"/>
                    <a:gd name="T50" fmla="*/ 136 w 2528"/>
                    <a:gd name="T51" fmla="*/ 261 h 1373"/>
                    <a:gd name="T52" fmla="*/ 101 w 2528"/>
                    <a:gd name="T53" fmla="*/ 229 h 1373"/>
                    <a:gd name="T54" fmla="*/ 70 w 2528"/>
                    <a:gd name="T55" fmla="*/ 228 h 1373"/>
                    <a:gd name="T56" fmla="*/ 50 w 2528"/>
                    <a:gd name="T57" fmla="*/ 239 h 1373"/>
                    <a:gd name="T58" fmla="*/ 36 w 2528"/>
                    <a:gd name="T59" fmla="*/ 242 h 1373"/>
                    <a:gd name="T60" fmla="*/ 10 w 2528"/>
                    <a:gd name="T61" fmla="*/ 217 h 1373"/>
                    <a:gd name="T62" fmla="*/ 1 w 2528"/>
                    <a:gd name="T63" fmla="*/ 194 h 1373"/>
                    <a:gd name="T64" fmla="*/ 1 w 2528"/>
                    <a:gd name="T65" fmla="*/ 187 h 1373"/>
                    <a:gd name="T66" fmla="*/ 7 w 2528"/>
                    <a:gd name="T67" fmla="*/ 159 h 1373"/>
                    <a:gd name="T68" fmla="*/ 30 w 2528"/>
                    <a:gd name="T69" fmla="*/ 102 h 1373"/>
                    <a:gd name="T70" fmla="*/ 48 w 2528"/>
                    <a:gd name="T71" fmla="*/ 84 h 1373"/>
                    <a:gd name="T72" fmla="*/ 68 w 2528"/>
                    <a:gd name="T73" fmla="*/ 81 h 1373"/>
                    <a:gd name="T74" fmla="*/ 89 w 2528"/>
                    <a:gd name="T75" fmla="*/ 82 h 1373"/>
                    <a:gd name="T76" fmla="*/ 140 w 2528"/>
                    <a:gd name="T77" fmla="*/ 79 h 1373"/>
                    <a:gd name="T78" fmla="*/ 166 w 2528"/>
                    <a:gd name="T79" fmla="*/ 73 h 1373"/>
                    <a:gd name="T80" fmla="*/ 177 w 2528"/>
                    <a:gd name="T81" fmla="*/ 64 h 1373"/>
                    <a:gd name="T82" fmla="*/ 177 w 2528"/>
                    <a:gd name="T83" fmla="*/ 58 h 1373"/>
                    <a:gd name="T84" fmla="*/ 176 w 2528"/>
                    <a:gd name="T85" fmla="*/ 38 h 1373"/>
                    <a:gd name="T86" fmla="*/ 199 w 2528"/>
                    <a:gd name="T87" fmla="*/ 19 h 1373"/>
                    <a:gd name="T88" fmla="*/ 246 w 2528"/>
                    <a:gd name="T89" fmla="*/ 1 h 1373"/>
                    <a:gd name="T90" fmla="*/ 287 w 2528"/>
                    <a:gd name="T91" fmla="*/ 2 h 1373"/>
                    <a:gd name="T92" fmla="*/ 299 w 2528"/>
                    <a:gd name="T93" fmla="*/ 16 h 1373"/>
                    <a:gd name="T94" fmla="*/ 319 w 2528"/>
                    <a:gd name="T95" fmla="*/ 57 h 1373"/>
                    <a:gd name="T96" fmla="*/ 327 w 2528"/>
                    <a:gd name="T97" fmla="*/ 84 h 1373"/>
                    <a:gd name="T98" fmla="*/ 331 w 2528"/>
                    <a:gd name="T99" fmla="*/ 93 h 1373"/>
                    <a:gd name="T100" fmla="*/ 351 w 2528"/>
                    <a:gd name="T101" fmla="*/ 97 h 1373"/>
                    <a:gd name="T102" fmla="*/ 359 w 2528"/>
                    <a:gd name="T103" fmla="*/ 92 h 1373"/>
                    <a:gd name="T104" fmla="*/ 373 w 2528"/>
                    <a:gd name="T105" fmla="*/ 80 h 1373"/>
                    <a:gd name="T106" fmla="*/ 395 w 2528"/>
                    <a:gd name="T107" fmla="*/ 84 h 1373"/>
                    <a:gd name="T108" fmla="*/ 421 w 2528"/>
                    <a:gd name="T109" fmla="*/ 98 h 1373"/>
                    <a:gd name="T110" fmla="*/ 486 w 2528"/>
                    <a:gd name="T111" fmla="*/ 124 h 1373"/>
                    <a:gd name="T112" fmla="*/ 547 w 2528"/>
                    <a:gd name="T113" fmla="*/ 141 h 1373"/>
                    <a:gd name="T114" fmla="*/ 582 w 2528"/>
                    <a:gd name="T115" fmla="*/ 147 h 1373"/>
                    <a:gd name="T116" fmla="*/ 605 w 2528"/>
                    <a:gd name="T117" fmla="*/ 151 h 1373"/>
                    <a:gd name="T118" fmla="*/ 629 w 2528"/>
                    <a:gd name="T119" fmla="*/ 164 h 1373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2528"/>
                    <a:gd name="T181" fmla="*/ 0 h 1373"/>
                    <a:gd name="T182" fmla="*/ 2528 w 2528"/>
                    <a:gd name="T183" fmla="*/ 1373 h 1373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2528" h="1373">
                      <a:moveTo>
                        <a:pt x="2526" y="706"/>
                      </a:moveTo>
                      <a:lnTo>
                        <a:pt x="2526" y="708"/>
                      </a:lnTo>
                      <a:lnTo>
                        <a:pt x="2522" y="716"/>
                      </a:lnTo>
                      <a:lnTo>
                        <a:pt x="2518" y="728"/>
                      </a:lnTo>
                      <a:lnTo>
                        <a:pt x="2512" y="742"/>
                      </a:lnTo>
                      <a:lnTo>
                        <a:pt x="2494" y="774"/>
                      </a:lnTo>
                      <a:lnTo>
                        <a:pt x="2484" y="788"/>
                      </a:lnTo>
                      <a:lnTo>
                        <a:pt x="2470" y="802"/>
                      </a:lnTo>
                      <a:lnTo>
                        <a:pt x="2462" y="810"/>
                      </a:lnTo>
                      <a:lnTo>
                        <a:pt x="2456" y="818"/>
                      </a:lnTo>
                      <a:lnTo>
                        <a:pt x="2442" y="840"/>
                      </a:lnTo>
                      <a:lnTo>
                        <a:pt x="2430" y="868"/>
                      </a:lnTo>
                      <a:lnTo>
                        <a:pt x="2420" y="900"/>
                      </a:lnTo>
                      <a:lnTo>
                        <a:pt x="2410" y="934"/>
                      </a:lnTo>
                      <a:lnTo>
                        <a:pt x="2402" y="968"/>
                      </a:lnTo>
                      <a:lnTo>
                        <a:pt x="2394" y="1004"/>
                      </a:lnTo>
                      <a:lnTo>
                        <a:pt x="2388" y="1036"/>
                      </a:lnTo>
                      <a:lnTo>
                        <a:pt x="2382" y="1067"/>
                      </a:lnTo>
                      <a:lnTo>
                        <a:pt x="2374" y="1097"/>
                      </a:lnTo>
                      <a:lnTo>
                        <a:pt x="2358" y="1159"/>
                      </a:lnTo>
                      <a:lnTo>
                        <a:pt x="2352" y="1187"/>
                      </a:lnTo>
                      <a:lnTo>
                        <a:pt x="2350" y="1215"/>
                      </a:lnTo>
                      <a:lnTo>
                        <a:pt x="2350" y="1239"/>
                      </a:lnTo>
                      <a:lnTo>
                        <a:pt x="2356" y="1263"/>
                      </a:lnTo>
                      <a:lnTo>
                        <a:pt x="2362" y="1283"/>
                      </a:lnTo>
                      <a:lnTo>
                        <a:pt x="2364" y="1301"/>
                      </a:lnTo>
                      <a:lnTo>
                        <a:pt x="2360" y="1317"/>
                      </a:lnTo>
                      <a:lnTo>
                        <a:pt x="2356" y="1331"/>
                      </a:lnTo>
                      <a:lnTo>
                        <a:pt x="2346" y="1343"/>
                      </a:lnTo>
                      <a:lnTo>
                        <a:pt x="2334" y="1353"/>
                      </a:lnTo>
                      <a:lnTo>
                        <a:pt x="2318" y="1361"/>
                      </a:lnTo>
                      <a:lnTo>
                        <a:pt x="2300" y="1367"/>
                      </a:lnTo>
                      <a:lnTo>
                        <a:pt x="2282" y="1371"/>
                      </a:lnTo>
                      <a:lnTo>
                        <a:pt x="2266" y="1373"/>
                      </a:lnTo>
                      <a:lnTo>
                        <a:pt x="2246" y="1373"/>
                      </a:lnTo>
                      <a:lnTo>
                        <a:pt x="2234" y="1373"/>
                      </a:lnTo>
                      <a:lnTo>
                        <a:pt x="2220" y="1371"/>
                      </a:lnTo>
                      <a:lnTo>
                        <a:pt x="2202" y="1369"/>
                      </a:lnTo>
                      <a:lnTo>
                        <a:pt x="2182" y="1367"/>
                      </a:lnTo>
                      <a:lnTo>
                        <a:pt x="2160" y="1363"/>
                      </a:lnTo>
                      <a:lnTo>
                        <a:pt x="2132" y="1359"/>
                      </a:lnTo>
                      <a:lnTo>
                        <a:pt x="2100" y="1355"/>
                      </a:lnTo>
                      <a:lnTo>
                        <a:pt x="2064" y="1349"/>
                      </a:lnTo>
                      <a:lnTo>
                        <a:pt x="2022" y="1341"/>
                      </a:lnTo>
                      <a:lnTo>
                        <a:pt x="1976" y="1333"/>
                      </a:lnTo>
                      <a:lnTo>
                        <a:pt x="1954" y="1329"/>
                      </a:lnTo>
                      <a:lnTo>
                        <a:pt x="1929" y="1325"/>
                      </a:lnTo>
                      <a:lnTo>
                        <a:pt x="1903" y="1319"/>
                      </a:lnTo>
                      <a:lnTo>
                        <a:pt x="1873" y="1313"/>
                      </a:lnTo>
                      <a:lnTo>
                        <a:pt x="1811" y="1299"/>
                      </a:lnTo>
                      <a:lnTo>
                        <a:pt x="1747" y="1283"/>
                      </a:lnTo>
                      <a:lnTo>
                        <a:pt x="1683" y="1265"/>
                      </a:lnTo>
                      <a:lnTo>
                        <a:pt x="1621" y="1247"/>
                      </a:lnTo>
                      <a:lnTo>
                        <a:pt x="1593" y="1237"/>
                      </a:lnTo>
                      <a:lnTo>
                        <a:pt x="1567" y="1227"/>
                      </a:lnTo>
                      <a:lnTo>
                        <a:pt x="1541" y="1219"/>
                      </a:lnTo>
                      <a:lnTo>
                        <a:pt x="1519" y="1209"/>
                      </a:lnTo>
                      <a:lnTo>
                        <a:pt x="1483" y="1193"/>
                      </a:lnTo>
                      <a:lnTo>
                        <a:pt x="1447" y="1177"/>
                      </a:lnTo>
                      <a:lnTo>
                        <a:pt x="1373" y="1147"/>
                      </a:lnTo>
                      <a:lnTo>
                        <a:pt x="1339" y="1131"/>
                      </a:lnTo>
                      <a:lnTo>
                        <a:pt x="1307" y="1119"/>
                      </a:lnTo>
                      <a:lnTo>
                        <a:pt x="1281" y="1107"/>
                      </a:lnTo>
                      <a:lnTo>
                        <a:pt x="1259" y="1097"/>
                      </a:lnTo>
                      <a:lnTo>
                        <a:pt x="1243" y="1085"/>
                      </a:lnTo>
                      <a:lnTo>
                        <a:pt x="1231" y="1073"/>
                      </a:lnTo>
                      <a:lnTo>
                        <a:pt x="1223" y="1061"/>
                      </a:lnTo>
                      <a:lnTo>
                        <a:pt x="1219" y="1048"/>
                      </a:lnTo>
                      <a:lnTo>
                        <a:pt x="1217" y="1038"/>
                      </a:lnTo>
                      <a:lnTo>
                        <a:pt x="1219" y="1026"/>
                      </a:lnTo>
                      <a:lnTo>
                        <a:pt x="1221" y="1018"/>
                      </a:lnTo>
                      <a:lnTo>
                        <a:pt x="1227" y="1010"/>
                      </a:lnTo>
                      <a:lnTo>
                        <a:pt x="1241" y="992"/>
                      </a:lnTo>
                      <a:lnTo>
                        <a:pt x="1253" y="972"/>
                      </a:lnTo>
                      <a:lnTo>
                        <a:pt x="1265" y="948"/>
                      </a:lnTo>
                      <a:lnTo>
                        <a:pt x="1273" y="922"/>
                      </a:lnTo>
                      <a:lnTo>
                        <a:pt x="1279" y="898"/>
                      </a:lnTo>
                      <a:lnTo>
                        <a:pt x="1279" y="874"/>
                      </a:lnTo>
                      <a:lnTo>
                        <a:pt x="1275" y="854"/>
                      </a:lnTo>
                      <a:lnTo>
                        <a:pt x="1265" y="838"/>
                      </a:lnTo>
                      <a:lnTo>
                        <a:pt x="1237" y="814"/>
                      </a:lnTo>
                      <a:lnTo>
                        <a:pt x="1209" y="796"/>
                      </a:lnTo>
                      <a:lnTo>
                        <a:pt x="1191" y="790"/>
                      </a:lnTo>
                      <a:lnTo>
                        <a:pt x="1173" y="784"/>
                      </a:lnTo>
                      <a:lnTo>
                        <a:pt x="1151" y="782"/>
                      </a:lnTo>
                      <a:lnTo>
                        <a:pt x="1127" y="780"/>
                      </a:lnTo>
                      <a:lnTo>
                        <a:pt x="1103" y="780"/>
                      </a:lnTo>
                      <a:lnTo>
                        <a:pt x="1079" y="784"/>
                      </a:lnTo>
                      <a:lnTo>
                        <a:pt x="1055" y="790"/>
                      </a:lnTo>
                      <a:lnTo>
                        <a:pt x="1033" y="798"/>
                      </a:lnTo>
                      <a:lnTo>
                        <a:pt x="1009" y="812"/>
                      </a:lnTo>
                      <a:lnTo>
                        <a:pt x="989" y="828"/>
                      </a:lnTo>
                      <a:lnTo>
                        <a:pt x="969" y="850"/>
                      </a:lnTo>
                      <a:lnTo>
                        <a:pt x="949" y="878"/>
                      </a:lnTo>
                      <a:lnTo>
                        <a:pt x="929" y="908"/>
                      </a:lnTo>
                      <a:lnTo>
                        <a:pt x="911" y="942"/>
                      </a:lnTo>
                      <a:lnTo>
                        <a:pt x="879" y="1006"/>
                      </a:lnTo>
                      <a:lnTo>
                        <a:pt x="865" y="1038"/>
                      </a:lnTo>
                      <a:lnTo>
                        <a:pt x="853" y="1069"/>
                      </a:lnTo>
                      <a:lnTo>
                        <a:pt x="841" y="1097"/>
                      </a:lnTo>
                      <a:lnTo>
                        <a:pt x="831" y="1121"/>
                      </a:lnTo>
                      <a:lnTo>
                        <a:pt x="821" y="1145"/>
                      </a:lnTo>
                      <a:lnTo>
                        <a:pt x="811" y="1171"/>
                      </a:lnTo>
                      <a:lnTo>
                        <a:pt x="793" y="1223"/>
                      </a:lnTo>
                      <a:lnTo>
                        <a:pt x="783" y="1247"/>
                      </a:lnTo>
                      <a:lnTo>
                        <a:pt x="771" y="1269"/>
                      </a:lnTo>
                      <a:lnTo>
                        <a:pt x="757" y="1285"/>
                      </a:lnTo>
                      <a:lnTo>
                        <a:pt x="741" y="1295"/>
                      </a:lnTo>
                      <a:lnTo>
                        <a:pt x="723" y="1303"/>
                      </a:lnTo>
                      <a:lnTo>
                        <a:pt x="701" y="1309"/>
                      </a:lnTo>
                      <a:lnTo>
                        <a:pt x="677" y="1313"/>
                      </a:lnTo>
                      <a:lnTo>
                        <a:pt x="653" y="1313"/>
                      </a:lnTo>
                      <a:lnTo>
                        <a:pt x="625" y="1307"/>
                      </a:lnTo>
                      <a:lnTo>
                        <a:pt x="611" y="1301"/>
                      </a:lnTo>
                      <a:lnTo>
                        <a:pt x="597" y="1293"/>
                      </a:lnTo>
                      <a:lnTo>
                        <a:pt x="583" y="1283"/>
                      </a:lnTo>
                      <a:lnTo>
                        <a:pt x="567" y="1269"/>
                      </a:lnTo>
                      <a:lnTo>
                        <a:pt x="553" y="1255"/>
                      </a:lnTo>
                      <a:lnTo>
                        <a:pt x="539" y="1237"/>
                      </a:lnTo>
                      <a:lnTo>
                        <a:pt x="527" y="1219"/>
                      </a:lnTo>
                      <a:lnTo>
                        <a:pt x="517" y="1201"/>
                      </a:lnTo>
                      <a:lnTo>
                        <a:pt x="511" y="1183"/>
                      </a:lnTo>
                      <a:lnTo>
                        <a:pt x="507" y="1165"/>
                      </a:lnTo>
                      <a:lnTo>
                        <a:pt x="505" y="1149"/>
                      </a:lnTo>
                      <a:lnTo>
                        <a:pt x="507" y="1131"/>
                      </a:lnTo>
                      <a:lnTo>
                        <a:pt x="513" y="1103"/>
                      </a:lnTo>
                      <a:lnTo>
                        <a:pt x="523" y="1077"/>
                      </a:lnTo>
                      <a:lnTo>
                        <a:pt x="533" y="1057"/>
                      </a:lnTo>
                      <a:lnTo>
                        <a:pt x="537" y="1052"/>
                      </a:lnTo>
                      <a:lnTo>
                        <a:pt x="541" y="1046"/>
                      </a:lnTo>
                      <a:lnTo>
                        <a:pt x="545" y="1044"/>
                      </a:lnTo>
                      <a:lnTo>
                        <a:pt x="545" y="1042"/>
                      </a:lnTo>
                      <a:lnTo>
                        <a:pt x="417" y="918"/>
                      </a:lnTo>
                      <a:lnTo>
                        <a:pt x="413" y="918"/>
                      </a:lnTo>
                      <a:lnTo>
                        <a:pt x="405" y="916"/>
                      </a:lnTo>
                      <a:lnTo>
                        <a:pt x="391" y="914"/>
                      </a:lnTo>
                      <a:lnTo>
                        <a:pt x="373" y="914"/>
                      </a:lnTo>
                      <a:lnTo>
                        <a:pt x="352" y="912"/>
                      </a:lnTo>
                      <a:lnTo>
                        <a:pt x="328" y="912"/>
                      </a:lnTo>
                      <a:lnTo>
                        <a:pt x="278" y="914"/>
                      </a:lnTo>
                      <a:lnTo>
                        <a:pt x="266" y="916"/>
                      </a:lnTo>
                      <a:lnTo>
                        <a:pt x="254" y="920"/>
                      </a:lnTo>
                      <a:lnTo>
                        <a:pt x="234" y="930"/>
                      </a:lnTo>
                      <a:lnTo>
                        <a:pt x="218" y="944"/>
                      </a:lnTo>
                      <a:lnTo>
                        <a:pt x="202" y="958"/>
                      </a:lnTo>
                      <a:lnTo>
                        <a:pt x="184" y="968"/>
                      </a:lnTo>
                      <a:lnTo>
                        <a:pt x="176" y="970"/>
                      </a:lnTo>
                      <a:lnTo>
                        <a:pt x="166" y="972"/>
                      </a:lnTo>
                      <a:lnTo>
                        <a:pt x="154" y="972"/>
                      </a:lnTo>
                      <a:lnTo>
                        <a:pt x="142" y="968"/>
                      </a:lnTo>
                      <a:lnTo>
                        <a:pt x="128" y="962"/>
                      </a:lnTo>
                      <a:lnTo>
                        <a:pt x="112" y="952"/>
                      </a:lnTo>
                      <a:lnTo>
                        <a:pt x="82" y="928"/>
                      </a:lnTo>
                      <a:lnTo>
                        <a:pt x="58" y="900"/>
                      </a:lnTo>
                      <a:lnTo>
                        <a:pt x="38" y="870"/>
                      </a:lnTo>
                      <a:lnTo>
                        <a:pt x="24" y="840"/>
                      </a:lnTo>
                      <a:lnTo>
                        <a:pt x="12" y="814"/>
                      </a:lnTo>
                      <a:lnTo>
                        <a:pt x="6" y="792"/>
                      </a:lnTo>
                      <a:lnTo>
                        <a:pt x="2" y="784"/>
                      </a:lnTo>
                      <a:lnTo>
                        <a:pt x="2" y="778"/>
                      </a:lnTo>
                      <a:lnTo>
                        <a:pt x="0" y="774"/>
                      </a:lnTo>
                      <a:lnTo>
                        <a:pt x="0" y="772"/>
                      </a:lnTo>
                      <a:lnTo>
                        <a:pt x="0" y="770"/>
                      </a:lnTo>
                      <a:lnTo>
                        <a:pt x="2" y="762"/>
                      </a:lnTo>
                      <a:lnTo>
                        <a:pt x="4" y="750"/>
                      </a:lnTo>
                      <a:lnTo>
                        <a:pt x="8" y="732"/>
                      </a:lnTo>
                      <a:lnTo>
                        <a:pt x="12" y="712"/>
                      </a:lnTo>
                      <a:lnTo>
                        <a:pt x="18" y="690"/>
                      </a:lnTo>
                      <a:lnTo>
                        <a:pt x="24" y="664"/>
                      </a:lnTo>
                      <a:lnTo>
                        <a:pt x="30" y="636"/>
                      </a:lnTo>
                      <a:lnTo>
                        <a:pt x="48" y="579"/>
                      </a:lnTo>
                      <a:lnTo>
                        <a:pt x="68" y="519"/>
                      </a:lnTo>
                      <a:lnTo>
                        <a:pt x="94" y="461"/>
                      </a:lnTo>
                      <a:lnTo>
                        <a:pt x="108" y="435"/>
                      </a:lnTo>
                      <a:lnTo>
                        <a:pt x="122" y="411"/>
                      </a:lnTo>
                      <a:lnTo>
                        <a:pt x="138" y="389"/>
                      </a:lnTo>
                      <a:lnTo>
                        <a:pt x="152" y="373"/>
                      </a:lnTo>
                      <a:lnTo>
                        <a:pt x="166" y="357"/>
                      </a:lnTo>
                      <a:lnTo>
                        <a:pt x="180" y="347"/>
                      </a:lnTo>
                      <a:lnTo>
                        <a:pt x="192" y="339"/>
                      </a:lnTo>
                      <a:lnTo>
                        <a:pt x="204" y="333"/>
                      </a:lnTo>
                      <a:lnTo>
                        <a:pt x="216" y="329"/>
                      </a:lnTo>
                      <a:lnTo>
                        <a:pt x="228" y="327"/>
                      </a:lnTo>
                      <a:lnTo>
                        <a:pt x="250" y="325"/>
                      </a:lnTo>
                      <a:lnTo>
                        <a:pt x="270" y="327"/>
                      </a:lnTo>
                      <a:lnTo>
                        <a:pt x="290" y="331"/>
                      </a:lnTo>
                      <a:lnTo>
                        <a:pt x="308" y="331"/>
                      </a:lnTo>
                      <a:lnTo>
                        <a:pt x="320" y="331"/>
                      </a:lnTo>
                      <a:lnTo>
                        <a:pt x="336" y="331"/>
                      </a:lnTo>
                      <a:lnTo>
                        <a:pt x="357" y="329"/>
                      </a:lnTo>
                      <a:lnTo>
                        <a:pt x="381" y="329"/>
                      </a:lnTo>
                      <a:lnTo>
                        <a:pt x="407" y="327"/>
                      </a:lnTo>
                      <a:lnTo>
                        <a:pt x="437" y="325"/>
                      </a:lnTo>
                      <a:lnTo>
                        <a:pt x="497" y="323"/>
                      </a:lnTo>
                      <a:lnTo>
                        <a:pt x="557" y="317"/>
                      </a:lnTo>
                      <a:lnTo>
                        <a:pt x="585" y="313"/>
                      </a:lnTo>
                      <a:lnTo>
                        <a:pt x="611" y="309"/>
                      </a:lnTo>
                      <a:lnTo>
                        <a:pt x="633" y="305"/>
                      </a:lnTo>
                      <a:lnTo>
                        <a:pt x="651" y="301"/>
                      </a:lnTo>
                      <a:lnTo>
                        <a:pt x="665" y="295"/>
                      </a:lnTo>
                      <a:lnTo>
                        <a:pt x="673" y="289"/>
                      </a:lnTo>
                      <a:lnTo>
                        <a:pt x="683" y="277"/>
                      </a:lnTo>
                      <a:lnTo>
                        <a:pt x="693" y="267"/>
                      </a:lnTo>
                      <a:lnTo>
                        <a:pt x="703" y="261"/>
                      </a:lnTo>
                      <a:lnTo>
                        <a:pt x="709" y="257"/>
                      </a:lnTo>
                      <a:lnTo>
                        <a:pt x="719" y="251"/>
                      </a:lnTo>
                      <a:lnTo>
                        <a:pt x="723" y="251"/>
                      </a:lnTo>
                      <a:lnTo>
                        <a:pt x="721" y="249"/>
                      </a:lnTo>
                      <a:lnTo>
                        <a:pt x="715" y="243"/>
                      </a:lnTo>
                      <a:lnTo>
                        <a:pt x="709" y="233"/>
                      </a:lnTo>
                      <a:lnTo>
                        <a:pt x="703" y="219"/>
                      </a:lnTo>
                      <a:lnTo>
                        <a:pt x="699" y="203"/>
                      </a:lnTo>
                      <a:lnTo>
                        <a:pt x="697" y="185"/>
                      </a:lnTo>
                      <a:lnTo>
                        <a:pt x="703" y="165"/>
                      </a:lnTo>
                      <a:lnTo>
                        <a:pt x="707" y="155"/>
                      </a:lnTo>
                      <a:lnTo>
                        <a:pt x="715" y="146"/>
                      </a:lnTo>
                      <a:lnTo>
                        <a:pt x="725" y="136"/>
                      </a:lnTo>
                      <a:lnTo>
                        <a:pt x="735" y="124"/>
                      </a:lnTo>
                      <a:lnTo>
                        <a:pt x="763" y="100"/>
                      </a:lnTo>
                      <a:lnTo>
                        <a:pt x="797" y="78"/>
                      </a:lnTo>
                      <a:lnTo>
                        <a:pt x="833" y="58"/>
                      </a:lnTo>
                      <a:lnTo>
                        <a:pt x="871" y="38"/>
                      </a:lnTo>
                      <a:lnTo>
                        <a:pt x="911" y="24"/>
                      </a:lnTo>
                      <a:lnTo>
                        <a:pt x="949" y="12"/>
                      </a:lnTo>
                      <a:lnTo>
                        <a:pt x="985" y="6"/>
                      </a:lnTo>
                      <a:lnTo>
                        <a:pt x="1019" y="2"/>
                      </a:lnTo>
                      <a:lnTo>
                        <a:pt x="1053" y="0"/>
                      </a:lnTo>
                      <a:lnTo>
                        <a:pt x="1087" y="0"/>
                      </a:lnTo>
                      <a:lnTo>
                        <a:pt x="1117" y="2"/>
                      </a:lnTo>
                      <a:lnTo>
                        <a:pt x="1145" y="8"/>
                      </a:lnTo>
                      <a:lnTo>
                        <a:pt x="1167" y="18"/>
                      </a:lnTo>
                      <a:lnTo>
                        <a:pt x="1183" y="34"/>
                      </a:lnTo>
                      <a:lnTo>
                        <a:pt x="1189" y="42"/>
                      </a:lnTo>
                      <a:lnTo>
                        <a:pt x="1191" y="54"/>
                      </a:lnTo>
                      <a:lnTo>
                        <a:pt x="1195" y="66"/>
                      </a:lnTo>
                      <a:lnTo>
                        <a:pt x="1199" y="82"/>
                      </a:lnTo>
                      <a:lnTo>
                        <a:pt x="1215" y="114"/>
                      </a:lnTo>
                      <a:lnTo>
                        <a:pt x="1233" y="151"/>
                      </a:lnTo>
                      <a:lnTo>
                        <a:pt x="1255" y="191"/>
                      </a:lnTo>
                      <a:lnTo>
                        <a:pt x="1277" y="231"/>
                      </a:lnTo>
                      <a:lnTo>
                        <a:pt x="1295" y="271"/>
                      </a:lnTo>
                      <a:lnTo>
                        <a:pt x="1301" y="289"/>
                      </a:lnTo>
                      <a:lnTo>
                        <a:pt x="1307" y="307"/>
                      </a:lnTo>
                      <a:lnTo>
                        <a:pt x="1311" y="323"/>
                      </a:lnTo>
                      <a:lnTo>
                        <a:pt x="1311" y="339"/>
                      </a:lnTo>
                      <a:lnTo>
                        <a:pt x="1311" y="351"/>
                      </a:lnTo>
                      <a:lnTo>
                        <a:pt x="1311" y="359"/>
                      </a:lnTo>
                      <a:lnTo>
                        <a:pt x="1313" y="365"/>
                      </a:lnTo>
                      <a:lnTo>
                        <a:pt x="1319" y="371"/>
                      </a:lnTo>
                      <a:lnTo>
                        <a:pt x="1325" y="373"/>
                      </a:lnTo>
                      <a:lnTo>
                        <a:pt x="1339" y="377"/>
                      </a:lnTo>
                      <a:lnTo>
                        <a:pt x="1355" y="381"/>
                      </a:lnTo>
                      <a:lnTo>
                        <a:pt x="1379" y="385"/>
                      </a:lnTo>
                      <a:lnTo>
                        <a:pt x="1393" y="387"/>
                      </a:lnTo>
                      <a:lnTo>
                        <a:pt x="1405" y="389"/>
                      </a:lnTo>
                      <a:lnTo>
                        <a:pt x="1415" y="389"/>
                      </a:lnTo>
                      <a:lnTo>
                        <a:pt x="1423" y="387"/>
                      </a:lnTo>
                      <a:lnTo>
                        <a:pt x="1429" y="383"/>
                      </a:lnTo>
                      <a:lnTo>
                        <a:pt x="1433" y="377"/>
                      </a:lnTo>
                      <a:lnTo>
                        <a:pt x="1437" y="369"/>
                      </a:lnTo>
                      <a:lnTo>
                        <a:pt x="1441" y="359"/>
                      </a:lnTo>
                      <a:lnTo>
                        <a:pt x="1447" y="347"/>
                      </a:lnTo>
                      <a:lnTo>
                        <a:pt x="1459" y="337"/>
                      </a:lnTo>
                      <a:lnTo>
                        <a:pt x="1475" y="329"/>
                      </a:lnTo>
                      <a:lnTo>
                        <a:pt x="1493" y="323"/>
                      </a:lnTo>
                      <a:lnTo>
                        <a:pt x="1513" y="319"/>
                      </a:lnTo>
                      <a:lnTo>
                        <a:pt x="1533" y="319"/>
                      </a:lnTo>
                      <a:lnTo>
                        <a:pt x="1553" y="325"/>
                      </a:lnTo>
                      <a:lnTo>
                        <a:pt x="1571" y="333"/>
                      </a:lnTo>
                      <a:lnTo>
                        <a:pt x="1581" y="339"/>
                      </a:lnTo>
                      <a:lnTo>
                        <a:pt x="1595" y="347"/>
                      </a:lnTo>
                      <a:lnTo>
                        <a:pt x="1613" y="357"/>
                      </a:lnTo>
                      <a:lnTo>
                        <a:pt x="1633" y="369"/>
                      </a:lnTo>
                      <a:lnTo>
                        <a:pt x="1659" y="379"/>
                      </a:lnTo>
                      <a:lnTo>
                        <a:pt x="1685" y="393"/>
                      </a:lnTo>
                      <a:lnTo>
                        <a:pt x="1715" y="405"/>
                      </a:lnTo>
                      <a:lnTo>
                        <a:pt x="1745" y="419"/>
                      </a:lnTo>
                      <a:lnTo>
                        <a:pt x="1811" y="447"/>
                      </a:lnTo>
                      <a:lnTo>
                        <a:pt x="1879" y="475"/>
                      </a:lnTo>
                      <a:lnTo>
                        <a:pt x="1944" y="499"/>
                      </a:lnTo>
                      <a:lnTo>
                        <a:pt x="2008" y="521"/>
                      </a:lnTo>
                      <a:lnTo>
                        <a:pt x="2060" y="535"/>
                      </a:lnTo>
                      <a:lnTo>
                        <a:pt x="2108" y="549"/>
                      </a:lnTo>
                      <a:lnTo>
                        <a:pt x="2150" y="559"/>
                      </a:lnTo>
                      <a:lnTo>
                        <a:pt x="2188" y="567"/>
                      </a:lnTo>
                      <a:lnTo>
                        <a:pt x="2222" y="575"/>
                      </a:lnTo>
                      <a:lnTo>
                        <a:pt x="2254" y="579"/>
                      </a:lnTo>
                      <a:lnTo>
                        <a:pt x="2280" y="585"/>
                      </a:lnTo>
                      <a:lnTo>
                        <a:pt x="2304" y="587"/>
                      </a:lnTo>
                      <a:lnTo>
                        <a:pt x="2326" y="589"/>
                      </a:lnTo>
                      <a:lnTo>
                        <a:pt x="2344" y="591"/>
                      </a:lnTo>
                      <a:lnTo>
                        <a:pt x="2360" y="593"/>
                      </a:lnTo>
                      <a:lnTo>
                        <a:pt x="2374" y="595"/>
                      </a:lnTo>
                      <a:lnTo>
                        <a:pt x="2400" y="601"/>
                      </a:lnTo>
                      <a:lnTo>
                        <a:pt x="2420" y="606"/>
                      </a:lnTo>
                      <a:lnTo>
                        <a:pt x="2444" y="616"/>
                      </a:lnTo>
                      <a:lnTo>
                        <a:pt x="2466" y="626"/>
                      </a:lnTo>
                      <a:lnTo>
                        <a:pt x="2486" y="636"/>
                      </a:lnTo>
                      <a:lnTo>
                        <a:pt x="2504" y="646"/>
                      </a:lnTo>
                      <a:lnTo>
                        <a:pt x="2516" y="656"/>
                      </a:lnTo>
                      <a:lnTo>
                        <a:pt x="2526" y="670"/>
                      </a:lnTo>
                      <a:lnTo>
                        <a:pt x="2528" y="686"/>
                      </a:lnTo>
                      <a:lnTo>
                        <a:pt x="2526" y="706"/>
                      </a:lnTo>
                    </a:path>
                  </a:pathLst>
                </a:custGeom>
                <a:noFill/>
                <a:ln w="12700">
                  <a:solidFill>
                    <a:srgbClr val="F7E6D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248" name="Group 9"/>
              <p:cNvGrpSpPr>
                <a:grpSpLocks/>
              </p:cNvGrpSpPr>
              <p:nvPr/>
            </p:nvGrpSpPr>
            <p:grpSpPr bwMode="auto">
              <a:xfrm>
                <a:off x="4535" y="1655"/>
                <a:ext cx="338" cy="288"/>
                <a:chOff x="4535" y="1655"/>
                <a:chExt cx="338" cy="288"/>
              </a:xfrm>
            </p:grpSpPr>
            <p:sp>
              <p:nvSpPr>
                <p:cNvPr id="378" name="Freeform 10"/>
                <p:cNvSpPr>
                  <a:spLocks/>
                </p:cNvSpPr>
                <p:nvPr/>
              </p:nvSpPr>
              <p:spPr bwMode="auto">
                <a:xfrm>
                  <a:off x="4535" y="1655"/>
                  <a:ext cx="338" cy="288"/>
                </a:xfrm>
                <a:custGeom>
                  <a:avLst/>
                  <a:gdLst>
                    <a:gd name="T0" fmla="*/ 133 w 675"/>
                    <a:gd name="T1" fmla="*/ 135 h 577"/>
                    <a:gd name="T2" fmla="*/ 132 w 675"/>
                    <a:gd name="T3" fmla="*/ 136 h 577"/>
                    <a:gd name="T4" fmla="*/ 128 w 675"/>
                    <a:gd name="T5" fmla="*/ 139 h 577"/>
                    <a:gd name="T6" fmla="*/ 122 w 675"/>
                    <a:gd name="T7" fmla="*/ 142 h 577"/>
                    <a:gd name="T8" fmla="*/ 112 w 675"/>
                    <a:gd name="T9" fmla="*/ 144 h 577"/>
                    <a:gd name="T10" fmla="*/ 98 w 675"/>
                    <a:gd name="T11" fmla="*/ 144 h 577"/>
                    <a:gd name="T12" fmla="*/ 78 w 675"/>
                    <a:gd name="T13" fmla="*/ 141 h 577"/>
                    <a:gd name="T14" fmla="*/ 52 w 675"/>
                    <a:gd name="T15" fmla="*/ 135 h 577"/>
                    <a:gd name="T16" fmla="*/ 29 w 675"/>
                    <a:gd name="T17" fmla="*/ 127 h 577"/>
                    <a:gd name="T18" fmla="*/ 16 w 675"/>
                    <a:gd name="T19" fmla="*/ 123 h 577"/>
                    <a:gd name="T20" fmla="*/ 8 w 675"/>
                    <a:gd name="T21" fmla="*/ 120 h 577"/>
                    <a:gd name="T22" fmla="*/ 3 w 675"/>
                    <a:gd name="T23" fmla="*/ 118 h 577"/>
                    <a:gd name="T24" fmla="*/ 0 w 675"/>
                    <a:gd name="T25" fmla="*/ 117 h 577"/>
                    <a:gd name="T26" fmla="*/ 0 w 675"/>
                    <a:gd name="T27" fmla="*/ 116 h 577"/>
                    <a:gd name="T28" fmla="*/ 5 w 675"/>
                    <a:gd name="T29" fmla="*/ 117 h 577"/>
                    <a:gd name="T30" fmla="*/ 15 w 675"/>
                    <a:gd name="T31" fmla="*/ 119 h 577"/>
                    <a:gd name="T32" fmla="*/ 28 w 675"/>
                    <a:gd name="T33" fmla="*/ 122 h 577"/>
                    <a:gd name="T34" fmla="*/ 41 w 675"/>
                    <a:gd name="T35" fmla="*/ 125 h 577"/>
                    <a:gd name="T36" fmla="*/ 50 w 675"/>
                    <a:gd name="T37" fmla="*/ 127 h 577"/>
                    <a:gd name="T38" fmla="*/ 52 w 675"/>
                    <a:gd name="T39" fmla="*/ 127 h 577"/>
                    <a:gd name="T40" fmla="*/ 56 w 675"/>
                    <a:gd name="T41" fmla="*/ 127 h 577"/>
                    <a:gd name="T42" fmla="*/ 61 w 675"/>
                    <a:gd name="T43" fmla="*/ 127 h 577"/>
                    <a:gd name="T44" fmla="*/ 76 w 675"/>
                    <a:gd name="T45" fmla="*/ 127 h 577"/>
                    <a:gd name="T46" fmla="*/ 93 w 675"/>
                    <a:gd name="T47" fmla="*/ 124 h 577"/>
                    <a:gd name="T48" fmla="*/ 102 w 675"/>
                    <a:gd name="T49" fmla="*/ 119 h 577"/>
                    <a:gd name="T50" fmla="*/ 109 w 675"/>
                    <a:gd name="T51" fmla="*/ 109 h 577"/>
                    <a:gd name="T52" fmla="*/ 117 w 675"/>
                    <a:gd name="T53" fmla="*/ 92 h 577"/>
                    <a:gd name="T54" fmla="*/ 127 w 675"/>
                    <a:gd name="T55" fmla="*/ 64 h 577"/>
                    <a:gd name="T56" fmla="*/ 133 w 675"/>
                    <a:gd name="T57" fmla="*/ 36 h 577"/>
                    <a:gd name="T58" fmla="*/ 136 w 675"/>
                    <a:gd name="T59" fmla="*/ 21 h 577"/>
                    <a:gd name="T60" fmla="*/ 138 w 675"/>
                    <a:gd name="T61" fmla="*/ 10 h 577"/>
                    <a:gd name="T62" fmla="*/ 138 w 675"/>
                    <a:gd name="T63" fmla="*/ 4 h 577"/>
                    <a:gd name="T64" fmla="*/ 138 w 675"/>
                    <a:gd name="T65" fmla="*/ 4 h 577"/>
                    <a:gd name="T66" fmla="*/ 140 w 675"/>
                    <a:gd name="T67" fmla="*/ 2 h 577"/>
                    <a:gd name="T68" fmla="*/ 147 w 675"/>
                    <a:gd name="T69" fmla="*/ 0 h 577"/>
                    <a:gd name="T70" fmla="*/ 151 w 675"/>
                    <a:gd name="T71" fmla="*/ 1 h 577"/>
                    <a:gd name="T72" fmla="*/ 156 w 675"/>
                    <a:gd name="T73" fmla="*/ 4 h 577"/>
                    <a:gd name="T74" fmla="*/ 166 w 675"/>
                    <a:gd name="T75" fmla="*/ 7 h 577"/>
                    <a:gd name="T76" fmla="*/ 169 w 675"/>
                    <a:gd name="T77" fmla="*/ 8 h 577"/>
                    <a:gd name="T78" fmla="*/ 168 w 675"/>
                    <a:gd name="T79" fmla="*/ 10 h 577"/>
                    <a:gd name="T80" fmla="*/ 164 w 675"/>
                    <a:gd name="T81" fmla="*/ 16 h 577"/>
                    <a:gd name="T82" fmla="*/ 155 w 675"/>
                    <a:gd name="T83" fmla="*/ 28 h 577"/>
                    <a:gd name="T84" fmla="*/ 152 w 675"/>
                    <a:gd name="T85" fmla="*/ 34 h 577"/>
                    <a:gd name="T86" fmla="*/ 150 w 675"/>
                    <a:gd name="T87" fmla="*/ 42 h 577"/>
                    <a:gd name="T88" fmla="*/ 147 w 675"/>
                    <a:gd name="T89" fmla="*/ 53 h 577"/>
                    <a:gd name="T90" fmla="*/ 143 w 675"/>
                    <a:gd name="T91" fmla="*/ 72 h 577"/>
                    <a:gd name="T92" fmla="*/ 138 w 675"/>
                    <a:gd name="T93" fmla="*/ 92 h 577"/>
                    <a:gd name="T94" fmla="*/ 136 w 675"/>
                    <a:gd name="T95" fmla="*/ 103 h 577"/>
                    <a:gd name="T96" fmla="*/ 134 w 675"/>
                    <a:gd name="T97" fmla="*/ 111 h 577"/>
                    <a:gd name="T98" fmla="*/ 132 w 675"/>
                    <a:gd name="T99" fmla="*/ 117 h 577"/>
                    <a:gd name="T100" fmla="*/ 132 w 675"/>
                    <a:gd name="T101" fmla="*/ 128 h 577"/>
                    <a:gd name="T102" fmla="*/ 133 w 675"/>
                    <a:gd name="T103" fmla="*/ 132 h 577"/>
                    <a:gd name="T104" fmla="*/ 133 w 675"/>
                    <a:gd name="T105" fmla="*/ 134 h 577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675"/>
                    <a:gd name="T160" fmla="*/ 0 h 577"/>
                    <a:gd name="T161" fmla="*/ 675 w 675"/>
                    <a:gd name="T162" fmla="*/ 577 h 577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675" h="577">
                      <a:moveTo>
                        <a:pt x="531" y="539"/>
                      </a:moveTo>
                      <a:lnTo>
                        <a:pt x="531" y="541"/>
                      </a:lnTo>
                      <a:lnTo>
                        <a:pt x="529" y="543"/>
                      </a:lnTo>
                      <a:lnTo>
                        <a:pt x="525" y="547"/>
                      </a:lnTo>
                      <a:lnTo>
                        <a:pt x="519" y="553"/>
                      </a:lnTo>
                      <a:lnTo>
                        <a:pt x="511" y="559"/>
                      </a:lnTo>
                      <a:lnTo>
                        <a:pt x="501" y="563"/>
                      </a:lnTo>
                      <a:lnTo>
                        <a:pt x="487" y="569"/>
                      </a:lnTo>
                      <a:lnTo>
                        <a:pt x="469" y="573"/>
                      </a:lnTo>
                      <a:lnTo>
                        <a:pt x="447" y="577"/>
                      </a:lnTo>
                      <a:lnTo>
                        <a:pt x="419" y="577"/>
                      </a:lnTo>
                      <a:lnTo>
                        <a:pt x="389" y="577"/>
                      </a:lnTo>
                      <a:lnTo>
                        <a:pt x="351" y="573"/>
                      </a:lnTo>
                      <a:lnTo>
                        <a:pt x="309" y="565"/>
                      </a:lnTo>
                      <a:lnTo>
                        <a:pt x="261" y="555"/>
                      </a:lnTo>
                      <a:lnTo>
                        <a:pt x="205" y="541"/>
                      </a:lnTo>
                      <a:lnTo>
                        <a:pt x="143" y="521"/>
                      </a:lnTo>
                      <a:lnTo>
                        <a:pt x="114" y="511"/>
                      </a:lnTo>
                      <a:lnTo>
                        <a:pt x="86" y="501"/>
                      </a:lnTo>
                      <a:lnTo>
                        <a:pt x="64" y="493"/>
                      </a:lnTo>
                      <a:lnTo>
                        <a:pt x="46" y="487"/>
                      </a:lnTo>
                      <a:lnTo>
                        <a:pt x="30" y="481"/>
                      </a:lnTo>
                      <a:lnTo>
                        <a:pt x="18" y="477"/>
                      </a:lnTo>
                      <a:lnTo>
                        <a:pt x="10" y="473"/>
                      </a:lnTo>
                      <a:lnTo>
                        <a:pt x="4" y="471"/>
                      </a:lnTo>
                      <a:lnTo>
                        <a:pt x="0" y="469"/>
                      </a:lnTo>
                      <a:lnTo>
                        <a:pt x="0" y="467"/>
                      </a:lnTo>
                      <a:lnTo>
                        <a:pt x="4" y="467"/>
                      </a:lnTo>
                      <a:lnTo>
                        <a:pt x="18" y="469"/>
                      </a:lnTo>
                      <a:lnTo>
                        <a:pt x="36" y="473"/>
                      </a:lnTo>
                      <a:lnTo>
                        <a:pt x="60" y="479"/>
                      </a:lnTo>
                      <a:lnTo>
                        <a:pt x="86" y="485"/>
                      </a:lnTo>
                      <a:lnTo>
                        <a:pt x="112" y="491"/>
                      </a:lnTo>
                      <a:lnTo>
                        <a:pt x="139" y="497"/>
                      </a:lnTo>
                      <a:lnTo>
                        <a:pt x="163" y="503"/>
                      </a:lnTo>
                      <a:lnTo>
                        <a:pt x="183" y="507"/>
                      </a:lnTo>
                      <a:lnTo>
                        <a:pt x="199" y="509"/>
                      </a:lnTo>
                      <a:lnTo>
                        <a:pt x="203" y="509"/>
                      </a:lnTo>
                      <a:lnTo>
                        <a:pt x="207" y="509"/>
                      </a:lnTo>
                      <a:lnTo>
                        <a:pt x="213" y="509"/>
                      </a:lnTo>
                      <a:lnTo>
                        <a:pt x="221" y="509"/>
                      </a:lnTo>
                      <a:lnTo>
                        <a:pt x="231" y="509"/>
                      </a:lnTo>
                      <a:lnTo>
                        <a:pt x="243" y="509"/>
                      </a:lnTo>
                      <a:lnTo>
                        <a:pt x="271" y="509"/>
                      </a:lnTo>
                      <a:lnTo>
                        <a:pt x="303" y="509"/>
                      </a:lnTo>
                      <a:lnTo>
                        <a:pt x="337" y="507"/>
                      </a:lnTo>
                      <a:lnTo>
                        <a:pt x="369" y="499"/>
                      </a:lnTo>
                      <a:lnTo>
                        <a:pt x="397" y="487"/>
                      </a:lnTo>
                      <a:lnTo>
                        <a:pt x="407" y="479"/>
                      </a:lnTo>
                      <a:lnTo>
                        <a:pt x="417" y="469"/>
                      </a:lnTo>
                      <a:lnTo>
                        <a:pt x="435" y="439"/>
                      </a:lnTo>
                      <a:lnTo>
                        <a:pt x="453" y="407"/>
                      </a:lnTo>
                      <a:lnTo>
                        <a:pt x="467" y="371"/>
                      </a:lnTo>
                      <a:lnTo>
                        <a:pt x="481" y="335"/>
                      </a:lnTo>
                      <a:lnTo>
                        <a:pt x="505" y="258"/>
                      </a:lnTo>
                      <a:lnTo>
                        <a:pt x="523" y="182"/>
                      </a:lnTo>
                      <a:lnTo>
                        <a:pt x="531" y="146"/>
                      </a:lnTo>
                      <a:lnTo>
                        <a:pt x="537" y="114"/>
                      </a:lnTo>
                      <a:lnTo>
                        <a:pt x="541" y="84"/>
                      </a:lnTo>
                      <a:lnTo>
                        <a:pt x="545" y="60"/>
                      </a:lnTo>
                      <a:lnTo>
                        <a:pt x="549" y="40"/>
                      </a:lnTo>
                      <a:lnTo>
                        <a:pt x="551" y="26"/>
                      </a:lnTo>
                      <a:lnTo>
                        <a:pt x="551" y="18"/>
                      </a:lnTo>
                      <a:lnTo>
                        <a:pt x="553" y="12"/>
                      </a:lnTo>
                      <a:lnTo>
                        <a:pt x="557" y="8"/>
                      </a:lnTo>
                      <a:lnTo>
                        <a:pt x="571" y="0"/>
                      </a:lnTo>
                      <a:lnTo>
                        <a:pt x="587" y="0"/>
                      </a:lnTo>
                      <a:lnTo>
                        <a:pt x="595" y="2"/>
                      </a:lnTo>
                      <a:lnTo>
                        <a:pt x="603" y="6"/>
                      </a:lnTo>
                      <a:lnTo>
                        <a:pt x="611" y="12"/>
                      </a:lnTo>
                      <a:lnTo>
                        <a:pt x="621" y="16"/>
                      </a:lnTo>
                      <a:lnTo>
                        <a:pt x="643" y="26"/>
                      </a:lnTo>
                      <a:lnTo>
                        <a:pt x="663" y="30"/>
                      </a:lnTo>
                      <a:lnTo>
                        <a:pt x="671" y="32"/>
                      </a:lnTo>
                      <a:lnTo>
                        <a:pt x="675" y="32"/>
                      </a:lnTo>
                      <a:lnTo>
                        <a:pt x="675" y="34"/>
                      </a:lnTo>
                      <a:lnTo>
                        <a:pt x="671" y="42"/>
                      </a:lnTo>
                      <a:lnTo>
                        <a:pt x="663" y="52"/>
                      </a:lnTo>
                      <a:lnTo>
                        <a:pt x="653" y="66"/>
                      </a:lnTo>
                      <a:lnTo>
                        <a:pt x="629" y="98"/>
                      </a:lnTo>
                      <a:lnTo>
                        <a:pt x="619" y="114"/>
                      </a:lnTo>
                      <a:lnTo>
                        <a:pt x="611" y="128"/>
                      </a:lnTo>
                      <a:lnTo>
                        <a:pt x="607" y="136"/>
                      </a:lnTo>
                      <a:lnTo>
                        <a:pt x="603" y="150"/>
                      </a:lnTo>
                      <a:lnTo>
                        <a:pt x="597" y="168"/>
                      </a:lnTo>
                      <a:lnTo>
                        <a:pt x="591" y="188"/>
                      </a:lnTo>
                      <a:lnTo>
                        <a:pt x="587" y="212"/>
                      </a:lnTo>
                      <a:lnTo>
                        <a:pt x="581" y="236"/>
                      </a:lnTo>
                      <a:lnTo>
                        <a:pt x="569" y="290"/>
                      </a:lnTo>
                      <a:lnTo>
                        <a:pt x="557" y="343"/>
                      </a:lnTo>
                      <a:lnTo>
                        <a:pt x="551" y="369"/>
                      </a:lnTo>
                      <a:lnTo>
                        <a:pt x="545" y="393"/>
                      </a:lnTo>
                      <a:lnTo>
                        <a:pt x="541" y="413"/>
                      </a:lnTo>
                      <a:lnTo>
                        <a:pt x="537" y="433"/>
                      </a:lnTo>
                      <a:lnTo>
                        <a:pt x="533" y="447"/>
                      </a:lnTo>
                      <a:lnTo>
                        <a:pt x="531" y="457"/>
                      </a:lnTo>
                      <a:lnTo>
                        <a:pt x="527" y="471"/>
                      </a:lnTo>
                      <a:lnTo>
                        <a:pt x="525" y="485"/>
                      </a:lnTo>
                      <a:lnTo>
                        <a:pt x="525" y="513"/>
                      </a:lnTo>
                      <a:lnTo>
                        <a:pt x="527" y="523"/>
                      </a:lnTo>
                      <a:lnTo>
                        <a:pt x="529" y="531"/>
                      </a:lnTo>
                      <a:lnTo>
                        <a:pt x="531" y="537"/>
                      </a:lnTo>
                      <a:lnTo>
                        <a:pt x="531" y="539"/>
                      </a:lnTo>
                      <a:close/>
                    </a:path>
                  </a:pathLst>
                </a:custGeom>
                <a:solidFill>
                  <a:srgbClr val="E4D0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379" name="Freeform 11"/>
                <p:cNvSpPr>
                  <a:spLocks/>
                </p:cNvSpPr>
                <p:nvPr/>
              </p:nvSpPr>
              <p:spPr bwMode="auto">
                <a:xfrm>
                  <a:off x="4535" y="1655"/>
                  <a:ext cx="338" cy="288"/>
                </a:xfrm>
                <a:custGeom>
                  <a:avLst/>
                  <a:gdLst>
                    <a:gd name="T0" fmla="*/ 133 w 675"/>
                    <a:gd name="T1" fmla="*/ 135 h 577"/>
                    <a:gd name="T2" fmla="*/ 132 w 675"/>
                    <a:gd name="T3" fmla="*/ 136 h 577"/>
                    <a:gd name="T4" fmla="*/ 128 w 675"/>
                    <a:gd name="T5" fmla="*/ 139 h 577"/>
                    <a:gd name="T6" fmla="*/ 122 w 675"/>
                    <a:gd name="T7" fmla="*/ 142 h 577"/>
                    <a:gd name="T8" fmla="*/ 112 w 675"/>
                    <a:gd name="T9" fmla="*/ 144 h 577"/>
                    <a:gd name="T10" fmla="*/ 98 w 675"/>
                    <a:gd name="T11" fmla="*/ 144 h 577"/>
                    <a:gd name="T12" fmla="*/ 78 w 675"/>
                    <a:gd name="T13" fmla="*/ 141 h 577"/>
                    <a:gd name="T14" fmla="*/ 52 w 675"/>
                    <a:gd name="T15" fmla="*/ 135 h 577"/>
                    <a:gd name="T16" fmla="*/ 29 w 675"/>
                    <a:gd name="T17" fmla="*/ 127 h 577"/>
                    <a:gd name="T18" fmla="*/ 16 w 675"/>
                    <a:gd name="T19" fmla="*/ 123 h 577"/>
                    <a:gd name="T20" fmla="*/ 8 w 675"/>
                    <a:gd name="T21" fmla="*/ 120 h 577"/>
                    <a:gd name="T22" fmla="*/ 3 w 675"/>
                    <a:gd name="T23" fmla="*/ 118 h 577"/>
                    <a:gd name="T24" fmla="*/ 0 w 675"/>
                    <a:gd name="T25" fmla="*/ 117 h 577"/>
                    <a:gd name="T26" fmla="*/ 0 w 675"/>
                    <a:gd name="T27" fmla="*/ 116 h 577"/>
                    <a:gd name="T28" fmla="*/ 5 w 675"/>
                    <a:gd name="T29" fmla="*/ 117 h 577"/>
                    <a:gd name="T30" fmla="*/ 15 w 675"/>
                    <a:gd name="T31" fmla="*/ 119 h 577"/>
                    <a:gd name="T32" fmla="*/ 28 w 675"/>
                    <a:gd name="T33" fmla="*/ 122 h 577"/>
                    <a:gd name="T34" fmla="*/ 41 w 675"/>
                    <a:gd name="T35" fmla="*/ 125 h 577"/>
                    <a:gd name="T36" fmla="*/ 50 w 675"/>
                    <a:gd name="T37" fmla="*/ 127 h 577"/>
                    <a:gd name="T38" fmla="*/ 52 w 675"/>
                    <a:gd name="T39" fmla="*/ 127 h 577"/>
                    <a:gd name="T40" fmla="*/ 56 w 675"/>
                    <a:gd name="T41" fmla="*/ 127 h 577"/>
                    <a:gd name="T42" fmla="*/ 61 w 675"/>
                    <a:gd name="T43" fmla="*/ 127 h 577"/>
                    <a:gd name="T44" fmla="*/ 76 w 675"/>
                    <a:gd name="T45" fmla="*/ 127 h 577"/>
                    <a:gd name="T46" fmla="*/ 93 w 675"/>
                    <a:gd name="T47" fmla="*/ 124 h 577"/>
                    <a:gd name="T48" fmla="*/ 102 w 675"/>
                    <a:gd name="T49" fmla="*/ 119 h 577"/>
                    <a:gd name="T50" fmla="*/ 109 w 675"/>
                    <a:gd name="T51" fmla="*/ 109 h 577"/>
                    <a:gd name="T52" fmla="*/ 117 w 675"/>
                    <a:gd name="T53" fmla="*/ 92 h 577"/>
                    <a:gd name="T54" fmla="*/ 127 w 675"/>
                    <a:gd name="T55" fmla="*/ 64 h 577"/>
                    <a:gd name="T56" fmla="*/ 133 w 675"/>
                    <a:gd name="T57" fmla="*/ 36 h 577"/>
                    <a:gd name="T58" fmla="*/ 136 w 675"/>
                    <a:gd name="T59" fmla="*/ 21 h 577"/>
                    <a:gd name="T60" fmla="*/ 138 w 675"/>
                    <a:gd name="T61" fmla="*/ 10 h 577"/>
                    <a:gd name="T62" fmla="*/ 138 w 675"/>
                    <a:gd name="T63" fmla="*/ 4 h 577"/>
                    <a:gd name="T64" fmla="*/ 138 w 675"/>
                    <a:gd name="T65" fmla="*/ 4 h 577"/>
                    <a:gd name="T66" fmla="*/ 140 w 675"/>
                    <a:gd name="T67" fmla="*/ 2 h 577"/>
                    <a:gd name="T68" fmla="*/ 147 w 675"/>
                    <a:gd name="T69" fmla="*/ 0 h 577"/>
                    <a:gd name="T70" fmla="*/ 151 w 675"/>
                    <a:gd name="T71" fmla="*/ 1 h 577"/>
                    <a:gd name="T72" fmla="*/ 156 w 675"/>
                    <a:gd name="T73" fmla="*/ 4 h 577"/>
                    <a:gd name="T74" fmla="*/ 166 w 675"/>
                    <a:gd name="T75" fmla="*/ 7 h 577"/>
                    <a:gd name="T76" fmla="*/ 169 w 675"/>
                    <a:gd name="T77" fmla="*/ 8 h 577"/>
                    <a:gd name="T78" fmla="*/ 168 w 675"/>
                    <a:gd name="T79" fmla="*/ 10 h 577"/>
                    <a:gd name="T80" fmla="*/ 164 w 675"/>
                    <a:gd name="T81" fmla="*/ 16 h 577"/>
                    <a:gd name="T82" fmla="*/ 155 w 675"/>
                    <a:gd name="T83" fmla="*/ 28 h 577"/>
                    <a:gd name="T84" fmla="*/ 152 w 675"/>
                    <a:gd name="T85" fmla="*/ 34 h 577"/>
                    <a:gd name="T86" fmla="*/ 150 w 675"/>
                    <a:gd name="T87" fmla="*/ 42 h 577"/>
                    <a:gd name="T88" fmla="*/ 147 w 675"/>
                    <a:gd name="T89" fmla="*/ 53 h 577"/>
                    <a:gd name="T90" fmla="*/ 143 w 675"/>
                    <a:gd name="T91" fmla="*/ 72 h 577"/>
                    <a:gd name="T92" fmla="*/ 138 w 675"/>
                    <a:gd name="T93" fmla="*/ 92 h 577"/>
                    <a:gd name="T94" fmla="*/ 136 w 675"/>
                    <a:gd name="T95" fmla="*/ 103 h 577"/>
                    <a:gd name="T96" fmla="*/ 134 w 675"/>
                    <a:gd name="T97" fmla="*/ 111 h 577"/>
                    <a:gd name="T98" fmla="*/ 132 w 675"/>
                    <a:gd name="T99" fmla="*/ 117 h 577"/>
                    <a:gd name="T100" fmla="*/ 132 w 675"/>
                    <a:gd name="T101" fmla="*/ 128 h 577"/>
                    <a:gd name="T102" fmla="*/ 133 w 675"/>
                    <a:gd name="T103" fmla="*/ 132 h 577"/>
                    <a:gd name="T104" fmla="*/ 133 w 675"/>
                    <a:gd name="T105" fmla="*/ 134 h 577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675"/>
                    <a:gd name="T160" fmla="*/ 0 h 577"/>
                    <a:gd name="T161" fmla="*/ 675 w 675"/>
                    <a:gd name="T162" fmla="*/ 577 h 577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675" h="577">
                      <a:moveTo>
                        <a:pt x="531" y="539"/>
                      </a:moveTo>
                      <a:lnTo>
                        <a:pt x="531" y="541"/>
                      </a:lnTo>
                      <a:lnTo>
                        <a:pt x="529" y="543"/>
                      </a:lnTo>
                      <a:lnTo>
                        <a:pt x="525" y="547"/>
                      </a:lnTo>
                      <a:lnTo>
                        <a:pt x="519" y="553"/>
                      </a:lnTo>
                      <a:lnTo>
                        <a:pt x="511" y="559"/>
                      </a:lnTo>
                      <a:lnTo>
                        <a:pt x="501" y="563"/>
                      </a:lnTo>
                      <a:lnTo>
                        <a:pt x="487" y="569"/>
                      </a:lnTo>
                      <a:lnTo>
                        <a:pt x="469" y="573"/>
                      </a:lnTo>
                      <a:lnTo>
                        <a:pt x="447" y="577"/>
                      </a:lnTo>
                      <a:lnTo>
                        <a:pt x="419" y="577"/>
                      </a:lnTo>
                      <a:lnTo>
                        <a:pt x="389" y="577"/>
                      </a:lnTo>
                      <a:lnTo>
                        <a:pt x="351" y="573"/>
                      </a:lnTo>
                      <a:lnTo>
                        <a:pt x="309" y="565"/>
                      </a:lnTo>
                      <a:lnTo>
                        <a:pt x="261" y="555"/>
                      </a:lnTo>
                      <a:lnTo>
                        <a:pt x="205" y="541"/>
                      </a:lnTo>
                      <a:lnTo>
                        <a:pt x="143" y="521"/>
                      </a:lnTo>
                      <a:lnTo>
                        <a:pt x="114" y="511"/>
                      </a:lnTo>
                      <a:lnTo>
                        <a:pt x="86" y="501"/>
                      </a:lnTo>
                      <a:lnTo>
                        <a:pt x="64" y="493"/>
                      </a:lnTo>
                      <a:lnTo>
                        <a:pt x="46" y="487"/>
                      </a:lnTo>
                      <a:lnTo>
                        <a:pt x="30" y="481"/>
                      </a:lnTo>
                      <a:lnTo>
                        <a:pt x="18" y="477"/>
                      </a:lnTo>
                      <a:lnTo>
                        <a:pt x="10" y="473"/>
                      </a:lnTo>
                      <a:lnTo>
                        <a:pt x="4" y="471"/>
                      </a:lnTo>
                      <a:lnTo>
                        <a:pt x="0" y="469"/>
                      </a:lnTo>
                      <a:lnTo>
                        <a:pt x="0" y="467"/>
                      </a:lnTo>
                      <a:lnTo>
                        <a:pt x="4" y="467"/>
                      </a:lnTo>
                      <a:lnTo>
                        <a:pt x="18" y="469"/>
                      </a:lnTo>
                      <a:lnTo>
                        <a:pt x="36" y="473"/>
                      </a:lnTo>
                      <a:lnTo>
                        <a:pt x="60" y="479"/>
                      </a:lnTo>
                      <a:lnTo>
                        <a:pt x="86" y="485"/>
                      </a:lnTo>
                      <a:lnTo>
                        <a:pt x="112" y="491"/>
                      </a:lnTo>
                      <a:lnTo>
                        <a:pt x="139" y="497"/>
                      </a:lnTo>
                      <a:lnTo>
                        <a:pt x="163" y="503"/>
                      </a:lnTo>
                      <a:lnTo>
                        <a:pt x="183" y="507"/>
                      </a:lnTo>
                      <a:lnTo>
                        <a:pt x="199" y="509"/>
                      </a:lnTo>
                      <a:lnTo>
                        <a:pt x="203" y="509"/>
                      </a:lnTo>
                      <a:lnTo>
                        <a:pt x="207" y="509"/>
                      </a:lnTo>
                      <a:lnTo>
                        <a:pt x="213" y="509"/>
                      </a:lnTo>
                      <a:lnTo>
                        <a:pt x="221" y="509"/>
                      </a:lnTo>
                      <a:lnTo>
                        <a:pt x="231" y="509"/>
                      </a:lnTo>
                      <a:lnTo>
                        <a:pt x="243" y="509"/>
                      </a:lnTo>
                      <a:lnTo>
                        <a:pt x="271" y="509"/>
                      </a:lnTo>
                      <a:lnTo>
                        <a:pt x="303" y="509"/>
                      </a:lnTo>
                      <a:lnTo>
                        <a:pt x="337" y="507"/>
                      </a:lnTo>
                      <a:lnTo>
                        <a:pt x="369" y="499"/>
                      </a:lnTo>
                      <a:lnTo>
                        <a:pt x="397" y="487"/>
                      </a:lnTo>
                      <a:lnTo>
                        <a:pt x="407" y="479"/>
                      </a:lnTo>
                      <a:lnTo>
                        <a:pt x="417" y="469"/>
                      </a:lnTo>
                      <a:lnTo>
                        <a:pt x="435" y="439"/>
                      </a:lnTo>
                      <a:lnTo>
                        <a:pt x="453" y="407"/>
                      </a:lnTo>
                      <a:lnTo>
                        <a:pt x="467" y="371"/>
                      </a:lnTo>
                      <a:lnTo>
                        <a:pt x="481" y="335"/>
                      </a:lnTo>
                      <a:lnTo>
                        <a:pt x="505" y="258"/>
                      </a:lnTo>
                      <a:lnTo>
                        <a:pt x="523" y="182"/>
                      </a:lnTo>
                      <a:lnTo>
                        <a:pt x="531" y="146"/>
                      </a:lnTo>
                      <a:lnTo>
                        <a:pt x="537" y="114"/>
                      </a:lnTo>
                      <a:lnTo>
                        <a:pt x="541" y="84"/>
                      </a:lnTo>
                      <a:lnTo>
                        <a:pt x="545" y="60"/>
                      </a:lnTo>
                      <a:lnTo>
                        <a:pt x="549" y="40"/>
                      </a:lnTo>
                      <a:lnTo>
                        <a:pt x="551" y="26"/>
                      </a:lnTo>
                      <a:lnTo>
                        <a:pt x="551" y="18"/>
                      </a:lnTo>
                      <a:lnTo>
                        <a:pt x="553" y="12"/>
                      </a:lnTo>
                      <a:lnTo>
                        <a:pt x="557" y="8"/>
                      </a:lnTo>
                      <a:lnTo>
                        <a:pt x="571" y="0"/>
                      </a:lnTo>
                      <a:lnTo>
                        <a:pt x="587" y="0"/>
                      </a:lnTo>
                      <a:lnTo>
                        <a:pt x="595" y="2"/>
                      </a:lnTo>
                      <a:lnTo>
                        <a:pt x="603" y="6"/>
                      </a:lnTo>
                      <a:lnTo>
                        <a:pt x="611" y="12"/>
                      </a:lnTo>
                      <a:lnTo>
                        <a:pt x="621" y="16"/>
                      </a:lnTo>
                      <a:lnTo>
                        <a:pt x="643" y="26"/>
                      </a:lnTo>
                      <a:lnTo>
                        <a:pt x="663" y="30"/>
                      </a:lnTo>
                      <a:lnTo>
                        <a:pt x="671" y="32"/>
                      </a:lnTo>
                      <a:lnTo>
                        <a:pt x="675" y="32"/>
                      </a:lnTo>
                      <a:lnTo>
                        <a:pt x="675" y="34"/>
                      </a:lnTo>
                      <a:lnTo>
                        <a:pt x="671" y="42"/>
                      </a:lnTo>
                      <a:lnTo>
                        <a:pt x="663" y="52"/>
                      </a:lnTo>
                      <a:lnTo>
                        <a:pt x="653" y="66"/>
                      </a:lnTo>
                      <a:lnTo>
                        <a:pt x="629" y="98"/>
                      </a:lnTo>
                      <a:lnTo>
                        <a:pt x="619" y="114"/>
                      </a:lnTo>
                      <a:lnTo>
                        <a:pt x="611" y="128"/>
                      </a:lnTo>
                      <a:lnTo>
                        <a:pt x="607" y="136"/>
                      </a:lnTo>
                      <a:lnTo>
                        <a:pt x="603" y="150"/>
                      </a:lnTo>
                      <a:lnTo>
                        <a:pt x="597" y="168"/>
                      </a:lnTo>
                      <a:lnTo>
                        <a:pt x="591" y="188"/>
                      </a:lnTo>
                      <a:lnTo>
                        <a:pt x="587" y="212"/>
                      </a:lnTo>
                      <a:lnTo>
                        <a:pt x="581" y="236"/>
                      </a:lnTo>
                      <a:lnTo>
                        <a:pt x="569" y="290"/>
                      </a:lnTo>
                      <a:lnTo>
                        <a:pt x="557" y="343"/>
                      </a:lnTo>
                      <a:lnTo>
                        <a:pt x="551" y="369"/>
                      </a:lnTo>
                      <a:lnTo>
                        <a:pt x="545" y="393"/>
                      </a:lnTo>
                      <a:lnTo>
                        <a:pt x="541" y="413"/>
                      </a:lnTo>
                      <a:lnTo>
                        <a:pt x="537" y="433"/>
                      </a:lnTo>
                      <a:lnTo>
                        <a:pt x="533" y="447"/>
                      </a:lnTo>
                      <a:lnTo>
                        <a:pt x="531" y="457"/>
                      </a:lnTo>
                      <a:lnTo>
                        <a:pt x="527" y="471"/>
                      </a:lnTo>
                      <a:lnTo>
                        <a:pt x="525" y="485"/>
                      </a:lnTo>
                      <a:lnTo>
                        <a:pt x="525" y="513"/>
                      </a:lnTo>
                      <a:lnTo>
                        <a:pt x="527" y="523"/>
                      </a:lnTo>
                      <a:lnTo>
                        <a:pt x="529" y="531"/>
                      </a:lnTo>
                      <a:lnTo>
                        <a:pt x="531" y="537"/>
                      </a:lnTo>
                      <a:lnTo>
                        <a:pt x="531" y="539"/>
                      </a:lnTo>
                    </a:path>
                  </a:pathLst>
                </a:custGeom>
                <a:noFill/>
                <a:ln w="12700">
                  <a:solidFill>
                    <a:srgbClr val="E4D0B8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249" name="Group 12"/>
              <p:cNvGrpSpPr>
                <a:grpSpLocks/>
              </p:cNvGrpSpPr>
              <p:nvPr/>
            </p:nvGrpSpPr>
            <p:grpSpPr bwMode="auto">
              <a:xfrm>
                <a:off x="4038" y="1391"/>
                <a:ext cx="15" cy="4"/>
                <a:chOff x="4038" y="1391"/>
                <a:chExt cx="15" cy="4"/>
              </a:xfrm>
            </p:grpSpPr>
            <p:sp>
              <p:nvSpPr>
                <p:cNvPr id="376" name="Freeform 13"/>
                <p:cNvSpPr>
                  <a:spLocks/>
                </p:cNvSpPr>
                <p:nvPr/>
              </p:nvSpPr>
              <p:spPr bwMode="auto">
                <a:xfrm>
                  <a:off x="4038" y="1391"/>
                  <a:ext cx="15" cy="4"/>
                </a:xfrm>
                <a:custGeom>
                  <a:avLst/>
                  <a:gdLst>
                    <a:gd name="T0" fmla="*/ 4 w 30"/>
                    <a:gd name="T1" fmla="*/ 0 h 8"/>
                    <a:gd name="T2" fmla="*/ 6 w 30"/>
                    <a:gd name="T3" fmla="*/ 0 h 8"/>
                    <a:gd name="T4" fmla="*/ 7 w 30"/>
                    <a:gd name="T5" fmla="*/ 0 h 8"/>
                    <a:gd name="T6" fmla="*/ 8 w 30"/>
                    <a:gd name="T7" fmla="*/ 1 h 8"/>
                    <a:gd name="T8" fmla="*/ 7 w 30"/>
                    <a:gd name="T9" fmla="*/ 1 h 8"/>
                    <a:gd name="T10" fmla="*/ 6 w 30"/>
                    <a:gd name="T11" fmla="*/ 1 h 8"/>
                    <a:gd name="T12" fmla="*/ 5 w 30"/>
                    <a:gd name="T13" fmla="*/ 1 h 8"/>
                    <a:gd name="T14" fmla="*/ 0 w 30"/>
                    <a:gd name="T15" fmla="*/ 2 h 8"/>
                    <a:gd name="T16" fmla="*/ 2 w 30"/>
                    <a:gd name="T17" fmla="*/ 1 h 8"/>
                    <a:gd name="T18" fmla="*/ 4 w 30"/>
                    <a:gd name="T19" fmla="*/ 0 h 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0"/>
                    <a:gd name="T31" fmla="*/ 0 h 8"/>
                    <a:gd name="T32" fmla="*/ 30 w 30"/>
                    <a:gd name="T33" fmla="*/ 8 h 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0" h="8">
                      <a:moveTo>
                        <a:pt x="16" y="0"/>
                      </a:moveTo>
                      <a:lnTo>
                        <a:pt x="24" y="0"/>
                      </a:lnTo>
                      <a:lnTo>
                        <a:pt x="28" y="0"/>
                      </a:lnTo>
                      <a:lnTo>
                        <a:pt x="30" y="2"/>
                      </a:lnTo>
                      <a:lnTo>
                        <a:pt x="28" y="2"/>
                      </a:lnTo>
                      <a:lnTo>
                        <a:pt x="24" y="4"/>
                      </a:lnTo>
                      <a:lnTo>
                        <a:pt x="18" y="6"/>
                      </a:lnTo>
                      <a:lnTo>
                        <a:pt x="0" y="8"/>
                      </a:lnTo>
                      <a:lnTo>
                        <a:pt x="8" y="4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E4D0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377" name="Freeform 14"/>
                <p:cNvSpPr>
                  <a:spLocks/>
                </p:cNvSpPr>
                <p:nvPr/>
              </p:nvSpPr>
              <p:spPr bwMode="auto">
                <a:xfrm>
                  <a:off x="4038" y="1391"/>
                  <a:ext cx="15" cy="4"/>
                </a:xfrm>
                <a:custGeom>
                  <a:avLst/>
                  <a:gdLst>
                    <a:gd name="T0" fmla="*/ 4 w 30"/>
                    <a:gd name="T1" fmla="*/ 0 h 8"/>
                    <a:gd name="T2" fmla="*/ 6 w 30"/>
                    <a:gd name="T3" fmla="*/ 0 h 8"/>
                    <a:gd name="T4" fmla="*/ 7 w 30"/>
                    <a:gd name="T5" fmla="*/ 0 h 8"/>
                    <a:gd name="T6" fmla="*/ 8 w 30"/>
                    <a:gd name="T7" fmla="*/ 1 h 8"/>
                    <a:gd name="T8" fmla="*/ 7 w 30"/>
                    <a:gd name="T9" fmla="*/ 1 h 8"/>
                    <a:gd name="T10" fmla="*/ 6 w 30"/>
                    <a:gd name="T11" fmla="*/ 1 h 8"/>
                    <a:gd name="T12" fmla="*/ 5 w 30"/>
                    <a:gd name="T13" fmla="*/ 1 h 8"/>
                    <a:gd name="T14" fmla="*/ 0 w 30"/>
                    <a:gd name="T15" fmla="*/ 2 h 8"/>
                    <a:gd name="T16" fmla="*/ 2 w 30"/>
                    <a:gd name="T17" fmla="*/ 1 h 8"/>
                    <a:gd name="T18" fmla="*/ 4 w 30"/>
                    <a:gd name="T19" fmla="*/ 0 h 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0"/>
                    <a:gd name="T31" fmla="*/ 0 h 8"/>
                    <a:gd name="T32" fmla="*/ 30 w 30"/>
                    <a:gd name="T33" fmla="*/ 8 h 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0" h="8">
                      <a:moveTo>
                        <a:pt x="16" y="0"/>
                      </a:moveTo>
                      <a:lnTo>
                        <a:pt x="24" y="0"/>
                      </a:lnTo>
                      <a:lnTo>
                        <a:pt x="28" y="0"/>
                      </a:lnTo>
                      <a:lnTo>
                        <a:pt x="30" y="2"/>
                      </a:lnTo>
                      <a:lnTo>
                        <a:pt x="28" y="2"/>
                      </a:lnTo>
                      <a:lnTo>
                        <a:pt x="24" y="4"/>
                      </a:lnTo>
                      <a:lnTo>
                        <a:pt x="18" y="6"/>
                      </a:lnTo>
                      <a:lnTo>
                        <a:pt x="0" y="8"/>
                      </a:lnTo>
                      <a:lnTo>
                        <a:pt x="8" y="4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2700">
                  <a:solidFill>
                    <a:srgbClr val="E4D0B8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250" name="Group 15"/>
              <p:cNvGrpSpPr>
                <a:grpSpLocks/>
              </p:cNvGrpSpPr>
              <p:nvPr/>
            </p:nvGrpSpPr>
            <p:grpSpPr bwMode="auto">
              <a:xfrm>
                <a:off x="4155" y="1338"/>
                <a:ext cx="6" cy="5"/>
                <a:chOff x="4155" y="1338"/>
                <a:chExt cx="6" cy="5"/>
              </a:xfrm>
            </p:grpSpPr>
            <p:sp>
              <p:nvSpPr>
                <p:cNvPr id="374" name="Freeform 16"/>
                <p:cNvSpPr>
                  <a:spLocks/>
                </p:cNvSpPr>
                <p:nvPr/>
              </p:nvSpPr>
              <p:spPr bwMode="auto">
                <a:xfrm>
                  <a:off x="4155" y="1338"/>
                  <a:ext cx="6" cy="5"/>
                </a:xfrm>
                <a:custGeom>
                  <a:avLst/>
                  <a:gdLst>
                    <a:gd name="T0" fmla="*/ 0 w 12"/>
                    <a:gd name="T1" fmla="*/ 3 h 10"/>
                    <a:gd name="T2" fmla="*/ 3 w 12"/>
                    <a:gd name="T3" fmla="*/ 0 h 10"/>
                    <a:gd name="T4" fmla="*/ 2 w 12"/>
                    <a:gd name="T5" fmla="*/ 1 h 10"/>
                    <a:gd name="T6" fmla="*/ 0 w 12"/>
                    <a:gd name="T7" fmla="*/ 3 h 1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2"/>
                    <a:gd name="T13" fmla="*/ 0 h 10"/>
                    <a:gd name="T14" fmla="*/ 12 w 12"/>
                    <a:gd name="T15" fmla="*/ 10 h 1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2" h="10">
                      <a:moveTo>
                        <a:pt x="0" y="10"/>
                      </a:moveTo>
                      <a:lnTo>
                        <a:pt x="12" y="0"/>
                      </a:lnTo>
                      <a:lnTo>
                        <a:pt x="6" y="6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solidFill>
                  <a:srgbClr val="E4D0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375" name="Freeform 17"/>
                <p:cNvSpPr>
                  <a:spLocks/>
                </p:cNvSpPr>
                <p:nvPr/>
              </p:nvSpPr>
              <p:spPr bwMode="auto">
                <a:xfrm>
                  <a:off x="4155" y="1338"/>
                  <a:ext cx="6" cy="5"/>
                </a:xfrm>
                <a:custGeom>
                  <a:avLst/>
                  <a:gdLst>
                    <a:gd name="T0" fmla="*/ 0 w 12"/>
                    <a:gd name="T1" fmla="*/ 3 h 10"/>
                    <a:gd name="T2" fmla="*/ 3 w 12"/>
                    <a:gd name="T3" fmla="*/ 0 h 10"/>
                    <a:gd name="T4" fmla="*/ 2 w 12"/>
                    <a:gd name="T5" fmla="*/ 1 h 10"/>
                    <a:gd name="T6" fmla="*/ 0 w 12"/>
                    <a:gd name="T7" fmla="*/ 3 h 1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2"/>
                    <a:gd name="T13" fmla="*/ 0 h 10"/>
                    <a:gd name="T14" fmla="*/ 12 w 12"/>
                    <a:gd name="T15" fmla="*/ 10 h 1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2" h="10">
                      <a:moveTo>
                        <a:pt x="0" y="10"/>
                      </a:moveTo>
                      <a:lnTo>
                        <a:pt x="12" y="0"/>
                      </a:lnTo>
                      <a:lnTo>
                        <a:pt x="6" y="6"/>
                      </a:lnTo>
                      <a:lnTo>
                        <a:pt x="0" y="10"/>
                      </a:lnTo>
                    </a:path>
                  </a:pathLst>
                </a:custGeom>
                <a:noFill/>
                <a:ln w="12700">
                  <a:solidFill>
                    <a:srgbClr val="E4D0B8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251" name="Group 18"/>
              <p:cNvGrpSpPr>
                <a:grpSpLocks/>
              </p:cNvGrpSpPr>
              <p:nvPr/>
            </p:nvGrpSpPr>
            <p:grpSpPr bwMode="auto">
              <a:xfrm>
                <a:off x="3979" y="1343"/>
                <a:ext cx="275" cy="218"/>
                <a:chOff x="3979" y="1343"/>
                <a:chExt cx="275" cy="218"/>
              </a:xfrm>
            </p:grpSpPr>
            <p:sp>
              <p:nvSpPr>
                <p:cNvPr id="372" name="Freeform 19"/>
                <p:cNvSpPr>
                  <a:spLocks/>
                </p:cNvSpPr>
                <p:nvPr/>
              </p:nvSpPr>
              <p:spPr bwMode="auto">
                <a:xfrm>
                  <a:off x="3979" y="1343"/>
                  <a:ext cx="275" cy="218"/>
                </a:xfrm>
                <a:custGeom>
                  <a:avLst/>
                  <a:gdLst>
                    <a:gd name="T0" fmla="*/ 11 w 552"/>
                    <a:gd name="T1" fmla="*/ 3 h 437"/>
                    <a:gd name="T2" fmla="*/ 10 w 552"/>
                    <a:gd name="T3" fmla="*/ 11 h 437"/>
                    <a:gd name="T4" fmla="*/ 13 w 552"/>
                    <a:gd name="T5" fmla="*/ 21 h 437"/>
                    <a:gd name="T6" fmla="*/ 20 w 552"/>
                    <a:gd name="T7" fmla="*/ 24 h 437"/>
                    <a:gd name="T8" fmla="*/ 24 w 552"/>
                    <a:gd name="T9" fmla="*/ 22 h 437"/>
                    <a:gd name="T10" fmla="*/ 25 w 552"/>
                    <a:gd name="T11" fmla="*/ 24 h 437"/>
                    <a:gd name="T12" fmla="*/ 29 w 552"/>
                    <a:gd name="T13" fmla="*/ 17 h 437"/>
                    <a:gd name="T14" fmla="*/ 34 w 552"/>
                    <a:gd name="T15" fmla="*/ 15 h 437"/>
                    <a:gd name="T16" fmla="*/ 53 w 552"/>
                    <a:gd name="T17" fmla="*/ 9 h 437"/>
                    <a:gd name="T18" fmla="*/ 61 w 552"/>
                    <a:gd name="T19" fmla="*/ 3 h 437"/>
                    <a:gd name="T20" fmla="*/ 72 w 552"/>
                    <a:gd name="T21" fmla="*/ 1 h 437"/>
                    <a:gd name="T22" fmla="*/ 84 w 552"/>
                    <a:gd name="T23" fmla="*/ 2 h 437"/>
                    <a:gd name="T24" fmla="*/ 80 w 552"/>
                    <a:gd name="T25" fmla="*/ 8 h 437"/>
                    <a:gd name="T26" fmla="*/ 51 w 552"/>
                    <a:gd name="T27" fmla="*/ 15 h 437"/>
                    <a:gd name="T28" fmla="*/ 49 w 552"/>
                    <a:gd name="T29" fmla="*/ 28 h 437"/>
                    <a:gd name="T30" fmla="*/ 46 w 552"/>
                    <a:gd name="T31" fmla="*/ 25 h 437"/>
                    <a:gd name="T32" fmla="*/ 37 w 552"/>
                    <a:gd name="T33" fmla="*/ 29 h 437"/>
                    <a:gd name="T34" fmla="*/ 28 w 552"/>
                    <a:gd name="T35" fmla="*/ 39 h 437"/>
                    <a:gd name="T36" fmla="*/ 28 w 552"/>
                    <a:gd name="T37" fmla="*/ 47 h 437"/>
                    <a:gd name="T38" fmla="*/ 35 w 552"/>
                    <a:gd name="T39" fmla="*/ 54 h 437"/>
                    <a:gd name="T40" fmla="*/ 42 w 552"/>
                    <a:gd name="T41" fmla="*/ 58 h 437"/>
                    <a:gd name="T42" fmla="*/ 47 w 552"/>
                    <a:gd name="T43" fmla="*/ 56 h 437"/>
                    <a:gd name="T44" fmla="*/ 49 w 552"/>
                    <a:gd name="T45" fmla="*/ 53 h 437"/>
                    <a:gd name="T46" fmla="*/ 44 w 552"/>
                    <a:gd name="T47" fmla="*/ 42 h 437"/>
                    <a:gd name="T48" fmla="*/ 44 w 552"/>
                    <a:gd name="T49" fmla="*/ 41 h 437"/>
                    <a:gd name="T50" fmla="*/ 54 w 552"/>
                    <a:gd name="T51" fmla="*/ 47 h 437"/>
                    <a:gd name="T52" fmla="*/ 70 w 552"/>
                    <a:gd name="T53" fmla="*/ 58 h 437"/>
                    <a:gd name="T54" fmla="*/ 81 w 552"/>
                    <a:gd name="T55" fmla="*/ 61 h 437"/>
                    <a:gd name="T56" fmla="*/ 107 w 552"/>
                    <a:gd name="T57" fmla="*/ 74 h 437"/>
                    <a:gd name="T58" fmla="*/ 129 w 552"/>
                    <a:gd name="T59" fmla="*/ 84 h 437"/>
                    <a:gd name="T60" fmla="*/ 137 w 552"/>
                    <a:gd name="T61" fmla="*/ 85 h 437"/>
                    <a:gd name="T62" fmla="*/ 126 w 552"/>
                    <a:gd name="T63" fmla="*/ 87 h 437"/>
                    <a:gd name="T64" fmla="*/ 118 w 552"/>
                    <a:gd name="T65" fmla="*/ 84 h 437"/>
                    <a:gd name="T66" fmla="*/ 103 w 552"/>
                    <a:gd name="T67" fmla="*/ 77 h 437"/>
                    <a:gd name="T68" fmla="*/ 81 w 552"/>
                    <a:gd name="T69" fmla="*/ 68 h 437"/>
                    <a:gd name="T70" fmla="*/ 68 w 552"/>
                    <a:gd name="T71" fmla="*/ 67 h 437"/>
                    <a:gd name="T72" fmla="*/ 60 w 552"/>
                    <a:gd name="T73" fmla="*/ 75 h 437"/>
                    <a:gd name="T74" fmla="*/ 52 w 552"/>
                    <a:gd name="T75" fmla="*/ 94 h 437"/>
                    <a:gd name="T76" fmla="*/ 49 w 552"/>
                    <a:gd name="T77" fmla="*/ 108 h 437"/>
                    <a:gd name="T78" fmla="*/ 46 w 552"/>
                    <a:gd name="T79" fmla="*/ 106 h 437"/>
                    <a:gd name="T80" fmla="*/ 37 w 552"/>
                    <a:gd name="T81" fmla="*/ 93 h 437"/>
                    <a:gd name="T82" fmla="*/ 29 w 552"/>
                    <a:gd name="T83" fmla="*/ 77 h 437"/>
                    <a:gd name="T84" fmla="*/ 26 w 552"/>
                    <a:gd name="T85" fmla="*/ 70 h 437"/>
                    <a:gd name="T86" fmla="*/ 24 w 552"/>
                    <a:gd name="T87" fmla="*/ 68 h 437"/>
                    <a:gd name="T88" fmla="*/ 18 w 552"/>
                    <a:gd name="T89" fmla="*/ 58 h 437"/>
                    <a:gd name="T90" fmla="*/ 7 w 552"/>
                    <a:gd name="T91" fmla="*/ 40 h 437"/>
                    <a:gd name="T92" fmla="*/ 4 w 552"/>
                    <a:gd name="T93" fmla="*/ 35 h 437"/>
                    <a:gd name="T94" fmla="*/ 3 w 552"/>
                    <a:gd name="T95" fmla="*/ 33 h 437"/>
                    <a:gd name="T96" fmla="*/ 0 w 552"/>
                    <a:gd name="T97" fmla="*/ 28 h 437"/>
                    <a:gd name="T98" fmla="*/ 0 w 552"/>
                    <a:gd name="T99" fmla="*/ 17 h 437"/>
                    <a:gd name="T100" fmla="*/ 5 w 552"/>
                    <a:gd name="T101" fmla="*/ 7 h 437"/>
                    <a:gd name="T102" fmla="*/ 11 w 552"/>
                    <a:gd name="T103" fmla="*/ 1 h 437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552"/>
                    <a:gd name="T157" fmla="*/ 0 h 437"/>
                    <a:gd name="T158" fmla="*/ 552 w 552"/>
                    <a:gd name="T159" fmla="*/ 437 h 437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552" h="437">
                      <a:moveTo>
                        <a:pt x="46" y="4"/>
                      </a:moveTo>
                      <a:lnTo>
                        <a:pt x="46" y="6"/>
                      </a:lnTo>
                      <a:lnTo>
                        <a:pt x="44" y="12"/>
                      </a:lnTo>
                      <a:lnTo>
                        <a:pt x="42" y="22"/>
                      </a:lnTo>
                      <a:lnTo>
                        <a:pt x="42" y="34"/>
                      </a:lnTo>
                      <a:lnTo>
                        <a:pt x="42" y="45"/>
                      </a:lnTo>
                      <a:lnTo>
                        <a:pt x="42" y="59"/>
                      </a:lnTo>
                      <a:lnTo>
                        <a:pt x="46" y="73"/>
                      </a:lnTo>
                      <a:lnTo>
                        <a:pt x="52" y="85"/>
                      </a:lnTo>
                      <a:lnTo>
                        <a:pt x="60" y="91"/>
                      </a:lnTo>
                      <a:lnTo>
                        <a:pt x="70" y="97"/>
                      </a:lnTo>
                      <a:lnTo>
                        <a:pt x="82" y="99"/>
                      </a:lnTo>
                      <a:lnTo>
                        <a:pt x="96" y="101"/>
                      </a:lnTo>
                      <a:lnTo>
                        <a:pt x="96" y="95"/>
                      </a:lnTo>
                      <a:lnTo>
                        <a:pt x="96" y="91"/>
                      </a:lnTo>
                      <a:lnTo>
                        <a:pt x="98" y="89"/>
                      </a:lnTo>
                      <a:lnTo>
                        <a:pt x="98" y="91"/>
                      </a:lnTo>
                      <a:lnTo>
                        <a:pt x="100" y="97"/>
                      </a:lnTo>
                      <a:lnTo>
                        <a:pt x="106" y="85"/>
                      </a:lnTo>
                      <a:lnTo>
                        <a:pt x="112" y="77"/>
                      </a:lnTo>
                      <a:lnTo>
                        <a:pt x="118" y="71"/>
                      </a:lnTo>
                      <a:lnTo>
                        <a:pt x="124" y="67"/>
                      </a:lnTo>
                      <a:lnTo>
                        <a:pt x="132" y="63"/>
                      </a:lnTo>
                      <a:lnTo>
                        <a:pt x="136" y="63"/>
                      </a:lnTo>
                      <a:lnTo>
                        <a:pt x="158" y="81"/>
                      </a:lnTo>
                      <a:lnTo>
                        <a:pt x="184" y="43"/>
                      </a:lnTo>
                      <a:lnTo>
                        <a:pt x="214" y="39"/>
                      </a:lnTo>
                      <a:lnTo>
                        <a:pt x="230" y="12"/>
                      </a:lnTo>
                      <a:lnTo>
                        <a:pt x="234" y="12"/>
                      </a:lnTo>
                      <a:lnTo>
                        <a:pt x="244" y="14"/>
                      </a:lnTo>
                      <a:lnTo>
                        <a:pt x="260" y="12"/>
                      </a:lnTo>
                      <a:lnTo>
                        <a:pt x="282" y="8"/>
                      </a:lnTo>
                      <a:lnTo>
                        <a:pt x="292" y="6"/>
                      </a:lnTo>
                      <a:lnTo>
                        <a:pt x="302" y="6"/>
                      </a:lnTo>
                      <a:lnTo>
                        <a:pt x="320" y="8"/>
                      </a:lnTo>
                      <a:lnTo>
                        <a:pt x="338" y="8"/>
                      </a:lnTo>
                      <a:lnTo>
                        <a:pt x="346" y="6"/>
                      </a:lnTo>
                      <a:lnTo>
                        <a:pt x="354" y="0"/>
                      </a:lnTo>
                      <a:lnTo>
                        <a:pt x="324" y="32"/>
                      </a:lnTo>
                      <a:lnTo>
                        <a:pt x="266" y="36"/>
                      </a:lnTo>
                      <a:lnTo>
                        <a:pt x="250" y="61"/>
                      </a:lnTo>
                      <a:lnTo>
                        <a:pt x="206" y="63"/>
                      </a:lnTo>
                      <a:lnTo>
                        <a:pt x="198" y="119"/>
                      </a:lnTo>
                      <a:lnTo>
                        <a:pt x="198" y="117"/>
                      </a:lnTo>
                      <a:lnTo>
                        <a:pt x="196" y="115"/>
                      </a:lnTo>
                      <a:lnTo>
                        <a:pt x="194" y="109"/>
                      </a:lnTo>
                      <a:lnTo>
                        <a:pt x="190" y="107"/>
                      </a:lnTo>
                      <a:lnTo>
                        <a:pt x="184" y="103"/>
                      </a:lnTo>
                      <a:lnTo>
                        <a:pt x="174" y="103"/>
                      </a:lnTo>
                      <a:lnTo>
                        <a:pt x="162" y="107"/>
                      </a:lnTo>
                      <a:lnTo>
                        <a:pt x="148" y="117"/>
                      </a:lnTo>
                      <a:lnTo>
                        <a:pt x="132" y="131"/>
                      </a:lnTo>
                      <a:lnTo>
                        <a:pt x="120" y="145"/>
                      </a:lnTo>
                      <a:lnTo>
                        <a:pt x="112" y="157"/>
                      </a:lnTo>
                      <a:lnTo>
                        <a:pt x="106" y="167"/>
                      </a:lnTo>
                      <a:lnTo>
                        <a:pt x="110" y="183"/>
                      </a:lnTo>
                      <a:lnTo>
                        <a:pt x="114" y="189"/>
                      </a:lnTo>
                      <a:lnTo>
                        <a:pt x="116" y="193"/>
                      </a:lnTo>
                      <a:lnTo>
                        <a:pt x="128" y="207"/>
                      </a:lnTo>
                      <a:lnTo>
                        <a:pt x="140" y="217"/>
                      </a:lnTo>
                      <a:lnTo>
                        <a:pt x="150" y="225"/>
                      </a:lnTo>
                      <a:lnTo>
                        <a:pt x="160" y="229"/>
                      </a:lnTo>
                      <a:lnTo>
                        <a:pt x="168" y="233"/>
                      </a:lnTo>
                      <a:lnTo>
                        <a:pt x="176" y="233"/>
                      </a:lnTo>
                      <a:lnTo>
                        <a:pt x="182" y="231"/>
                      </a:lnTo>
                      <a:lnTo>
                        <a:pt x="188" y="227"/>
                      </a:lnTo>
                      <a:lnTo>
                        <a:pt x="194" y="223"/>
                      </a:lnTo>
                      <a:lnTo>
                        <a:pt x="196" y="217"/>
                      </a:lnTo>
                      <a:lnTo>
                        <a:pt x="198" y="213"/>
                      </a:lnTo>
                      <a:lnTo>
                        <a:pt x="196" y="207"/>
                      </a:lnTo>
                      <a:lnTo>
                        <a:pt x="188" y="191"/>
                      </a:lnTo>
                      <a:lnTo>
                        <a:pt x="176" y="171"/>
                      </a:lnTo>
                      <a:lnTo>
                        <a:pt x="174" y="167"/>
                      </a:lnTo>
                      <a:lnTo>
                        <a:pt x="176" y="165"/>
                      </a:lnTo>
                      <a:lnTo>
                        <a:pt x="178" y="165"/>
                      </a:lnTo>
                      <a:lnTo>
                        <a:pt x="182" y="167"/>
                      </a:lnTo>
                      <a:lnTo>
                        <a:pt x="196" y="177"/>
                      </a:lnTo>
                      <a:lnTo>
                        <a:pt x="216" y="191"/>
                      </a:lnTo>
                      <a:lnTo>
                        <a:pt x="238" y="205"/>
                      </a:lnTo>
                      <a:lnTo>
                        <a:pt x="262" y="221"/>
                      </a:lnTo>
                      <a:lnTo>
                        <a:pt x="284" y="233"/>
                      </a:lnTo>
                      <a:lnTo>
                        <a:pt x="304" y="239"/>
                      </a:lnTo>
                      <a:lnTo>
                        <a:pt x="314" y="241"/>
                      </a:lnTo>
                      <a:lnTo>
                        <a:pt x="328" y="247"/>
                      </a:lnTo>
                      <a:lnTo>
                        <a:pt x="358" y="261"/>
                      </a:lnTo>
                      <a:lnTo>
                        <a:pt x="394" y="279"/>
                      </a:lnTo>
                      <a:lnTo>
                        <a:pt x="432" y="299"/>
                      </a:lnTo>
                      <a:lnTo>
                        <a:pt x="470" y="317"/>
                      </a:lnTo>
                      <a:lnTo>
                        <a:pt x="504" y="333"/>
                      </a:lnTo>
                      <a:lnTo>
                        <a:pt x="520" y="339"/>
                      </a:lnTo>
                      <a:lnTo>
                        <a:pt x="532" y="341"/>
                      </a:lnTo>
                      <a:lnTo>
                        <a:pt x="544" y="343"/>
                      </a:lnTo>
                      <a:lnTo>
                        <a:pt x="552" y="343"/>
                      </a:lnTo>
                      <a:lnTo>
                        <a:pt x="542" y="347"/>
                      </a:lnTo>
                      <a:lnTo>
                        <a:pt x="526" y="349"/>
                      </a:lnTo>
                      <a:lnTo>
                        <a:pt x="506" y="349"/>
                      </a:lnTo>
                      <a:lnTo>
                        <a:pt x="496" y="347"/>
                      </a:lnTo>
                      <a:lnTo>
                        <a:pt x="484" y="343"/>
                      </a:lnTo>
                      <a:lnTo>
                        <a:pt x="476" y="339"/>
                      </a:lnTo>
                      <a:lnTo>
                        <a:pt x="466" y="333"/>
                      </a:lnTo>
                      <a:lnTo>
                        <a:pt x="442" y="323"/>
                      </a:lnTo>
                      <a:lnTo>
                        <a:pt x="414" y="309"/>
                      </a:lnTo>
                      <a:lnTo>
                        <a:pt x="384" y="297"/>
                      </a:lnTo>
                      <a:lnTo>
                        <a:pt x="354" y="285"/>
                      </a:lnTo>
                      <a:lnTo>
                        <a:pt x="326" y="275"/>
                      </a:lnTo>
                      <a:lnTo>
                        <a:pt x="300" y="269"/>
                      </a:lnTo>
                      <a:lnTo>
                        <a:pt x="282" y="267"/>
                      </a:lnTo>
                      <a:lnTo>
                        <a:pt x="274" y="269"/>
                      </a:lnTo>
                      <a:lnTo>
                        <a:pt x="268" y="273"/>
                      </a:lnTo>
                      <a:lnTo>
                        <a:pt x="254" y="285"/>
                      </a:lnTo>
                      <a:lnTo>
                        <a:pt x="240" y="303"/>
                      </a:lnTo>
                      <a:lnTo>
                        <a:pt x="228" y="327"/>
                      </a:lnTo>
                      <a:lnTo>
                        <a:pt x="216" y="353"/>
                      </a:lnTo>
                      <a:lnTo>
                        <a:pt x="208" y="379"/>
                      </a:lnTo>
                      <a:lnTo>
                        <a:pt x="202" y="405"/>
                      </a:lnTo>
                      <a:lnTo>
                        <a:pt x="200" y="427"/>
                      </a:lnTo>
                      <a:lnTo>
                        <a:pt x="198" y="435"/>
                      </a:lnTo>
                      <a:lnTo>
                        <a:pt x="196" y="437"/>
                      </a:lnTo>
                      <a:lnTo>
                        <a:pt x="190" y="433"/>
                      </a:lnTo>
                      <a:lnTo>
                        <a:pt x="184" y="427"/>
                      </a:lnTo>
                      <a:lnTo>
                        <a:pt x="176" y="417"/>
                      </a:lnTo>
                      <a:lnTo>
                        <a:pt x="168" y="403"/>
                      </a:lnTo>
                      <a:lnTo>
                        <a:pt x="150" y="373"/>
                      </a:lnTo>
                      <a:lnTo>
                        <a:pt x="132" y="341"/>
                      </a:lnTo>
                      <a:lnTo>
                        <a:pt x="124" y="325"/>
                      </a:lnTo>
                      <a:lnTo>
                        <a:pt x="118" y="309"/>
                      </a:lnTo>
                      <a:lnTo>
                        <a:pt x="110" y="297"/>
                      </a:lnTo>
                      <a:lnTo>
                        <a:pt x="106" y="287"/>
                      </a:lnTo>
                      <a:lnTo>
                        <a:pt x="104" y="281"/>
                      </a:lnTo>
                      <a:lnTo>
                        <a:pt x="102" y="279"/>
                      </a:lnTo>
                      <a:lnTo>
                        <a:pt x="100" y="277"/>
                      </a:lnTo>
                      <a:lnTo>
                        <a:pt x="98" y="273"/>
                      </a:lnTo>
                      <a:lnTo>
                        <a:pt x="94" y="267"/>
                      </a:lnTo>
                      <a:lnTo>
                        <a:pt x="88" y="257"/>
                      </a:lnTo>
                      <a:lnTo>
                        <a:pt x="72" y="233"/>
                      </a:lnTo>
                      <a:lnTo>
                        <a:pt x="56" y="205"/>
                      </a:lnTo>
                      <a:lnTo>
                        <a:pt x="40" y="183"/>
                      </a:lnTo>
                      <a:lnTo>
                        <a:pt x="28" y="161"/>
                      </a:lnTo>
                      <a:lnTo>
                        <a:pt x="24" y="153"/>
                      </a:lnTo>
                      <a:lnTo>
                        <a:pt x="20" y="145"/>
                      </a:lnTo>
                      <a:lnTo>
                        <a:pt x="18" y="141"/>
                      </a:lnTo>
                      <a:lnTo>
                        <a:pt x="18" y="139"/>
                      </a:lnTo>
                      <a:lnTo>
                        <a:pt x="16" y="137"/>
                      </a:lnTo>
                      <a:lnTo>
                        <a:pt x="12" y="135"/>
                      </a:lnTo>
                      <a:lnTo>
                        <a:pt x="10" y="131"/>
                      </a:lnTo>
                      <a:lnTo>
                        <a:pt x="6" y="125"/>
                      </a:lnTo>
                      <a:lnTo>
                        <a:pt x="2" y="115"/>
                      </a:lnTo>
                      <a:lnTo>
                        <a:pt x="0" y="103"/>
                      </a:lnTo>
                      <a:lnTo>
                        <a:pt x="0" y="87"/>
                      </a:lnTo>
                      <a:lnTo>
                        <a:pt x="2" y="69"/>
                      </a:lnTo>
                      <a:lnTo>
                        <a:pt x="6" y="53"/>
                      </a:lnTo>
                      <a:lnTo>
                        <a:pt x="14" y="39"/>
                      </a:lnTo>
                      <a:lnTo>
                        <a:pt x="22" y="28"/>
                      </a:lnTo>
                      <a:lnTo>
                        <a:pt x="30" y="18"/>
                      </a:lnTo>
                      <a:lnTo>
                        <a:pt x="38" y="10"/>
                      </a:lnTo>
                      <a:lnTo>
                        <a:pt x="44" y="6"/>
                      </a:lnTo>
                      <a:lnTo>
                        <a:pt x="46" y="4"/>
                      </a:lnTo>
                      <a:close/>
                    </a:path>
                  </a:pathLst>
                </a:custGeom>
                <a:solidFill>
                  <a:srgbClr val="E4D0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373" name="Freeform 20"/>
                <p:cNvSpPr>
                  <a:spLocks/>
                </p:cNvSpPr>
                <p:nvPr/>
              </p:nvSpPr>
              <p:spPr bwMode="auto">
                <a:xfrm>
                  <a:off x="3979" y="1343"/>
                  <a:ext cx="275" cy="218"/>
                </a:xfrm>
                <a:custGeom>
                  <a:avLst/>
                  <a:gdLst>
                    <a:gd name="T0" fmla="*/ 11 w 552"/>
                    <a:gd name="T1" fmla="*/ 3 h 437"/>
                    <a:gd name="T2" fmla="*/ 10 w 552"/>
                    <a:gd name="T3" fmla="*/ 11 h 437"/>
                    <a:gd name="T4" fmla="*/ 13 w 552"/>
                    <a:gd name="T5" fmla="*/ 21 h 437"/>
                    <a:gd name="T6" fmla="*/ 20 w 552"/>
                    <a:gd name="T7" fmla="*/ 24 h 437"/>
                    <a:gd name="T8" fmla="*/ 24 w 552"/>
                    <a:gd name="T9" fmla="*/ 22 h 437"/>
                    <a:gd name="T10" fmla="*/ 25 w 552"/>
                    <a:gd name="T11" fmla="*/ 24 h 437"/>
                    <a:gd name="T12" fmla="*/ 29 w 552"/>
                    <a:gd name="T13" fmla="*/ 17 h 437"/>
                    <a:gd name="T14" fmla="*/ 34 w 552"/>
                    <a:gd name="T15" fmla="*/ 15 h 437"/>
                    <a:gd name="T16" fmla="*/ 53 w 552"/>
                    <a:gd name="T17" fmla="*/ 9 h 437"/>
                    <a:gd name="T18" fmla="*/ 61 w 552"/>
                    <a:gd name="T19" fmla="*/ 3 h 437"/>
                    <a:gd name="T20" fmla="*/ 72 w 552"/>
                    <a:gd name="T21" fmla="*/ 1 h 437"/>
                    <a:gd name="T22" fmla="*/ 84 w 552"/>
                    <a:gd name="T23" fmla="*/ 2 h 437"/>
                    <a:gd name="T24" fmla="*/ 80 w 552"/>
                    <a:gd name="T25" fmla="*/ 8 h 437"/>
                    <a:gd name="T26" fmla="*/ 51 w 552"/>
                    <a:gd name="T27" fmla="*/ 15 h 437"/>
                    <a:gd name="T28" fmla="*/ 49 w 552"/>
                    <a:gd name="T29" fmla="*/ 28 h 437"/>
                    <a:gd name="T30" fmla="*/ 46 w 552"/>
                    <a:gd name="T31" fmla="*/ 25 h 437"/>
                    <a:gd name="T32" fmla="*/ 37 w 552"/>
                    <a:gd name="T33" fmla="*/ 29 h 437"/>
                    <a:gd name="T34" fmla="*/ 28 w 552"/>
                    <a:gd name="T35" fmla="*/ 39 h 437"/>
                    <a:gd name="T36" fmla="*/ 28 w 552"/>
                    <a:gd name="T37" fmla="*/ 47 h 437"/>
                    <a:gd name="T38" fmla="*/ 35 w 552"/>
                    <a:gd name="T39" fmla="*/ 54 h 437"/>
                    <a:gd name="T40" fmla="*/ 42 w 552"/>
                    <a:gd name="T41" fmla="*/ 58 h 437"/>
                    <a:gd name="T42" fmla="*/ 47 w 552"/>
                    <a:gd name="T43" fmla="*/ 56 h 437"/>
                    <a:gd name="T44" fmla="*/ 49 w 552"/>
                    <a:gd name="T45" fmla="*/ 53 h 437"/>
                    <a:gd name="T46" fmla="*/ 44 w 552"/>
                    <a:gd name="T47" fmla="*/ 42 h 437"/>
                    <a:gd name="T48" fmla="*/ 44 w 552"/>
                    <a:gd name="T49" fmla="*/ 41 h 437"/>
                    <a:gd name="T50" fmla="*/ 54 w 552"/>
                    <a:gd name="T51" fmla="*/ 47 h 437"/>
                    <a:gd name="T52" fmla="*/ 70 w 552"/>
                    <a:gd name="T53" fmla="*/ 58 h 437"/>
                    <a:gd name="T54" fmla="*/ 81 w 552"/>
                    <a:gd name="T55" fmla="*/ 61 h 437"/>
                    <a:gd name="T56" fmla="*/ 107 w 552"/>
                    <a:gd name="T57" fmla="*/ 74 h 437"/>
                    <a:gd name="T58" fmla="*/ 129 w 552"/>
                    <a:gd name="T59" fmla="*/ 84 h 437"/>
                    <a:gd name="T60" fmla="*/ 137 w 552"/>
                    <a:gd name="T61" fmla="*/ 85 h 437"/>
                    <a:gd name="T62" fmla="*/ 126 w 552"/>
                    <a:gd name="T63" fmla="*/ 87 h 437"/>
                    <a:gd name="T64" fmla="*/ 118 w 552"/>
                    <a:gd name="T65" fmla="*/ 84 h 437"/>
                    <a:gd name="T66" fmla="*/ 103 w 552"/>
                    <a:gd name="T67" fmla="*/ 77 h 437"/>
                    <a:gd name="T68" fmla="*/ 81 w 552"/>
                    <a:gd name="T69" fmla="*/ 68 h 437"/>
                    <a:gd name="T70" fmla="*/ 68 w 552"/>
                    <a:gd name="T71" fmla="*/ 67 h 437"/>
                    <a:gd name="T72" fmla="*/ 60 w 552"/>
                    <a:gd name="T73" fmla="*/ 75 h 437"/>
                    <a:gd name="T74" fmla="*/ 52 w 552"/>
                    <a:gd name="T75" fmla="*/ 94 h 437"/>
                    <a:gd name="T76" fmla="*/ 49 w 552"/>
                    <a:gd name="T77" fmla="*/ 108 h 437"/>
                    <a:gd name="T78" fmla="*/ 46 w 552"/>
                    <a:gd name="T79" fmla="*/ 106 h 437"/>
                    <a:gd name="T80" fmla="*/ 37 w 552"/>
                    <a:gd name="T81" fmla="*/ 93 h 437"/>
                    <a:gd name="T82" fmla="*/ 29 w 552"/>
                    <a:gd name="T83" fmla="*/ 77 h 437"/>
                    <a:gd name="T84" fmla="*/ 26 w 552"/>
                    <a:gd name="T85" fmla="*/ 70 h 437"/>
                    <a:gd name="T86" fmla="*/ 24 w 552"/>
                    <a:gd name="T87" fmla="*/ 68 h 437"/>
                    <a:gd name="T88" fmla="*/ 18 w 552"/>
                    <a:gd name="T89" fmla="*/ 58 h 437"/>
                    <a:gd name="T90" fmla="*/ 7 w 552"/>
                    <a:gd name="T91" fmla="*/ 40 h 437"/>
                    <a:gd name="T92" fmla="*/ 4 w 552"/>
                    <a:gd name="T93" fmla="*/ 35 h 437"/>
                    <a:gd name="T94" fmla="*/ 3 w 552"/>
                    <a:gd name="T95" fmla="*/ 33 h 437"/>
                    <a:gd name="T96" fmla="*/ 0 w 552"/>
                    <a:gd name="T97" fmla="*/ 28 h 437"/>
                    <a:gd name="T98" fmla="*/ 0 w 552"/>
                    <a:gd name="T99" fmla="*/ 17 h 437"/>
                    <a:gd name="T100" fmla="*/ 5 w 552"/>
                    <a:gd name="T101" fmla="*/ 7 h 437"/>
                    <a:gd name="T102" fmla="*/ 11 w 552"/>
                    <a:gd name="T103" fmla="*/ 1 h 437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552"/>
                    <a:gd name="T157" fmla="*/ 0 h 437"/>
                    <a:gd name="T158" fmla="*/ 552 w 552"/>
                    <a:gd name="T159" fmla="*/ 437 h 437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552" h="437">
                      <a:moveTo>
                        <a:pt x="46" y="4"/>
                      </a:moveTo>
                      <a:lnTo>
                        <a:pt x="46" y="6"/>
                      </a:lnTo>
                      <a:lnTo>
                        <a:pt x="44" y="12"/>
                      </a:lnTo>
                      <a:lnTo>
                        <a:pt x="42" y="22"/>
                      </a:lnTo>
                      <a:lnTo>
                        <a:pt x="42" y="34"/>
                      </a:lnTo>
                      <a:lnTo>
                        <a:pt x="42" y="45"/>
                      </a:lnTo>
                      <a:lnTo>
                        <a:pt x="42" y="59"/>
                      </a:lnTo>
                      <a:lnTo>
                        <a:pt x="46" y="73"/>
                      </a:lnTo>
                      <a:lnTo>
                        <a:pt x="52" y="85"/>
                      </a:lnTo>
                      <a:lnTo>
                        <a:pt x="60" y="91"/>
                      </a:lnTo>
                      <a:lnTo>
                        <a:pt x="70" y="97"/>
                      </a:lnTo>
                      <a:lnTo>
                        <a:pt x="82" y="99"/>
                      </a:lnTo>
                      <a:lnTo>
                        <a:pt x="96" y="101"/>
                      </a:lnTo>
                      <a:lnTo>
                        <a:pt x="96" y="95"/>
                      </a:lnTo>
                      <a:lnTo>
                        <a:pt x="96" y="91"/>
                      </a:lnTo>
                      <a:lnTo>
                        <a:pt x="98" y="89"/>
                      </a:lnTo>
                      <a:lnTo>
                        <a:pt x="98" y="91"/>
                      </a:lnTo>
                      <a:lnTo>
                        <a:pt x="100" y="97"/>
                      </a:lnTo>
                      <a:lnTo>
                        <a:pt x="106" y="85"/>
                      </a:lnTo>
                      <a:lnTo>
                        <a:pt x="112" y="77"/>
                      </a:lnTo>
                      <a:lnTo>
                        <a:pt x="118" y="71"/>
                      </a:lnTo>
                      <a:lnTo>
                        <a:pt x="124" y="67"/>
                      </a:lnTo>
                      <a:lnTo>
                        <a:pt x="132" y="63"/>
                      </a:lnTo>
                      <a:lnTo>
                        <a:pt x="136" y="63"/>
                      </a:lnTo>
                      <a:lnTo>
                        <a:pt x="158" y="81"/>
                      </a:lnTo>
                      <a:lnTo>
                        <a:pt x="184" y="43"/>
                      </a:lnTo>
                      <a:lnTo>
                        <a:pt x="214" y="39"/>
                      </a:lnTo>
                      <a:lnTo>
                        <a:pt x="230" y="12"/>
                      </a:lnTo>
                      <a:lnTo>
                        <a:pt x="234" y="12"/>
                      </a:lnTo>
                      <a:lnTo>
                        <a:pt x="244" y="14"/>
                      </a:lnTo>
                      <a:lnTo>
                        <a:pt x="260" y="12"/>
                      </a:lnTo>
                      <a:lnTo>
                        <a:pt x="282" y="8"/>
                      </a:lnTo>
                      <a:lnTo>
                        <a:pt x="292" y="6"/>
                      </a:lnTo>
                      <a:lnTo>
                        <a:pt x="302" y="6"/>
                      </a:lnTo>
                      <a:lnTo>
                        <a:pt x="320" y="8"/>
                      </a:lnTo>
                      <a:lnTo>
                        <a:pt x="338" y="8"/>
                      </a:lnTo>
                      <a:lnTo>
                        <a:pt x="346" y="6"/>
                      </a:lnTo>
                      <a:lnTo>
                        <a:pt x="354" y="0"/>
                      </a:lnTo>
                      <a:lnTo>
                        <a:pt x="324" y="32"/>
                      </a:lnTo>
                      <a:lnTo>
                        <a:pt x="266" y="36"/>
                      </a:lnTo>
                      <a:lnTo>
                        <a:pt x="250" y="61"/>
                      </a:lnTo>
                      <a:lnTo>
                        <a:pt x="206" y="63"/>
                      </a:lnTo>
                      <a:lnTo>
                        <a:pt x="198" y="119"/>
                      </a:lnTo>
                      <a:lnTo>
                        <a:pt x="198" y="117"/>
                      </a:lnTo>
                      <a:lnTo>
                        <a:pt x="196" y="115"/>
                      </a:lnTo>
                      <a:lnTo>
                        <a:pt x="194" y="109"/>
                      </a:lnTo>
                      <a:lnTo>
                        <a:pt x="190" y="107"/>
                      </a:lnTo>
                      <a:lnTo>
                        <a:pt x="184" y="103"/>
                      </a:lnTo>
                      <a:lnTo>
                        <a:pt x="174" y="103"/>
                      </a:lnTo>
                      <a:lnTo>
                        <a:pt x="162" y="107"/>
                      </a:lnTo>
                      <a:lnTo>
                        <a:pt x="148" y="117"/>
                      </a:lnTo>
                      <a:lnTo>
                        <a:pt x="132" y="131"/>
                      </a:lnTo>
                      <a:lnTo>
                        <a:pt x="120" y="145"/>
                      </a:lnTo>
                      <a:lnTo>
                        <a:pt x="112" y="157"/>
                      </a:lnTo>
                      <a:lnTo>
                        <a:pt x="106" y="167"/>
                      </a:lnTo>
                      <a:lnTo>
                        <a:pt x="110" y="183"/>
                      </a:lnTo>
                      <a:lnTo>
                        <a:pt x="114" y="189"/>
                      </a:lnTo>
                      <a:lnTo>
                        <a:pt x="116" y="193"/>
                      </a:lnTo>
                      <a:lnTo>
                        <a:pt x="128" y="207"/>
                      </a:lnTo>
                      <a:lnTo>
                        <a:pt x="140" y="217"/>
                      </a:lnTo>
                      <a:lnTo>
                        <a:pt x="150" y="225"/>
                      </a:lnTo>
                      <a:lnTo>
                        <a:pt x="160" y="229"/>
                      </a:lnTo>
                      <a:lnTo>
                        <a:pt x="168" y="233"/>
                      </a:lnTo>
                      <a:lnTo>
                        <a:pt x="176" y="233"/>
                      </a:lnTo>
                      <a:lnTo>
                        <a:pt x="182" y="231"/>
                      </a:lnTo>
                      <a:lnTo>
                        <a:pt x="188" y="227"/>
                      </a:lnTo>
                      <a:lnTo>
                        <a:pt x="194" y="223"/>
                      </a:lnTo>
                      <a:lnTo>
                        <a:pt x="196" y="217"/>
                      </a:lnTo>
                      <a:lnTo>
                        <a:pt x="198" y="213"/>
                      </a:lnTo>
                      <a:lnTo>
                        <a:pt x="196" y="207"/>
                      </a:lnTo>
                      <a:lnTo>
                        <a:pt x="188" y="191"/>
                      </a:lnTo>
                      <a:lnTo>
                        <a:pt x="176" y="171"/>
                      </a:lnTo>
                      <a:lnTo>
                        <a:pt x="174" y="167"/>
                      </a:lnTo>
                      <a:lnTo>
                        <a:pt x="176" y="165"/>
                      </a:lnTo>
                      <a:lnTo>
                        <a:pt x="178" y="165"/>
                      </a:lnTo>
                      <a:lnTo>
                        <a:pt x="182" y="167"/>
                      </a:lnTo>
                      <a:lnTo>
                        <a:pt x="196" y="177"/>
                      </a:lnTo>
                      <a:lnTo>
                        <a:pt x="216" y="191"/>
                      </a:lnTo>
                      <a:lnTo>
                        <a:pt x="238" y="205"/>
                      </a:lnTo>
                      <a:lnTo>
                        <a:pt x="262" y="221"/>
                      </a:lnTo>
                      <a:lnTo>
                        <a:pt x="284" y="233"/>
                      </a:lnTo>
                      <a:lnTo>
                        <a:pt x="304" y="239"/>
                      </a:lnTo>
                      <a:lnTo>
                        <a:pt x="314" y="241"/>
                      </a:lnTo>
                      <a:lnTo>
                        <a:pt x="328" y="247"/>
                      </a:lnTo>
                      <a:lnTo>
                        <a:pt x="358" y="261"/>
                      </a:lnTo>
                      <a:lnTo>
                        <a:pt x="394" y="279"/>
                      </a:lnTo>
                      <a:lnTo>
                        <a:pt x="432" y="299"/>
                      </a:lnTo>
                      <a:lnTo>
                        <a:pt x="470" y="317"/>
                      </a:lnTo>
                      <a:lnTo>
                        <a:pt x="504" y="333"/>
                      </a:lnTo>
                      <a:lnTo>
                        <a:pt x="520" y="339"/>
                      </a:lnTo>
                      <a:lnTo>
                        <a:pt x="532" y="341"/>
                      </a:lnTo>
                      <a:lnTo>
                        <a:pt x="544" y="343"/>
                      </a:lnTo>
                      <a:lnTo>
                        <a:pt x="552" y="343"/>
                      </a:lnTo>
                      <a:lnTo>
                        <a:pt x="542" y="347"/>
                      </a:lnTo>
                      <a:lnTo>
                        <a:pt x="526" y="349"/>
                      </a:lnTo>
                      <a:lnTo>
                        <a:pt x="506" y="349"/>
                      </a:lnTo>
                      <a:lnTo>
                        <a:pt x="496" y="347"/>
                      </a:lnTo>
                      <a:lnTo>
                        <a:pt x="484" y="343"/>
                      </a:lnTo>
                      <a:lnTo>
                        <a:pt x="476" y="339"/>
                      </a:lnTo>
                      <a:lnTo>
                        <a:pt x="466" y="333"/>
                      </a:lnTo>
                      <a:lnTo>
                        <a:pt x="442" y="323"/>
                      </a:lnTo>
                      <a:lnTo>
                        <a:pt x="414" y="309"/>
                      </a:lnTo>
                      <a:lnTo>
                        <a:pt x="384" y="297"/>
                      </a:lnTo>
                      <a:lnTo>
                        <a:pt x="354" y="285"/>
                      </a:lnTo>
                      <a:lnTo>
                        <a:pt x="326" y="275"/>
                      </a:lnTo>
                      <a:lnTo>
                        <a:pt x="300" y="269"/>
                      </a:lnTo>
                      <a:lnTo>
                        <a:pt x="282" y="267"/>
                      </a:lnTo>
                      <a:lnTo>
                        <a:pt x="274" y="269"/>
                      </a:lnTo>
                      <a:lnTo>
                        <a:pt x="268" y="273"/>
                      </a:lnTo>
                      <a:lnTo>
                        <a:pt x="254" y="285"/>
                      </a:lnTo>
                      <a:lnTo>
                        <a:pt x="240" y="303"/>
                      </a:lnTo>
                      <a:lnTo>
                        <a:pt x="228" y="327"/>
                      </a:lnTo>
                      <a:lnTo>
                        <a:pt x="216" y="353"/>
                      </a:lnTo>
                      <a:lnTo>
                        <a:pt x="208" y="379"/>
                      </a:lnTo>
                      <a:lnTo>
                        <a:pt x="202" y="405"/>
                      </a:lnTo>
                      <a:lnTo>
                        <a:pt x="200" y="427"/>
                      </a:lnTo>
                      <a:lnTo>
                        <a:pt x="198" y="435"/>
                      </a:lnTo>
                      <a:lnTo>
                        <a:pt x="196" y="437"/>
                      </a:lnTo>
                      <a:lnTo>
                        <a:pt x="190" y="433"/>
                      </a:lnTo>
                      <a:lnTo>
                        <a:pt x="184" y="427"/>
                      </a:lnTo>
                      <a:lnTo>
                        <a:pt x="176" y="417"/>
                      </a:lnTo>
                      <a:lnTo>
                        <a:pt x="168" y="403"/>
                      </a:lnTo>
                      <a:lnTo>
                        <a:pt x="150" y="373"/>
                      </a:lnTo>
                      <a:lnTo>
                        <a:pt x="132" y="341"/>
                      </a:lnTo>
                      <a:lnTo>
                        <a:pt x="124" y="325"/>
                      </a:lnTo>
                      <a:lnTo>
                        <a:pt x="118" y="309"/>
                      </a:lnTo>
                      <a:lnTo>
                        <a:pt x="110" y="297"/>
                      </a:lnTo>
                      <a:lnTo>
                        <a:pt x="106" y="287"/>
                      </a:lnTo>
                      <a:lnTo>
                        <a:pt x="104" y="281"/>
                      </a:lnTo>
                      <a:lnTo>
                        <a:pt x="102" y="279"/>
                      </a:lnTo>
                      <a:lnTo>
                        <a:pt x="100" y="277"/>
                      </a:lnTo>
                      <a:lnTo>
                        <a:pt x="98" y="273"/>
                      </a:lnTo>
                      <a:lnTo>
                        <a:pt x="94" y="267"/>
                      </a:lnTo>
                      <a:lnTo>
                        <a:pt x="88" y="257"/>
                      </a:lnTo>
                      <a:lnTo>
                        <a:pt x="72" y="233"/>
                      </a:lnTo>
                      <a:lnTo>
                        <a:pt x="56" y="205"/>
                      </a:lnTo>
                      <a:lnTo>
                        <a:pt x="40" y="183"/>
                      </a:lnTo>
                      <a:lnTo>
                        <a:pt x="28" y="161"/>
                      </a:lnTo>
                      <a:lnTo>
                        <a:pt x="24" y="153"/>
                      </a:lnTo>
                      <a:lnTo>
                        <a:pt x="20" y="145"/>
                      </a:lnTo>
                      <a:lnTo>
                        <a:pt x="18" y="141"/>
                      </a:lnTo>
                      <a:lnTo>
                        <a:pt x="18" y="139"/>
                      </a:lnTo>
                      <a:lnTo>
                        <a:pt x="16" y="137"/>
                      </a:lnTo>
                      <a:lnTo>
                        <a:pt x="12" y="135"/>
                      </a:lnTo>
                      <a:lnTo>
                        <a:pt x="10" y="131"/>
                      </a:lnTo>
                      <a:lnTo>
                        <a:pt x="6" y="125"/>
                      </a:lnTo>
                      <a:lnTo>
                        <a:pt x="2" y="115"/>
                      </a:lnTo>
                      <a:lnTo>
                        <a:pt x="0" y="103"/>
                      </a:lnTo>
                      <a:lnTo>
                        <a:pt x="0" y="87"/>
                      </a:lnTo>
                      <a:lnTo>
                        <a:pt x="2" y="69"/>
                      </a:lnTo>
                      <a:lnTo>
                        <a:pt x="6" y="53"/>
                      </a:lnTo>
                      <a:lnTo>
                        <a:pt x="14" y="39"/>
                      </a:lnTo>
                      <a:lnTo>
                        <a:pt x="22" y="28"/>
                      </a:lnTo>
                      <a:lnTo>
                        <a:pt x="30" y="18"/>
                      </a:lnTo>
                      <a:lnTo>
                        <a:pt x="38" y="10"/>
                      </a:lnTo>
                      <a:lnTo>
                        <a:pt x="44" y="6"/>
                      </a:lnTo>
                      <a:lnTo>
                        <a:pt x="46" y="4"/>
                      </a:lnTo>
                    </a:path>
                  </a:pathLst>
                </a:custGeom>
                <a:noFill/>
                <a:ln w="12700">
                  <a:solidFill>
                    <a:srgbClr val="E4D0B8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252" name="Group 21"/>
              <p:cNvGrpSpPr>
                <a:grpSpLocks/>
              </p:cNvGrpSpPr>
              <p:nvPr/>
            </p:nvGrpSpPr>
            <p:grpSpPr bwMode="auto">
              <a:xfrm>
                <a:off x="4255" y="1513"/>
                <a:ext cx="2" cy="2"/>
                <a:chOff x="4255" y="1513"/>
                <a:chExt cx="2" cy="2"/>
              </a:xfrm>
            </p:grpSpPr>
            <p:sp>
              <p:nvSpPr>
                <p:cNvPr id="370" name="Freeform 22"/>
                <p:cNvSpPr>
                  <a:spLocks/>
                </p:cNvSpPr>
                <p:nvPr/>
              </p:nvSpPr>
              <p:spPr bwMode="auto">
                <a:xfrm>
                  <a:off x="4255" y="1513"/>
                  <a:ext cx="2" cy="2"/>
                </a:xfrm>
                <a:custGeom>
                  <a:avLst/>
                  <a:gdLst>
                    <a:gd name="T0" fmla="*/ 1 w 4"/>
                    <a:gd name="T1" fmla="*/ 0 h 4"/>
                    <a:gd name="T2" fmla="*/ 1 w 4"/>
                    <a:gd name="T3" fmla="*/ 1 h 4"/>
                    <a:gd name="T4" fmla="*/ 0 w 4"/>
                    <a:gd name="T5" fmla="*/ 1 h 4"/>
                    <a:gd name="T6" fmla="*/ 1 w 4"/>
                    <a:gd name="T7" fmla="*/ 1 h 4"/>
                    <a:gd name="T8" fmla="*/ 1 w 4"/>
                    <a:gd name="T9" fmla="*/ 0 h 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"/>
                    <a:gd name="T16" fmla="*/ 0 h 4"/>
                    <a:gd name="T17" fmla="*/ 4 w 4"/>
                    <a:gd name="T18" fmla="*/ 4 h 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" h="4">
                      <a:moveTo>
                        <a:pt x="4" y="0"/>
                      </a:move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4D0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371" name="Freeform 23"/>
                <p:cNvSpPr>
                  <a:spLocks/>
                </p:cNvSpPr>
                <p:nvPr/>
              </p:nvSpPr>
              <p:spPr bwMode="auto">
                <a:xfrm>
                  <a:off x="4255" y="1513"/>
                  <a:ext cx="2" cy="2"/>
                </a:xfrm>
                <a:custGeom>
                  <a:avLst/>
                  <a:gdLst>
                    <a:gd name="T0" fmla="*/ 1 w 4"/>
                    <a:gd name="T1" fmla="*/ 0 h 4"/>
                    <a:gd name="T2" fmla="*/ 1 w 4"/>
                    <a:gd name="T3" fmla="*/ 1 h 4"/>
                    <a:gd name="T4" fmla="*/ 0 w 4"/>
                    <a:gd name="T5" fmla="*/ 1 h 4"/>
                    <a:gd name="T6" fmla="*/ 1 w 4"/>
                    <a:gd name="T7" fmla="*/ 1 h 4"/>
                    <a:gd name="T8" fmla="*/ 1 w 4"/>
                    <a:gd name="T9" fmla="*/ 0 h 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"/>
                    <a:gd name="T16" fmla="*/ 0 h 4"/>
                    <a:gd name="T17" fmla="*/ 4 w 4"/>
                    <a:gd name="T18" fmla="*/ 4 h 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" h="4">
                      <a:moveTo>
                        <a:pt x="4" y="0"/>
                      </a:move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4" y="0"/>
                      </a:lnTo>
                    </a:path>
                  </a:pathLst>
                </a:custGeom>
                <a:noFill/>
                <a:ln w="12700">
                  <a:solidFill>
                    <a:srgbClr val="E4D0B8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253" name="Group 24"/>
              <p:cNvGrpSpPr>
                <a:grpSpLocks/>
              </p:cNvGrpSpPr>
              <p:nvPr/>
            </p:nvGrpSpPr>
            <p:grpSpPr bwMode="auto">
              <a:xfrm>
                <a:off x="4361" y="1827"/>
                <a:ext cx="19" cy="39"/>
                <a:chOff x="4361" y="1827"/>
                <a:chExt cx="19" cy="39"/>
              </a:xfrm>
            </p:grpSpPr>
            <p:sp>
              <p:nvSpPr>
                <p:cNvPr id="368" name="Freeform 25"/>
                <p:cNvSpPr>
                  <a:spLocks/>
                </p:cNvSpPr>
                <p:nvPr/>
              </p:nvSpPr>
              <p:spPr bwMode="auto">
                <a:xfrm>
                  <a:off x="4361" y="1827"/>
                  <a:ext cx="19" cy="39"/>
                </a:xfrm>
                <a:custGeom>
                  <a:avLst/>
                  <a:gdLst>
                    <a:gd name="T0" fmla="*/ 10 w 38"/>
                    <a:gd name="T1" fmla="*/ 0 h 78"/>
                    <a:gd name="T2" fmla="*/ 9 w 38"/>
                    <a:gd name="T3" fmla="*/ 2 h 78"/>
                    <a:gd name="T4" fmla="*/ 8 w 38"/>
                    <a:gd name="T5" fmla="*/ 5 h 78"/>
                    <a:gd name="T6" fmla="*/ 7 w 38"/>
                    <a:gd name="T7" fmla="*/ 11 h 78"/>
                    <a:gd name="T8" fmla="*/ 6 w 38"/>
                    <a:gd name="T9" fmla="*/ 14 h 78"/>
                    <a:gd name="T10" fmla="*/ 6 w 38"/>
                    <a:gd name="T11" fmla="*/ 17 h 78"/>
                    <a:gd name="T12" fmla="*/ 7 w 38"/>
                    <a:gd name="T13" fmla="*/ 18 h 78"/>
                    <a:gd name="T14" fmla="*/ 9 w 38"/>
                    <a:gd name="T15" fmla="*/ 19 h 78"/>
                    <a:gd name="T16" fmla="*/ 10 w 38"/>
                    <a:gd name="T17" fmla="*/ 20 h 78"/>
                    <a:gd name="T18" fmla="*/ 10 w 38"/>
                    <a:gd name="T19" fmla="*/ 20 h 78"/>
                    <a:gd name="T20" fmla="*/ 9 w 38"/>
                    <a:gd name="T21" fmla="*/ 20 h 78"/>
                    <a:gd name="T22" fmla="*/ 7 w 38"/>
                    <a:gd name="T23" fmla="*/ 19 h 78"/>
                    <a:gd name="T24" fmla="*/ 4 w 38"/>
                    <a:gd name="T25" fmla="*/ 17 h 78"/>
                    <a:gd name="T26" fmla="*/ 0 w 38"/>
                    <a:gd name="T27" fmla="*/ 15 h 78"/>
                    <a:gd name="T28" fmla="*/ 2 w 38"/>
                    <a:gd name="T29" fmla="*/ 14 h 78"/>
                    <a:gd name="T30" fmla="*/ 3 w 38"/>
                    <a:gd name="T31" fmla="*/ 13 h 78"/>
                    <a:gd name="T32" fmla="*/ 4 w 38"/>
                    <a:gd name="T33" fmla="*/ 12 h 78"/>
                    <a:gd name="T34" fmla="*/ 5 w 38"/>
                    <a:gd name="T35" fmla="*/ 10 h 78"/>
                    <a:gd name="T36" fmla="*/ 6 w 38"/>
                    <a:gd name="T37" fmla="*/ 7 h 78"/>
                    <a:gd name="T38" fmla="*/ 8 w 38"/>
                    <a:gd name="T39" fmla="*/ 4 h 78"/>
                    <a:gd name="T40" fmla="*/ 10 w 38"/>
                    <a:gd name="T41" fmla="*/ 0 h 78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38"/>
                    <a:gd name="T64" fmla="*/ 0 h 78"/>
                    <a:gd name="T65" fmla="*/ 38 w 38"/>
                    <a:gd name="T66" fmla="*/ 78 h 78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38" h="78">
                      <a:moveTo>
                        <a:pt x="38" y="0"/>
                      </a:moveTo>
                      <a:lnTo>
                        <a:pt x="34" y="10"/>
                      </a:lnTo>
                      <a:lnTo>
                        <a:pt x="32" y="22"/>
                      </a:lnTo>
                      <a:lnTo>
                        <a:pt x="28" y="44"/>
                      </a:lnTo>
                      <a:lnTo>
                        <a:pt x="26" y="56"/>
                      </a:lnTo>
                      <a:lnTo>
                        <a:pt x="26" y="66"/>
                      </a:lnTo>
                      <a:lnTo>
                        <a:pt x="30" y="72"/>
                      </a:lnTo>
                      <a:lnTo>
                        <a:pt x="34" y="76"/>
                      </a:lnTo>
                      <a:lnTo>
                        <a:pt x="38" y="78"/>
                      </a:lnTo>
                      <a:lnTo>
                        <a:pt x="36" y="78"/>
                      </a:lnTo>
                      <a:lnTo>
                        <a:pt x="30" y="76"/>
                      </a:lnTo>
                      <a:lnTo>
                        <a:pt x="16" y="68"/>
                      </a:lnTo>
                      <a:lnTo>
                        <a:pt x="0" y="62"/>
                      </a:lnTo>
                      <a:lnTo>
                        <a:pt x="8" y="58"/>
                      </a:lnTo>
                      <a:lnTo>
                        <a:pt x="12" y="54"/>
                      </a:lnTo>
                      <a:lnTo>
                        <a:pt x="16" y="48"/>
                      </a:lnTo>
                      <a:lnTo>
                        <a:pt x="22" y="40"/>
                      </a:lnTo>
                      <a:lnTo>
                        <a:pt x="26" y="28"/>
                      </a:lnTo>
                      <a:lnTo>
                        <a:pt x="32" y="16"/>
                      </a:lnTo>
                      <a:lnTo>
                        <a:pt x="38" y="0"/>
                      </a:lnTo>
                      <a:close/>
                    </a:path>
                  </a:pathLst>
                </a:custGeom>
                <a:solidFill>
                  <a:srgbClr val="E4D0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369" name="Freeform 26"/>
                <p:cNvSpPr>
                  <a:spLocks/>
                </p:cNvSpPr>
                <p:nvPr/>
              </p:nvSpPr>
              <p:spPr bwMode="auto">
                <a:xfrm>
                  <a:off x="4361" y="1827"/>
                  <a:ext cx="19" cy="39"/>
                </a:xfrm>
                <a:custGeom>
                  <a:avLst/>
                  <a:gdLst>
                    <a:gd name="T0" fmla="*/ 10 w 38"/>
                    <a:gd name="T1" fmla="*/ 0 h 78"/>
                    <a:gd name="T2" fmla="*/ 9 w 38"/>
                    <a:gd name="T3" fmla="*/ 2 h 78"/>
                    <a:gd name="T4" fmla="*/ 8 w 38"/>
                    <a:gd name="T5" fmla="*/ 5 h 78"/>
                    <a:gd name="T6" fmla="*/ 7 w 38"/>
                    <a:gd name="T7" fmla="*/ 11 h 78"/>
                    <a:gd name="T8" fmla="*/ 6 w 38"/>
                    <a:gd name="T9" fmla="*/ 14 h 78"/>
                    <a:gd name="T10" fmla="*/ 6 w 38"/>
                    <a:gd name="T11" fmla="*/ 17 h 78"/>
                    <a:gd name="T12" fmla="*/ 7 w 38"/>
                    <a:gd name="T13" fmla="*/ 18 h 78"/>
                    <a:gd name="T14" fmla="*/ 9 w 38"/>
                    <a:gd name="T15" fmla="*/ 19 h 78"/>
                    <a:gd name="T16" fmla="*/ 10 w 38"/>
                    <a:gd name="T17" fmla="*/ 20 h 78"/>
                    <a:gd name="T18" fmla="*/ 10 w 38"/>
                    <a:gd name="T19" fmla="*/ 20 h 78"/>
                    <a:gd name="T20" fmla="*/ 9 w 38"/>
                    <a:gd name="T21" fmla="*/ 20 h 78"/>
                    <a:gd name="T22" fmla="*/ 7 w 38"/>
                    <a:gd name="T23" fmla="*/ 19 h 78"/>
                    <a:gd name="T24" fmla="*/ 4 w 38"/>
                    <a:gd name="T25" fmla="*/ 17 h 78"/>
                    <a:gd name="T26" fmla="*/ 0 w 38"/>
                    <a:gd name="T27" fmla="*/ 15 h 78"/>
                    <a:gd name="T28" fmla="*/ 2 w 38"/>
                    <a:gd name="T29" fmla="*/ 14 h 78"/>
                    <a:gd name="T30" fmla="*/ 3 w 38"/>
                    <a:gd name="T31" fmla="*/ 13 h 78"/>
                    <a:gd name="T32" fmla="*/ 4 w 38"/>
                    <a:gd name="T33" fmla="*/ 12 h 78"/>
                    <a:gd name="T34" fmla="*/ 5 w 38"/>
                    <a:gd name="T35" fmla="*/ 10 h 78"/>
                    <a:gd name="T36" fmla="*/ 6 w 38"/>
                    <a:gd name="T37" fmla="*/ 7 h 78"/>
                    <a:gd name="T38" fmla="*/ 8 w 38"/>
                    <a:gd name="T39" fmla="*/ 4 h 78"/>
                    <a:gd name="T40" fmla="*/ 10 w 38"/>
                    <a:gd name="T41" fmla="*/ 0 h 78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38"/>
                    <a:gd name="T64" fmla="*/ 0 h 78"/>
                    <a:gd name="T65" fmla="*/ 38 w 38"/>
                    <a:gd name="T66" fmla="*/ 78 h 78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38" h="78">
                      <a:moveTo>
                        <a:pt x="38" y="0"/>
                      </a:moveTo>
                      <a:lnTo>
                        <a:pt x="34" y="10"/>
                      </a:lnTo>
                      <a:lnTo>
                        <a:pt x="32" y="22"/>
                      </a:lnTo>
                      <a:lnTo>
                        <a:pt x="28" y="44"/>
                      </a:lnTo>
                      <a:lnTo>
                        <a:pt x="26" y="56"/>
                      </a:lnTo>
                      <a:lnTo>
                        <a:pt x="26" y="66"/>
                      </a:lnTo>
                      <a:lnTo>
                        <a:pt x="30" y="72"/>
                      </a:lnTo>
                      <a:lnTo>
                        <a:pt x="34" y="76"/>
                      </a:lnTo>
                      <a:lnTo>
                        <a:pt x="38" y="78"/>
                      </a:lnTo>
                      <a:lnTo>
                        <a:pt x="36" y="78"/>
                      </a:lnTo>
                      <a:lnTo>
                        <a:pt x="30" y="76"/>
                      </a:lnTo>
                      <a:lnTo>
                        <a:pt x="16" y="68"/>
                      </a:lnTo>
                      <a:lnTo>
                        <a:pt x="0" y="62"/>
                      </a:lnTo>
                      <a:lnTo>
                        <a:pt x="8" y="58"/>
                      </a:lnTo>
                      <a:lnTo>
                        <a:pt x="12" y="54"/>
                      </a:lnTo>
                      <a:lnTo>
                        <a:pt x="16" y="48"/>
                      </a:lnTo>
                      <a:lnTo>
                        <a:pt x="22" y="40"/>
                      </a:lnTo>
                      <a:lnTo>
                        <a:pt x="26" y="28"/>
                      </a:lnTo>
                      <a:lnTo>
                        <a:pt x="32" y="16"/>
                      </a:lnTo>
                      <a:lnTo>
                        <a:pt x="38" y="0"/>
                      </a:lnTo>
                    </a:path>
                  </a:pathLst>
                </a:custGeom>
                <a:noFill/>
                <a:ln w="12700">
                  <a:solidFill>
                    <a:srgbClr val="E4D0B8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254" name="Group 27"/>
              <p:cNvGrpSpPr>
                <a:grpSpLocks/>
              </p:cNvGrpSpPr>
              <p:nvPr/>
            </p:nvGrpSpPr>
            <p:grpSpPr bwMode="auto">
              <a:xfrm>
                <a:off x="3780" y="1434"/>
                <a:ext cx="589" cy="430"/>
                <a:chOff x="3780" y="1434"/>
                <a:chExt cx="589" cy="430"/>
              </a:xfrm>
            </p:grpSpPr>
            <p:sp>
              <p:nvSpPr>
                <p:cNvPr id="366" name="Freeform 28"/>
                <p:cNvSpPr>
                  <a:spLocks/>
                </p:cNvSpPr>
                <p:nvPr/>
              </p:nvSpPr>
              <p:spPr bwMode="auto">
                <a:xfrm>
                  <a:off x="3780" y="1434"/>
                  <a:ext cx="589" cy="430"/>
                </a:xfrm>
                <a:custGeom>
                  <a:avLst/>
                  <a:gdLst>
                    <a:gd name="T0" fmla="*/ 52 w 1179"/>
                    <a:gd name="T1" fmla="*/ 14 h 860"/>
                    <a:gd name="T2" fmla="*/ 91 w 1179"/>
                    <a:gd name="T3" fmla="*/ 12 h 860"/>
                    <a:gd name="T4" fmla="*/ 99 w 1179"/>
                    <a:gd name="T5" fmla="*/ 7 h 860"/>
                    <a:gd name="T6" fmla="*/ 103 w 1179"/>
                    <a:gd name="T7" fmla="*/ 13 h 860"/>
                    <a:gd name="T8" fmla="*/ 107 w 1179"/>
                    <a:gd name="T9" fmla="*/ 0 h 860"/>
                    <a:gd name="T10" fmla="*/ 117 w 1179"/>
                    <a:gd name="T11" fmla="*/ 14 h 860"/>
                    <a:gd name="T12" fmla="*/ 144 w 1179"/>
                    <a:gd name="T13" fmla="*/ 40 h 860"/>
                    <a:gd name="T14" fmla="*/ 152 w 1179"/>
                    <a:gd name="T15" fmla="*/ 62 h 860"/>
                    <a:gd name="T16" fmla="*/ 161 w 1179"/>
                    <a:gd name="T17" fmla="*/ 84 h 860"/>
                    <a:gd name="T18" fmla="*/ 183 w 1179"/>
                    <a:gd name="T19" fmla="*/ 92 h 860"/>
                    <a:gd name="T20" fmla="*/ 190 w 1179"/>
                    <a:gd name="T21" fmla="*/ 97 h 860"/>
                    <a:gd name="T22" fmla="*/ 239 w 1179"/>
                    <a:gd name="T23" fmla="*/ 112 h 860"/>
                    <a:gd name="T24" fmla="*/ 252 w 1179"/>
                    <a:gd name="T25" fmla="*/ 120 h 860"/>
                    <a:gd name="T26" fmla="*/ 257 w 1179"/>
                    <a:gd name="T27" fmla="*/ 121 h 860"/>
                    <a:gd name="T28" fmla="*/ 271 w 1179"/>
                    <a:gd name="T29" fmla="*/ 131 h 860"/>
                    <a:gd name="T30" fmla="*/ 270 w 1179"/>
                    <a:gd name="T31" fmla="*/ 159 h 860"/>
                    <a:gd name="T32" fmla="*/ 259 w 1179"/>
                    <a:gd name="T33" fmla="*/ 194 h 860"/>
                    <a:gd name="T34" fmla="*/ 262 w 1179"/>
                    <a:gd name="T35" fmla="*/ 190 h 860"/>
                    <a:gd name="T36" fmla="*/ 279 w 1179"/>
                    <a:gd name="T37" fmla="*/ 161 h 860"/>
                    <a:gd name="T38" fmla="*/ 283 w 1179"/>
                    <a:gd name="T39" fmla="*/ 153 h 860"/>
                    <a:gd name="T40" fmla="*/ 272 w 1179"/>
                    <a:gd name="T41" fmla="*/ 179 h 860"/>
                    <a:gd name="T42" fmla="*/ 267 w 1179"/>
                    <a:gd name="T43" fmla="*/ 189 h 860"/>
                    <a:gd name="T44" fmla="*/ 267 w 1179"/>
                    <a:gd name="T45" fmla="*/ 198 h 860"/>
                    <a:gd name="T46" fmla="*/ 288 w 1179"/>
                    <a:gd name="T47" fmla="*/ 211 h 860"/>
                    <a:gd name="T48" fmla="*/ 293 w 1179"/>
                    <a:gd name="T49" fmla="*/ 214 h 860"/>
                    <a:gd name="T50" fmla="*/ 265 w 1179"/>
                    <a:gd name="T51" fmla="*/ 204 h 860"/>
                    <a:gd name="T52" fmla="*/ 256 w 1179"/>
                    <a:gd name="T53" fmla="*/ 199 h 860"/>
                    <a:gd name="T54" fmla="*/ 239 w 1179"/>
                    <a:gd name="T55" fmla="*/ 189 h 860"/>
                    <a:gd name="T56" fmla="*/ 241 w 1179"/>
                    <a:gd name="T57" fmla="*/ 182 h 860"/>
                    <a:gd name="T58" fmla="*/ 246 w 1179"/>
                    <a:gd name="T59" fmla="*/ 184 h 860"/>
                    <a:gd name="T60" fmla="*/ 247 w 1179"/>
                    <a:gd name="T61" fmla="*/ 186 h 860"/>
                    <a:gd name="T62" fmla="*/ 267 w 1179"/>
                    <a:gd name="T63" fmla="*/ 147 h 860"/>
                    <a:gd name="T64" fmla="*/ 251 w 1179"/>
                    <a:gd name="T65" fmla="*/ 174 h 860"/>
                    <a:gd name="T66" fmla="*/ 256 w 1179"/>
                    <a:gd name="T67" fmla="*/ 162 h 860"/>
                    <a:gd name="T68" fmla="*/ 262 w 1179"/>
                    <a:gd name="T69" fmla="*/ 143 h 860"/>
                    <a:gd name="T70" fmla="*/ 251 w 1179"/>
                    <a:gd name="T71" fmla="*/ 167 h 860"/>
                    <a:gd name="T72" fmla="*/ 243 w 1179"/>
                    <a:gd name="T73" fmla="*/ 180 h 860"/>
                    <a:gd name="T74" fmla="*/ 244 w 1179"/>
                    <a:gd name="T75" fmla="*/ 169 h 860"/>
                    <a:gd name="T76" fmla="*/ 249 w 1179"/>
                    <a:gd name="T77" fmla="*/ 143 h 860"/>
                    <a:gd name="T78" fmla="*/ 242 w 1179"/>
                    <a:gd name="T79" fmla="*/ 132 h 860"/>
                    <a:gd name="T80" fmla="*/ 200 w 1179"/>
                    <a:gd name="T81" fmla="*/ 121 h 860"/>
                    <a:gd name="T82" fmla="*/ 170 w 1179"/>
                    <a:gd name="T83" fmla="*/ 135 h 860"/>
                    <a:gd name="T84" fmla="*/ 148 w 1179"/>
                    <a:gd name="T85" fmla="*/ 169 h 860"/>
                    <a:gd name="T86" fmla="*/ 141 w 1179"/>
                    <a:gd name="T87" fmla="*/ 177 h 860"/>
                    <a:gd name="T88" fmla="*/ 133 w 1179"/>
                    <a:gd name="T89" fmla="*/ 162 h 860"/>
                    <a:gd name="T90" fmla="*/ 105 w 1179"/>
                    <a:gd name="T91" fmla="*/ 155 h 860"/>
                    <a:gd name="T92" fmla="*/ 76 w 1179"/>
                    <a:gd name="T93" fmla="*/ 169 h 860"/>
                    <a:gd name="T94" fmla="*/ 58 w 1179"/>
                    <a:gd name="T95" fmla="*/ 180 h 860"/>
                    <a:gd name="T96" fmla="*/ 59 w 1179"/>
                    <a:gd name="T97" fmla="*/ 157 h 860"/>
                    <a:gd name="T98" fmla="*/ 46 w 1179"/>
                    <a:gd name="T99" fmla="*/ 123 h 860"/>
                    <a:gd name="T100" fmla="*/ 44 w 1179"/>
                    <a:gd name="T101" fmla="*/ 113 h 860"/>
                    <a:gd name="T102" fmla="*/ 59 w 1179"/>
                    <a:gd name="T103" fmla="*/ 124 h 860"/>
                    <a:gd name="T104" fmla="*/ 69 w 1179"/>
                    <a:gd name="T105" fmla="*/ 130 h 860"/>
                    <a:gd name="T106" fmla="*/ 81 w 1179"/>
                    <a:gd name="T107" fmla="*/ 112 h 860"/>
                    <a:gd name="T108" fmla="*/ 94 w 1179"/>
                    <a:gd name="T109" fmla="*/ 106 h 860"/>
                    <a:gd name="T110" fmla="*/ 90 w 1179"/>
                    <a:gd name="T111" fmla="*/ 86 h 860"/>
                    <a:gd name="T112" fmla="*/ 59 w 1179"/>
                    <a:gd name="T113" fmla="*/ 84 h 860"/>
                    <a:gd name="T114" fmla="*/ 19 w 1179"/>
                    <a:gd name="T115" fmla="*/ 59 h 860"/>
                    <a:gd name="T116" fmla="*/ 12 w 1179"/>
                    <a:gd name="T117" fmla="*/ 41 h 860"/>
                    <a:gd name="T118" fmla="*/ 4 w 1179"/>
                    <a:gd name="T119" fmla="*/ 34 h 860"/>
                    <a:gd name="T120" fmla="*/ 0 w 1179"/>
                    <a:gd name="T121" fmla="*/ 32 h 860"/>
                    <a:gd name="T122" fmla="*/ 22 w 1179"/>
                    <a:gd name="T123" fmla="*/ 19 h 860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1179"/>
                    <a:gd name="T187" fmla="*/ 0 h 860"/>
                    <a:gd name="T188" fmla="*/ 1179 w 1179"/>
                    <a:gd name="T189" fmla="*/ 860 h 860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1179" h="860">
                      <a:moveTo>
                        <a:pt x="127" y="70"/>
                      </a:moveTo>
                      <a:lnTo>
                        <a:pt x="129" y="70"/>
                      </a:lnTo>
                      <a:lnTo>
                        <a:pt x="133" y="70"/>
                      </a:lnTo>
                      <a:lnTo>
                        <a:pt x="171" y="62"/>
                      </a:lnTo>
                      <a:lnTo>
                        <a:pt x="211" y="56"/>
                      </a:lnTo>
                      <a:lnTo>
                        <a:pt x="251" y="54"/>
                      </a:lnTo>
                      <a:lnTo>
                        <a:pt x="289" y="52"/>
                      </a:lnTo>
                      <a:lnTo>
                        <a:pt x="325" y="50"/>
                      </a:lnTo>
                      <a:lnTo>
                        <a:pt x="355" y="48"/>
                      </a:lnTo>
                      <a:lnTo>
                        <a:pt x="367" y="46"/>
                      </a:lnTo>
                      <a:lnTo>
                        <a:pt x="379" y="44"/>
                      </a:lnTo>
                      <a:lnTo>
                        <a:pt x="385" y="42"/>
                      </a:lnTo>
                      <a:lnTo>
                        <a:pt x="391" y="38"/>
                      </a:lnTo>
                      <a:lnTo>
                        <a:pt x="395" y="32"/>
                      </a:lnTo>
                      <a:lnTo>
                        <a:pt x="399" y="30"/>
                      </a:lnTo>
                      <a:lnTo>
                        <a:pt x="405" y="28"/>
                      </a:lnTo>
                      <a:lnTo>
                        <a:pt x="407" y="32"/>
                      </a:lnTo>
                      <a:lnTo>
                        <a:pt x="409" y="38"/>
                      </a:lnTo>
                      <a:lnTo>
                        <a:pt x="411" y="46"/>
                      </a:lnTo>
                      <a:lnTo>
                        <a:pt x="413" y="50"/>
                      </a:lnTo>
                      <a:lnTo>
                        <a:pt x="417" y="48"/>
                      </a:lnTo>
                      <a:lnTo>
                        <a:pt x="419" y="44"/>
                      </a:lnTo>
                      <a:lnTo>
                        <a:pt x="423" y="38"/>
                      </a:lnTo>
                      <a:lnTo>
                        <a:pt x="429" y="20"/>
                      </a:lnTo>
                      <a:lnTo>
                        <a:pt x="429" y="0"/>
                      </a:lnTo>
                      <a:lnTo>
                        <a:pt x="431" y="4"/>
                      </a:lnTo>
                      <a:lnTo>
                        <a:pt x="431" y="8"/>
                      </a:lnTo>
                      <a:lnTo>
                        <a:pt x="441" y="26"/>
                      </a:lnTo>
                      <a:lnTo>
                        <a:pt x="453" y="42"/>
                      </a:lnTo>
                      <a:lnTo>
                        <a:pt x="471" y="58"/>
                      </a:lnTo>
                      <a:lnTo>
                        <a:pt x="491" y="76"/>
                      </a:lnTo>
                      <a:lnTo>
                        <a:pt x="533" y="108"/>
                      </a:lnTo>
                      <a:lnTo>
                        <a:pt x="551" y="124"/>
                      </a:lnTo>
                      <a:lnTo>
                        <a:pt x="565" y="142"/>
                      </a:lnTo>
                      <a:lnTo>
                        <a:pt x="577" y="158"/>
                      </a:lnTo>
                      <a:lnTo>
                        <a:pt x="589" y="172"/>
                      </a:lnTo>
                      <a:lnTo>
                        <a:pt x="603" y="196"/>
                      </a:lnTo>
                      <a:lnTo>
                        <a:pt x="611" y="220"/>
                      </a:lnTo>
                      <a:lnTo>
                        <a:pt x="611" y="234"/>
                      </a:lnTo>
                      <a:lnTo>
                        <a:pt x="611" y="250"/>
                      </a:lnTo>
                      <a:lnTo>
                        <a:pt x="611" y="266"/>
                      </a:lnTo>
                      <a:lnTo>
                        <a:pt x="615" y="284"/>
                      </a:lnTo>
                      <a:lnTo>
                        <a:pt x="623" y="302"/>
                      </a:lnTo>
                      <a:lnTo>
                        <a:pt x="633" y="317"/>
                      </a:lnTo>
                      <a:lnTo>
                        <a:pt x="647" y="333"/>
                      </a:lnTo>
                      <a:lnTo>
                        <a:pt x="663" y="347"/>
                      </a:lnTo>
                      <a:lnTo>
                        <a:pt x="683" y="355"/>
                      </a:lnTo>
                      <a:lnTo>
                        <a:pt x="705" y="361"/>
                      </a:lnTo>
                      <a:lnTo>
                        <a:pt x="721" y="363"/>
                      </a:lnTo>
                      <a:lnTo>
                        <a:pt x="733" y="367"/>
                      </a:lnTo>
                      <a:lnTo>
                        <a:pt x="743" y="369"/>
                      </a:lnTo>
                      <a:lnTo>
                        <a:pt x="751" y="373"/>
                      </a:lnTo>
                      <a:lnTo>
                        <a:pt x="757" y="377"/>
                      </a:lnTo>
                      <a:lnTo>
                        <a:pt x="761" y="379"/>
                      </a:lnTo>
                      <a:lnTo>
                        <a:pt x="761" y="385"/>
                      </a:lnTo>
                      <a:lnTo>
                        <a:pt x="761" y="389"/>
                      </a:lnTo>
                      <a:lnTo>
                        <a:pt x="809" y="397"/>
                      </a:lnTo>
                      <a:lnTo>
                        <a:pt x="859" y="411"/>
                      </a:lnTo>
                      <a:lnTo>
                        <a:pt x="909" y="429"/>
                      </a:lnTo>
                      <a:lnTo>
                        <a:pt x="957" y="451"/>
                      </a:lnTo>
                      <a:lnTo>
                        <a:pt x="973" y="459"/>
                      </a:lnTo>
                      <a:lnTo>
                        <a:pt x="985" y="465"/>
                      </a:lnTo>
                      <a:lnTo>
                        <a:pt x="1005" y="481"/>
                      </a:lnTo>
                      <a:lnTo>
                        <a:pt x="1009" y="481"/>
                      </a:lnTo>
                      <a:lnTo>
                        <a:pt x="1009" y="479"/>
                      </a:lnTo>
                      <a:lnTo>
                        <a:pt x="1013" y="481"/>
                      </a:lnTo>
                      <a:lnTo>
                        <a:pt x="1031" y="487"/>
                      </a:lnTo>
                      <a:lnTo>
                        <a:pt x="1047" y="495"/>
                      </a:lnTo>
                      <a:lnTo>
                        <a:pt x="1059" y="501"/>
                      </a:lnTo>
                      <a:lnTo>
                        <a:pt x="1071" y="509"/>
                      </a:lnTo>
                      <a:lnTo>
                        <a:pt x="1079" y="515"/>
                      </a:lnTo>
                      <a:lnTo>
                        <a:pt x="1087" y="523"/>
                      </a:lnTo>
                      <a:lnTo>
                        <a:pt x="1095" y="537"/>
                      </a:lnTo>
                      <a:lnTo>
                        <a:pt x="1099" y="551"/>
                      </a:lnTo>
                      <a:lnTo>
                        <a:pt x="1101" y="567"/>
                      </a:lnTo>
                      <a:lnTo>
                        <a:pt x="1097" y="595"/>
                      </a:lnTo>
                      <a:lnTo>
                        <a:pt x="1083" y="635"/>
                      </a:lnTo>
                      <a:lnTo>
                        <a:pt x="1067" y="675"/>
                      </a:lnTo>
                      <a:lnTo>
                        <a:pt x="1047" y="715"/>
                      </a:lnTo>
                      <a:lnTo>
                        <a:pt x="1021" y="759"/>
                      </a:lnTo>
                      <a:lnTo>
                        <a:pt x="1025" y="765"/>
                      </a:lnTo>
                      <a:lnTo>
                        <a:pt x="1037" y="776"/>
                      </a:lnTo>
                      <a:lnTo>
                        <a:pt x="1039" y="778"/>
                      </a:lnTo>
                      <a:lnTo>
                        <a:pt x="1039" y="780"/>
                      </a:lnTo>
                      <a:lnTo>
                        <a:pt x="1039" y="774"/>
                      </a:lnTo>
                      <a:lnTo>
                        <a:pt x="1043" y="770"/>
                      </a:lnTo>
                      <a:lnTo>
                        <a:pt x="1051" y="757"/>
                      </a:lnTo>
                      <a:lnTo>
                        <a:pt x="1061" y="739"/>
                      </a:lnTo>
                      <a:lnTo>
                        <a:pt x="1073" y="715"/>
                      </a:lnTo>
                      <a:lnTo>
                        <a:pt x="1089" y="691"/>
                      </a:lnTo>
                      <a:lnTo>
                        <a:pt x="1103" y="665"/>
                      </a:lnTo>
                      <a:lnTo>
                        <a:pt x="1117" y="641"/>
                      </a:lnTo>
                      <a:lnTo>
                        <a:pt x="1129" y="617"/>
                      </a:lnTo>
                      <a:lnTo>
                        <a:pt x="1139" y="599"/>
                      </a:lnTo>
                      <a:lnTo>
                        <a:pt x="1137" y="603"/>
                      </a:lnTo>
                      <a:lnTo>
                        <a:pt x="1135" y="609"/>
                      </a:lnTo>
                      <a:lnTo>
                        <a:pt x="1131" y="619"/>
                      </a:lnTo>
                      <a:lnTo>
                        <a:pt x="1123" y="639"/>
                      </a:lnTo>
                      <a:lnTo>
                        <a:pt x="1111" y="665"/>
                      </a:lnTo>
                      <a:lnTo>
                        <a:pt x="1101" y="691"/>
                      </a:lnTo>
                      <a:lnTo>
                        <a:pt x="1089" y="715"/>
                      </a:lnTo>
                      <a:lnTo>
                        <a:pt x="1085" y="725"/>
                      </a:lnTo>
                      <a:lnTo>
                        <a:pt x="1081" y="733"/>
                      </a:lnTo>
                      <a:lnTo>
                        <a:pt x="1077" y="739"/>
                      </a:lnTo>
                      <a:lnTo>
                        <a:pt x="1075" y="743"/>
                      </a:lnTo>
                      <a:lnTo>
                        <a:pt x="1071" y="753"/>
                      </a:lnTo>
                      <a:lnTo>
                        <a:pt x="1071" y="767"/>
                      </a:lnTo>
                      <a:lnTo>
                        <a:pt x="1071" y="778"/>
                      </a:lnTo>
                      <a:lnTo>
                        <a:pt x="1069" y="784"/>
                      </a:lnTo>
                      <a:lnTo>
                        <a:pt x="1065" y="788"/>
                      </a:lnTo>
                      <a:lnTo>
                        <a:pt x="1069" y="790"/>
                      </a:lnTo>
                      <a:lnTo>
                        <a:pt x="1077" y="796"/>
                      </a:lnTo>
                      <a:lnTo>
                        <a:pt x="1087" y="802"/>
                      </a:lnTo>
                      <a:lnTo>
                        <a:pt x="1099" y="810"/>
                      </a:lnTo>
                      <a:lnTo>
                        <a:pt x="1127" y="826"/>
                      </a:lnTo>
                      <a:lnTo>
                        <a:pt x="1153" y="842"/>
                      </a:lnTo>
                      <a:lnTo>
                        <a:pt x="1157" y="846"/>
                      </a:lnTo>
                      <a:lnTo>
                        <a:pt x="1163" y="848"/>
                      </a:lnTo>
                      <a:lnTo>
                        <a:pt x="1161" y="846"/>
                      </a:lnTo>
                      <a:lnTo>
                        <a:pt x="1173" y="854"/>
                      </a:lnTo>
                      <a:lnTo>
                        <a:pt x="1177" y="858"/>
                      </a:lnTo>
                      <a:lnTo>
                        <a:pt x="1179" y="860"/>
                      </a:lnTo>
                      <a:lnTo>
                        <a:pt x="1079" y="822"/>
                      </a:lnTo>
                      <a:lnTo>
                        <a:pt x="1071" y="818"/>
                      </a:lnTo>
                      <a:lnTo>
                        <a:pt x="1063" y="814"/>
                      </a:lnTo>
                      <a:lnTo>
                        <a:pt x="1059" y="814"/>
                      </a:lnTo>
                      <a:lnTo>
                        <a:pt x="1057" y="812"/>
                      </a:lnTo>
                      <a:lnTo>
                        <a:pt x="1041" y="804"/>
                      </a:lnTo>
                      <a:lnTo>
                        <a:pt x="1025" y="794"/>
                      </a:lnTo>
                      <a:lnTo>
                        <a:pt x="997" y="782"/>
                      </a:lnTo>
                      <a:lnTo>
                        <a:pt x="971" y="768"/>
                      </a:lnTo>
                      <a:lnTo>
                        <a:pt x="963" y="763"/>
                      </a:lnTo>
                      <a:lnTo>
                        <a:pt x="955" y="759"/>
                      </a:lnTo>
                      <a:lnTo>
                        <a:pt x="957" y="755"/>
                      </a:lnTo>
                      <a:lnTo>
                        <a:pt x="955" y="753"/>
                      </a:lnTo>
                      <a:lnTo>
                        <a:pt x="953" y="751"/>
                      </a:lnTo>
                      <a:lnTo>
                        <a:pt x="961" y="739"/>
                      </a:lnTo>
                      <a:lnTo>
                        <a:pt x="961" y="725"/>
                      </a:lnTo>
                      <a:lnTo>
                        <a:pt x="965" y="727"/>
                      </a:lnTo>
                      <a:lnTo>
                        <a:pt x="967" y="727"/>
                      </a:lnTo>
                      <a:lnTo>
                        <a:pt x="971" y="733"/>
                      </a:lnTo>
                      <a:lnTo>
                        <a:pt x="977" y="737"/>
                      </a:lnTo>
                      <a:lnTo>
                        <a:pt x="983" y="739"/>
                      </a:lnTo>
                      <a:lnTo>
                        <a:pt x="987" y="733"/>
                      </a:lnTo>
                      <a:lnTo>
                        <a:pt x="989" y="727"/>
                      </a:lnTo>
                      <a:lnTo>
                        <a:pt x="987" y="735"/>
                      </a:lnTo>
                      <a:lnTo>
                        <a:pt x="983" y="741"/>
                      </a:lnTo>
                      <a:lnTo>
                        <a:pt x="987" y="743"/>
                      </a:lnTo>
                      <a:lnTo>
                        <a:pt x="991" y="743"/>
                      </a:lnTo>
                      <a:lnTo>
                        <a:pt x="1001" y="745"/>
                      </a:lnTo>
                      <a:lnTo>
                        <a:pt x="1009" y="747"/>
                      </a:lnTo>
                      <a:lnTo>
                        <a:pt x="1041" y="667"/>
                      </a:lnTo>
                      <a:lnTo>
                        <a:pt x="1071" y="587"/>
                      </a:lnTo>
                      <a:lnTo>
                        <a:pt x="1069" y="585"/>
                      </a:lnTo>
                      <a:lnTo>
                        <a:pt x="1071" y="583"/>
                      </a:lnTo>
                      <a:lnTo>
                        <a:pt x="1063" y="597"/>
                      </a:lnTo>
                      <a:lnTo>
                        <a:pt x="1051" y="615"/>
                      </a:lnTo>
                      <a:lnTo>
                        <a:pt x="1029" y="653"/>
                      </a:lnTo>
                      <a:lnTo>
                        <a:pt x="1007" y="693"/>
                      </a:lnTo>
                      <a:lnTo>
                        <a:pt x="997" y="711"/>
                      </a:lnTo>
                      <a:lnTo>
                        <a:pt x="989" y="727"/>
                      </a:lnTo>
                      <a:lnTo>
                        <a:pt x="997" y="709"/>
                      </a:lnTo>
                      <a:lnTo>
                        <a:pt x="1007" y="689"/>
                      </a:lnTo>
                      <a:lnTo>
                        <a:pt x="1025" y="647"/>
                      </a:lnTo>
                      <a:lnTo>
                        <a:pt x="1035" y="625"/>
                      </a:lnTo>
                      <a:lnTo>
                        <a:pt x="1045" y="605"/>
                      </a:lnTo>
                      <a:lnTo>
                        <a:pt x="1053" y="587"/>
                      </a:lnTo>
                      <a:lnTo>
                        <a:pt x="1059" y="573"/>
                      </a:lnTo>
                      <a:lnTo>
                        <a:pt x="1049" y="569"/>
                      </a:lnTo>
                      <a:lnTo>
                        <a:pt x="1041" y="571"/>
                      </a:lnTo>
                      <a:lnTo>
                        <a:pt x="1035" y="587"/>
                      </a:lnTo>
                      <a:lnTo>
                        <a:pt x="1029" y="605"/>
                      </a:lnTo>
                      <a:lnTo>
                        <a:pt x="1013" y="645"/>
                      </a:lnTo>
                      <a:lnTo>
                        <a:pt x="1005" y="665"/>
                      </a:lnTo>
                      <a:lnTo>
                        <a:pt x="997" y="683"/>
                      </a:lnTo>
                      <a:lnTo>
                        <a:pt x="991" y="697"/>
                      </a:lnTo>
                      <a:lnTo>
                        <a:pt x="985" y="709"/>
                      </a:lnTo>
                      <a:lnTo>
                        <a:pt x="979" y="717"/>
                      </a:lnTo>
                      <a:lnTo>
                        <a:pt x="975" y="719"/>
                      </a:lnTo>
                      <a:lnTo>
                        <a:pt x="973" y="715"/>
                      </a:lnTo>
                      <a:lnTo>
                        <a:pt x="973" y="703"/>
                      </a:lnTo>
                      <a:lnTo>
                        <a:pt x="973" y="695"/>
                      </a:lnTo>
                      <a:lnTo>
                        <a:pt x="975" y="685"/>
                      </a:lnTo>
                      <a:lnTo>
                        <a:pt x="977" y="673"/>
                      </a:lnTo>
                      <a:lnTo>
                        <a:pt x="979" y="657"/>
                      </a:lnTo>
                      <a:lnTo>
                        <a:pt x="983" y="639"/>
                      </a:lnTo>
                      <a:lnTo>
                        <a:pt x="987" y="619"/>
                      </a:lnTo>
                      <a:lnTo>
                        <a:pt x="991" y="597"/>
                      </a:lnTo>
                      <a:lnTo>
                        <a:pt x="997" y="571"/>
                      </a:lnTo>
                      <a:lnTo>
                        <a:pt x="997" y="569"/>
                      </a:lnTo>
                      <a:lnTo>
                        <a:pt x="991" y="553"/>
                      </a:lnTo>
                      <a:lnTo>
                        <a:pt x="981" y="537"/>
                      </a:lnTo>
                      <a:lnTo>
                        <a:pt x="969" y="525"/>
                      </a:lnTo>
                      <a:lnTo>
                        <a:pt x="955" y="513"/>
                      </a:lnTo>
                      <a:lnTo>
                        <a:pt x="923" y="497"/>
                      </a:lnTo>
                      <a:lnTo>
                        <a:pt x="885" y="487"/>
                      </a:lnTo>
                      <a:lnTo>
                        <a:pt x="843" y="483"/>
                      </a:lnTo>
                      <a:lnTo>
                        <a:pt x="801" y="485"/>
                      </a:lnTo>
                      <a:lnTo>
                        <a:pt x="761" y="493"/>
                      </a:lnTo>
                      <a:lnTo>
                        <a:pt x="723" y="507"/>
                      </a:lnTo>
                      <a:lnTo>
                        <a:pt x="713" y="513"/>
                      </a:lnTo>
                      <a:lnTo>
                        <a:pt x="703" y="519"/>
                      </a:lnTo>
                      <a:lnTo>
                        <a:pt x="681" y="539"/>
                      </a:lnTo>
                      <a:lnTo>
                        <a:pt x="661" y="565"/>
                      </a:lnTo>
                      <a:lnTo>
                        <a:pt x="641" y="591"/>
                      </a:lnTo>
                      <a:lnTo>
                        <a:pt x="623" y="621"/>
                      </a:lnTo>
                      <a:lnTo>
                        <a:pt x="607" y="649"/>
                      </a:lnTo>
                      <a:lnTo>
                        <a:pt x="593" y="675"/>
                      </a:lnTo>
                      <a:lnTo>
                        <a:pt x="581" y="697"/>
                      </a:lnTo>
                      <a:lnTo>
                        <a:pt x="577" y="703"/>
                      </a:lnTo>
                      <a:lnTo>
                        <a:pt x="573" y="705"/>
                      </a:lnTo>
                      <a:lnTo>
                        <a:pt x="569" y="707"/>
                      </a:lnTo>
                      <a:lnTo>
                        <a:pt x="565" y="707"/>
                      </a:lnTo>
                      <a:lnTo>
                        <a:pt x="559" y="699"/>
                      </a:lnTo>
                      <a:lnTo>
                        <a:pt x="557" y="685"/>
                      </a:lnTo>
                      <a:lnTo>
                        <a:pt x="553" y="669"/>
                      </a:lnTo>
                      <a:lnTo>
                        <a:pt x="545" y="655"/>
                      </a:lnTo>
                      <a:lnTo>
                        <a:pt x="533" y="645"/>
                      </a:lnTo>
                      <a:lnTo>
                        <a:pt x="517" y="635"/>
                      </a:lnTo>
                      <a:lnTo>
                        <a:pt x="497" y="629"/>
                      </a:lnTo>
                      <a:lnTo>
                        <a:pt x="477" y="623"/>
                      </a:lnTo>
                      <a:lnTo>
                        <a:pt x="435" y="617"/>
                      </a:lnTo>
                      <a:lnTo>
                        <a:pt x="423" y="617"/>
                      </a:lnTo>
                      <a:lnTo>
                        <a:pt x="409" y="621"/>
                      </a:lnTo>
                      <a:lnTo>
                        <a:pt x="395" y="627"/>
                      </a:lnTo>
                      <a:lnTo>
                        <a:pt x="377" y="633"/>
                      </a:lnTo>
                      <a:lnTo>
                        <a:pt x="343" y="653"/>
                      </a:lnTo>
                      <a:lnTo>
                        <a:pt x="307" y="675"/>
                      </a:lnTo>
                      <a:lnTo>
                        <a:pt x="275" y="695"/>
                      </a:lnTo>
                      <a:lnTo>
                        <a:pt x="261" y="703"/>
                      </a:lnTo>
                      <a:lnTo>
                        <a:pt x="251" y="711"/>
                      </a:lnTo>
                      <a:lnTo>
                        <a:pt x="241" y="715"/>
                      </a:lnTo>
                      <a:lnTo>
                        <a:pt x="235" y="717"/>
                      </a:lnTo>
                      <a:lnTo>
                        <a:pt x="233" y="715"/>
                      </a:lnTo>
                      <a:lnTo>
                        <a:pt x="233" y="709"/>
                      </a:lnTo>
                      <a:lnTo>
                        <a:pt x="241" y="683"/>
                      </a:lnTo>
                      <a:lnTo>
                        <a:pt x="243" y="655"/>
                      </a:lnTo>
                      <a:lnTo>
                        <a:pt x="239" y="625"/>
                      </a:lnTo>
                      <a:lnTo>
                        <a:pt x="231" y="597"/>
                      </a:lnTo>
                      <a:lnTo>
                        <a:pt x="221" y="569"/>
                      </a:lnTo>
                      <a:lnTo>
                        <a:pt x="209" y="541"/>
                      </a:lnTo>
                      <a:lnTo>
                        <a:pt x="197" y="517"/>
                      </a:lnTo>
                      <a:lnTo>
                        <a:pt x="185" y="495"/>
                      </a:lnTo>
                      <a:lnTo>
                        <a:pt x="175" y="477"/>
                      </a:lnTo>
                      <a:lnTo>
                        <a:pt x="169" y="463"/>
                      </a:lnTo>
                      <a:lnTo>
                        <a:pt x="167" y="455"/>
                      </a:lnTo>
                      <a:lnTo>
                        <a:pt x="169" y="453"/>
                      </a:lnTo>
                      <a:lnTo>
                        <a:pt x="177" y="455"/>
                      </a:lnTo>
                      <a:lnTo>
                        <a:pt x="185" y="461"/>
                      </a:lnTo>
                      <a:lnTo>
                        <a:pt x="195" y="467"/>
                      </a:lnTo>
                      <a:lnTo>
                        <a:pt x="207" y="475"/>
                      </a:lnTo>
                      <a:lnTo>
                        <a:pt x="219" y="485"/>
                      </a:lnTo>
                      <a:lnTo>
                        <a:pt x="237" y="499"/>
                      </a:lnTo>
                      <a:lnTo>
                        <a:pt x="255" y="513"/>
                      </a:lnTo>
                      <a:lnTo>
                        <a:pt x="263" y="517"/>
                      </a:lnTo>
                      <a:lnTo>
                        <a:pt x="269" y="521"/>
                      </a:lnTo>
                      <a:lnTo>
                        <a:pt x="273" y="519"/>
                      </a:lnTo>
                      <a:lnTo>
                        <a:pt x="277" y="517"/>
                      </a:lnTo>
                      <a:lnTo>
                        <a:pt x="285" y="507"/>
                      </a:lnTo>
                      <a:lnTo>
                        <a:pt x="291" y="493"/>
                      </a:lnTo>
                      <a:lnTo>
                        <a:pt x="299" y="477"/>
                      </a:lnTo>
                      <a:lnTo>
                        <a:pt x="309" y="461"/>
                      </a:lnTo>
                      <a:lnTo>
                        <a:pt x="325" y="449"/>
                      </a:lnTo>
                      <a:lnTo>
                        <a:pt x="335" y="445"/>
                      </a:lnTo>
                      <a:lnTo>
                        <a:pt x="347" y="443"/>
                      </a:lnTo>
                      <a:lnTo>
                        <a:pt x="357" y="441"/>
                      </a:lnTo>
                      <a:lnTo>
                        <a:pt x="365" y="437"/>
                      </a:lnTo>
                      <a:lnTo>
                        <a:pt x="377" y="423"/>
                      </a:lnTo>
                      <a:lnTo>
                        <a:pt x="385" y="405"/>
                      </a:lnTo>
                      <a:lnTo>
                        <a:pt x="385" y="385"/>
                      </a:lnTo>
                      <a:lnTo>
                        <a:pt x="381" y="365"/>
                      </a:lnTo>
                      <a:lnTo>
                        <a:pt x="369" y="349"/>
                      </a:lnTo>
                      <a:lnTo>
                        <a:pt x="361" y="343"/>
                      </a:lnTo>
                      <a:lnTo>
                        <a:pt x="351" y="339"/>
                      </a:lnTo>
                      <a:lnTo>
                        <a:pt x="339" y="337"/>
                      </a:lnTo>
                      <a:lnTo>
                        <a:pt x="325" y="337"/>
                      </a:lnTo>
                      <a:lnTo>
                        <a:pt x="283" y="339"/>
                      </a:lnTo>
                      <a:lnTo>
                        <a:pt x="239" y="335"/>
                      </a:lnTo>
                      <a:lnTo>
                        <a:pt x="197" y="325"/>
                      </a:lnTo>
                      <a:lnTo>
                        <a:pt x="157" y="310"/>
                      </a:lnTo>
                      <a:lnTo>
                        <a:pt x="121" y="288"/>
                      </a:lnTo>
                      <a:lnTo>
                        <a:pt x="91" y="258"/>
                      </a:lnTo>
                      <a:lnTo>
                        <a:pt x="79" y="238"/>
                      </a:lnTo>
                      <a:lnTo>
                        <a:pt x="69" y="218"/>
                      </a:lnTo>
                      <a:lnTo>
                        <a:pt x="59" y="196"/>
                      </a:lnTo>
                      <a:lnTo>
                        <a:pt x="53" y="172"/>
                      </a:lnTo>
                      <a:lnTo>
                        <a:pt x="53" y="170"/>
                      </a:lnTo>
                      <a:lnTo>
                        <a:pt x="51" y="164"/>
                      </a:lnTo>
                      <a:lnTo>
                        <a:pt x="51" y="146"/>
                      </a:lnTo>
                      <a:lnTo>
                        <a:pt x="47" y="138"/>
                      </a:lnTo>
                      <a:lnTo>
                        <a:pt x="42" y="134"/>
                      </a:lnTo>
                      <a:lnTo>
                        <a:pt x="32" y="132"/>
                      </a:lnTo>
                      <a:lnTo>
                        <a:pt x="18" y="134"/>
                      </a:lnTo>
                      <a:lnTo>
                        <a:pt x="10" y="136"/>
                      </a:lnTo>
                      <a:lnTo>
                        <a:pt x="4" y="136"/>
                      </a:lnTo>
                      <a:lnTo>
                        <a:pt x="0" y="136"/>
                      </a:lnTo>
                      <a:lnTo>
                        <a:pt x="0" y="132"/>
                      </a:lnTo>
                      <a:lnTo>
                        <a:pt x="0" y="128"/>
                      </a:lnTo>
                      <a:lnTo>
                        <a:pt x="2" y="124"/>
                      </a:lnTo>
                      <a:lnTo>
                        <a:pt x="14" y="112"/>
                      </a:lnTo>
                      <a:lnTo>
                        <a:pt x="32" y="100"/>
                      </a:lnTo>
                      <a:lnTo>
                        <a:pt x="57" y="88"/>
                      </a:lnTo>
                      <a:lnTo>
                        <a:pt x="89" y="76"/>
                      </a:lnTo>
                      <a:lnTo>
                        <a:pt x="127" y="70"/>
                      </a:lnTo>
                      <a:close/>
                    </a:path>
                  </a:pathLst>
                </a:custGeom>
                <a:solidFill>
                  <a:srgbClr val="E4D0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367" name="Freeform 29"/>
                <p:cNvSpPr>
                  <a:spLocks/>
                </p:cNvSpPr>
                <p:nvPr/>
              </p:nvSpPr>
              <p:spPr bwMode="auto">
                <a:xfrm>
                  <a:off x="3780" y="1434"/>
                  <a:ext cx="589" cy="430"/>
                </a:xfrm>
                <a:custGeom>
                  <a:avLst/>
                  <a:gdLst>
                    <a:gd name="T0" fmla="*/ 52 w 1179"/>
                    <a:gd name="T1" fmla="*/ 14 h 860"/>
                    <a:gd name="T2" fmla="*/ 91 w 1179"/>
                    <a:gd name="T3" fmla="*/ 12 h 860"/>
                    <a:gd name="T4" fmla="*/ 99 w 1179"/>
                    <a:gd name="T5" fmla="*/ 7 h 860"/>
                    <a:gd name="T6" fmla="*/ 103 w 1179"/>
                    <a:gd name="T7" fmla="*/ 13 h 860"/>
                    <a:gd name="T8" fmla="*/ 107 w 1179"/>
                    <a:gd name="T9" fmla="*/ 0 h 860"/>
                    <a:gd name="T10" fmla="*/ 117 w 1179"/>
                    <a:gd name="T11" fmla="*/ 14 h 860"/>
                    <a:gd name="T12" fmla="*/ 144 w 1179"/>
                    <a:gd name="T13" fmla="*/ 40 h 860"/>
                    <a:gd name="T14" fmla="*/ 152 w 1179"/>
                    <a:gd name="T15" fmla="*/ 62 h 860"/>
                    <a:gd name="T16" fmla="*/ 161 w 1179"/>
                    <a:gd name="T17" fmla="*/ 84 h 860"/>
                    <a:gd name="T18" fmla="*/ 183 w 1179"/>
                    <a:gd name="T19" fmla="*/ 92 h 860"/>
                    <a:gd name="T20" fmla="*/ 190 w 1179"/>
                    <a:gd name="T21" fmla="*/ 97 h 860"/>
                    <a:gd name="T22" fmla="*/ 239 w 1179"/>
                    <a:gd name="T23" fmla="*/ 112 h 860"/>
                    <a:gd name="T24" fmla="*/ 252 w 1179"/>
                    <a:gd name="T25" fmla="*/ 120 h 860"/>
                    <a:gd name="T26" fmla="*/ 257 w 1179"/>
                    <a:gd name="T27" fmla="*/ 121 h 860"/>
                    <a:gd name="T28" fmla="*/ 271 w 1179"/>
                    <a:gd name="T29" fmla="*/ 131 h 860"/>
                    <a:gd name="T30" fmla="*/ 270 w 1179"/>
                    <a:gd name="T31" fmla="*/ 159 h 860"/>
                    <a:gd name="T32" fmla="*/ 259 w 1179"/>
                    <a:gd name="T33" fmla="*/ 194 h 860"/>
                    <a:gd name="T34" fmla="*/ 262 w 1179"/>
                    <a:gd name="T35" fmla="*/ 190 h 860"/>
                    <a:gd name="T36" fmla="*/ 279 w 1179"/>
                    <a:gd name="T37" fmla="*/ 161 h 860"/>
                    <a:gd name="T38" fmla="*/ 283 w 1179"/>
                    <a:gd name="T39" fmla="*/ 153 h 860"/>
                    <a:gd name="T40" fmla="*/ 272 w 1179"/>
                    <a:gd name="T41" fmla="*/ 179 h 860"/>
                    <a:gd name="T42" fmla="*/ 267 w 1179"/>
                    <a:gd name="T43" fmla="*/ 189 h 860"/>
                    <a:gd name="T44" fmla="*/ 267 w 1179"/>
                    <a:gd name="T45" fmla="*/ 198 h 860"/>
                    <a:gd name="T46" fmla="*/ 288 w 1179"/>
                    <a:gd name="T47" fmla="*/ 211 h 860"/>
                    <a:gd name="T48" fmla="*/ 293 w 1179"/>
                    <a:gd name="T49" fmla="*/ 214 h 860"/>
                    <a:gd name="T50" fmla="*/ 265 w 1179"/>
                    <a:gd name="T51" fmla="*/ 204 h 860"/>
                    <a:gd name="T52" fmla="*/ 256 w 1179"/>
                    <a:gd name="T53" fmla="*/ 199 h 860"/>
                    <a:gd name="T54" fmla="*/ 239 w 1179"/>
                    <a:gd name="T55" fmla="*/ 189 h 860"/>
                    <a:gd name="T56" fmla="*/ 241 w 1179"/>
                    <a:gd name="T57" fmla="*/ 182 h 860"/>
                    <a:gd name="T58" fmla="*/ 246 w 1179"/>
                    <a:gd name="T59" fmla="*/ 184 h 860"/>
                    <a:gd name="T60" fmla="*/ 247 w 1179"/>
                    <a:gd name="T61" fmla="*/ 186 h 860"/>
                    <a:gd name="T62" fmla="*/ 267 w 1179"/>
                    <a:gd name="T63" fmla="*/ 147 h 860"/>
                    <a:gd name="T64" fmla="*/ 251 w 1179"/>
                    <a:gd name="T65" fmla="*/ 174 h 860"/>
                    <a:gd name="T66" fmla="*/ 256 w 1179"/>
                    <a:gd name="T67" fmla="*/ 162 h 860"/>
                    <a:gd name="T68" fmla="*/ 262 w 1179"/>
                    <a:gd name="T69" fmla="*/ 143 h 860"/>
                    <a:gd name="T70" fmla="*/ 251 w 1179"/>
                    <a:gd name="T71" fmla="*/ 167 h 860"/>
                    <a:gd name="T72" fmla="*/ 243 w 1179"/>
                    <a:gd name="T73" fmla="*/ 180 h 860"/>
                    <a:gd name="T74" fmla="*/ 244 w 1179"/>
                    <a:gd name="T75" fmla="*/ 169 h 860"/>
                    <a:gd name="T76" fmla="*/ 249 w 1179"/>
                    <a:gd name="T77" fmla="*/ 143 h 860"/>
                    <a:gd name="T78" fmla="*/ 242 w 1179"/>
                    <a:gd name="T79" fmla="*/ 132 h 860"/>
                    <a:gd name="T80" fmla="*/ 200 w 1179"/>
                    <a:gd name="T81" fmla="*/ 121 h 860"/>
                    <a:gd name="T82" fmla="*/ 170 w 1179"/>
                    <a:gd name="T83" fmla="*/ 135 h 860"/>
                    <a:gd name="T84" fmla="*/ 148 w 1179"/>
                    <a:gd name="T85" fmla="*/ 169 h 860"/>
                    <a:gd name="T86" fmla="*/ 141 w 1179"/>
                    <a:gd name="T87" fmla="*/ 177 h 860"/>
                    <a:gd name="T88" fmla="*/ 133 w 1179"/>
                    <a:gd name="T89" fmla="*/ 162 h 860"/>
                    <a:gd name="T90" fmla="*/ 105 w 1179"/>
                    <a:gd name="T91" fmla="*/ 155 h 860"/>
                    <a:gd name="T92" fmla="*/ 76 w 1179"/>
                    <a:gd name="T93" fmla="*/ 169 h 860"/>
                    <a:gd name="T94" fmla="*/ 58 w 1179"/>
                    <a:gd name="T95" fmla="*/ 180 h 860"/>
                    <a:gd name="T96" fmla="*/ 59 w 1179"/>
                    <a:gd name="T97" fmla="*/ 157 h 860"/>
                    <a:gd name="T98" fmla="*/ 46 w 1179"/>
                    <a:gd name="T99" fmla="*/ 123 h 860"/>
                    <a:gd name="T100" fmla="*/ 44 w 1179"/>
                    <a:gd name="T101" fmla="*/ 113 h 860"/>
                    <a:gd name="T102" fmla="*/ 59 w 1179"/>
                    <a:gd name="T103" fmla="*/ 124 h 860"/>
                    <a:gd name="T104" fmla="*/ 69 w 1179"/>
                    <a:gd name="T105" fmla="*/ 130 h 860"/>
                    <a:gd name="T106" fmla="*/ 81 w 1179"/>
                    <a:gd name="T107" fmla="*/ 112 h 860"/>
                    <a:gd name="T108" fmla="*/ 94 w 1179"/>
                    <a:gd name="T109" fmla="*/ 106 h 860"/>
                    <a:gd name="T110" fmla="*/ 90 w 1179"/>
                    <a:gd name="T111" fmla="*/ 86 h 860"/>
                    <a:gd name="T112" fmla="*/ 59 w 1179"/>
                    <a:gd name="T113" fmla="*/ 84 h 860"/>
                    <a:gd name="T114" fmla="*/ 19 w 1179"/>
                    <a:gd name="T115" fmla="*/ 59 h 860"/>
                    <a:gd name="T116" fmla="*/ 12 w 1179"/>
                    <a:gd name="T117" fmla="*/ 41 h 860"/>
                    <a:gd name="T118" fmla="*/ 4 w 1179"/>
                    <a:gd name="T119" fmla="*/ 34 h 860"/>
                    <a:gd name="T120" fmla="*/ 0 w 1179"/>
                    <a:gd name="T121" fmla="*/ 32 h 860"/>
                    <a:gd name="T122" fmla="*/ 22 w 1179"/>
                    <a:gd name="T123" fmla="*/ 19 h 860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1179"/>
                    <a:gd name="T187" fmla="*/ 0 h 860"/>
                    <a:gd name="T188" fmla="*/ 1179 w 1179"/>
                    <a:gd name="T189" fmla="*/ 860 h 860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1179" h="860">
                      <a:moveTo>
                        <a:pt x="127" y="70"/>
                      </a:moveTo>
                      <a:lnTo>
                        <a:pt x="129" y="70"/>
                      </a:lnTo>
                      <a:lnTo>
                        <a:pt x="133" y="70"/>
                      </a:lnTo>
                      <a:lnTo>
                        <a:pt x="171" y="62"/>
                      </a:lnTo>
                      <a:lnTo>
                        <a:pt x="211" y="56"/>
                      </a:lnTo>
                      <a:lnTo>
                        <a:pt x="251" y="54"/>
                      </a:lnTo>
                      <a:lnTo>
                        <a:pt x="289" y="52"/>
                      </a:lnTo>
                      <a:lnTo>
                        <a:pt x="325" y="50"/>
                      </a:lnTo>
                      <a:lnTo>
                        <a:pt x="355" y="48"/>
                      </a:lnTo>
                      <a:lnTo>
                        <a:pt x="367" y="46"/>
                      </a:lnTo>
                      <a:lnTo>
                        <a:pt x="379" y="44"/>
                      </a:lnTo>
                      <a:lnTo>
                        <a:pt x="385" y="42"/>
                      </a:lnTo>
                      <a:lnTo>
                        <a:pt x="391" y="38"/>
                      </a:lnTo>
                      <a:lnTo>
                        <a:pt x="395" y="32"/>
                      </a:lnTo>
                      <a:lnTo>
                        <a:pt x="399" y="30"/>
                      </a:lnTo>
                      <a:lnTo>
                        <a:pt x="405" y="28"/>
                      </a:lnTo>
                      <a:lnTo>
                        <a:pt x="407" y="32"/>
                      </a:lnTo>
                      <a:lnTo>
                        <a:pt x="409" y="38"/>
                      </a:lnTo>
                      <a:lnTo>
                        <a:pt x="411" y="46"/>
                      </a:lnTo>
                      <a:lnTo>
                        <a:pt x="413" y="50"/>
                      </a:lnTo>
                      <a:lnTo>
                        <a:pt x="417" y="48"/>
                      </a:lnTo>
                      <a:lnTo>
                        <a:pt x="419" y="44"/>
                      </a:lnTo>
                      <a:lnTo>
                        <a:pt x="423" y="38"/>
                      </a:lnTo>
                      <a:lnTo>
                        <a:pt x="429" y="20"/>
                      </a:lnTo>
                      <a:lnTo>
                        <a:pt x="429" y="0"/>
                      </a:lnTo>
                      <a:lnTo>
                        <a:pt x="431" y="4"/>
                      </a:lnTo>
                      <a:lnTo>
                        <a:pt x="431" y="8"/>
                      </a:lnTo>
                      <a:lnTo>
                        <a:pt x="441" y="26"/>
                      </a:lnTo>
                      <a:lnTo>
                        <a:pt x="453" y="42"/>
                      </a:lnTo>
                      <a:lnTo>
                        <a:pt x="471" y="58"/>
                      </a:lnTo>
                      <a:lnTo>
                        <a:pt x="491" y="76"/>
                      </a:lnTo>
                      <a:lnTo>
                        <a:pt x="533" y="108"/>
                      </a:lnTo>
                      <a:lnTo>
                        <a:pt x="551" y="124"/>
                      </a:lnTo>
                      <a:lnTo>
                        <a:pt x="565" y="142"/>
                      </a:lnTo>
                      <a:lnTo>
                        <a:pt x="577" y="158"/>
                      </a:lnTo>
                      <a:lnTo>
                        <a:pt x="589" y="172"/>
                      </a:lnTo>
                      <a:lnTo>
                        <a:pt x="603" y="196"/>
                      </a:lnTo>
                      <a:lnTo>
                        <a:pt x="611" y="220"/>
                      </a:lnTo>
                      <a:lnTo>
                        <a:pt x="611" y="234"/>
                      </a:lnTo>
                      <a:lnTo>
                        <a:pt x="611" y="250"/>
                      </a:lnTo>
                      <a:lnTo>
                        <a:pt x="611" y="266"/>
                      </a:lnTo>
                      <a:lnTo>
                        <a:pt x="615" y="284"/>
                      </a:lnTo>
                      <a:lnTo>
                        <a:pt x="623" y="302"/>
                      </a:lnTo>
                      <a:lnTo>
                        <a:pt x="633" y="317"/>
                      </a:lnTo>
                      <a:lnTo>
                        <a:pt x="647" y="333"/>
                      </a:lnTo>
                      <a:lnTo>
                        <a:pt x="663" y="347"/>
                      </a:lnTo>
                      <a:lnTo>
                        <a:pt x="683" y="355"/>
                      </a:lnTo>
                      <a:lnTo>
                        <a:pt x="705" y="361"/>
                      </a:lnTo>
                      <a:lnTo>
                        <a:pt x="721" y="363"/>
                      </a:lnTo>
                      <a:lnTo>
                        <a:pt x="733" y="367"/>
                      </a:lnTo>
                      <a:lnTo>
                        <a:pt x="743" y="369"/>
                      </a:lnTo>
                      <a:lnTo>
                        <a:pt x="751" y="373"/>
                      </a:lnTo>
                      <a:lnTo>
                        <a:pt x="757" y="377"/>
                      </a:lnTo>
                      <a:lnTo>
                        <a:pt x="761" y="379"/>
                      </a:lnTo>
                      <a:lnTo>
                        <a:pt x="761" y="385"/>
                      </a:lnTo>
                      <a:lnTo>
                        <a:pt x="761" y="389"/>
                      </a:lnTo>
                      <a:lnTo>
                        <a:pt x="809" y="397"/>
                      </a:lnTo>
                      <a:lnTo>
                        <a:pt x="859" y="411"/>
                      </a:lnTo>
                      <a:lnTo>
                        <a:pt x="909" y="429"/>
                      </a:lnTo>
                      <a:lnTo>
                        <a:pt x="957" y="451"/>
                      </a:lnTo>
                      <a:lnTo>
                        <a:pt x="973" y="459"/>
                      </a:lnTo>
                      <a:lnTo>
                        <a:pt x="985" y="465"/>
                      </a:lnTo>
                      <a:lnTo>
                        <a:pt x="1005" y="481"/>
                      </a:lnTo>
                      <a:lnTo>
                        <a:pt x="1009" y="481"/>
                      </a:lnTo>
                      <a:lnTo>
                        <a:pt x="1009" y="479"/>
                      </a:lnTo>
                      <a:lnTo>
                        <a:pt x="1013" y="481"/>
                      </a:lnTo>
                      <a:lnTo>
                        <a:pt x="1031" y="487"/>
                      </a:lnTo>
                      <a:lnTo>
                        <a:pt x="1047" y="495"/>
                      </a:lnTo>
                      <a:lnTo>
                        <a:pt x="1059" y="501"/>
                      </a:lnTo>
                      <a:lnTo>
                        <a:pt x="1071" y="509"/>
                      </a:lnTo>
                      <a:lnTo>
                        <a:pt x="1079" y="515"/>
                      </a:lnTo>
                      <a:lnTo>
                        <a:pt x="1087" y="523"/>
                      </a:lnTo>
                      <a:lnTo>
                        <a:pt x="1095" y="537"/>
                      </a:lnTo>
                      <a:lnTo>
                        <a:pt x="1099" y="551"/>
                      </a:lnTo>
                      <a:lnTo>
                        <a:pt x="1101" y="567"/>
                      </a:lnTo>
                      <a:lnTo>
                        <a:pt x="1097" y="595"/>
                      </a:lnTo>
                      <a:lnTo>
                        <a:pt x="1083" y="635"/>
                      </a:lnTo>
                      <a:lnTo>
                        <a:pt x="1067" y="675"/>
                      </a:lnTo>
                      <a:lnTo>
                        <a:pt x="1047" y="715"/>
                      </a:lnTo>
                      <a:lnTo>
                        <a:pt x="1021" y="759"/>
                      </a:lnTo>
                      <a:lnTo>
                        <a:pt x="1025" y="765"/>
                      </a:lnTo>
                      <a:lnTo>
                        <a:pt x="1037" y="776"/>
                      </a:lnTo>
                      <a:lnTo>
                        <a:pt x="1039" y="778"/>
                      </a:lnTo>
                      <a:lnTo>
                        <a:pt x="1039" y="780"/>
                      </a:lnTo>
                      <a:lnTo>
                        <a:pt x="1039" y="774"/>
                      </a:lnTo>
                      <a:lnTo>
                        <a:pt x="1043" y="770"/>
                      </a:lnTo>
                      <a:lnTo>
                        <a:pt x="1051" y="757"/>
                      </a:lnTo>
                      <a:lnTo>
                        <a:pt x="1061" y="739"/>
                      </a:lnTo>
                      <a:lnTo>
                        <a:pt x="1073" y="715"/>
                      </a:lnTo>
                      <a:lnTo>
                        <a:pt x="1089" y="691"/>
                      </a:lnTo>
                      <a:lnTo>
                        <a:pt x="1103" y="665"/>
                      </a:lnTo>
                      <a:lnTo>
                        <a:pt x="1117" y="641"/>
                      </a:lnTo>
                      <a:lnTo>
                        <a:pt x="1129" y="617"/>
                      </a:lnTo>
                      <a:lnTo>
                        <a:pt x="1139" y="599"/>
                      </a:lnTo>
                      <a:lnTo>
                        <a:pt x="1137" y="603"/>
                      </a:lnTo>
                      <a:lnTo>
                        <a:pt x="1135" y="609"/>
                      </a:lnTo>
                      <a:lnTo>
                        <a:pt x="1131" y="619"/>
                      </a:lnTo>
                      <a:lnTo>
                        <a:pt x="1123" y="639"/>
                      </a:lnTo>
                      <a:lnTo>
                        <a:pt x="1111" y="665"/>
                      </a:lnTo>
                      <a:lnTo>
                        <a:pt x="1101" y="691"/>
                      </a:lnTo>
                      <a:lnTo>
                        <a:pt x="1089" y="715"/>
                      </a:lnTo>
                      <a:lnTo>
                        <a:pt x="1085" y="725"/>
                      </a:lnTo>
                      <a:lnTo>
                        <a:pt x="1081" y="733"/>
                      </a:lnTo>
                      <a:lnTo>
                        <a:pt x="1077" y="739"/>
                      </a:lnTo>
                      <a:lnTo>
                        <a:pt x="1075" y="743"/>
                      </a:lnTo>
                      <a:lnTo>
                        <a:pt x="1071" y="753"/>
                      </a:lnTo>
                      <a:lnTo>
                        <a:pt x="1071" y="767"/>
                      </a:lnTo>
                      <a:lnTo>
                        <a:pt x="1071" y="778"/>
                      </a:lnTo>
                      <a:lnTo>
                        <a:pt x="1069" y="784"/>
                      </a:lnTo>
                      <a:lnTo>
                        <a:pt x="1065" y="788"/>
                      </a:lnTo>
                      <a:lnTo>
                        <a:pt x="1069" y="790"/>
                      </a:lnTo>
                      <a:lnTo>
                        <a:pt x="1077" y="796"/>
                      </a:lnTo>
                      <a:lnTo>
                        <a:pt x="1087" y="802"/>
                      </a:lnTo>
                      <a:lnTo>
                        <a:pt x="1099" y="810"/>
                      </a:lnTo>
                      <a:lnTo>
                        <a:pt x="1127" y="826"/>
                      </a:lnTo>
                      <a:lnTo>
                        <a:pt x="1153" y="842"/>
                      </a:lnTo>
                      <a:lnTo>
                        <a:pt x="1157" y="846"/>
                      </a:lnTo>
                      <a:lnTo>
                        <a:pt x="1163" y="848"/>
                      </a:lnTo>
                      <a:lnTo>
                        <a:pt x="1161" y="846"/>
                      </a:lnTo>
                      <a:lnTo>
                        <a:pt x="1173" y="854"/>
                      </a:lnTo>
                      <a:lnTo>
                        <a:pt x="1177" y="858"/>
                      </a:lnTo>
                      <a:lnTo>
                        <a:pt x="1179" y="860"/>
                      </a:lnTo>
                      <a:lnTo>
                        <a:pt x="1079" y="822"/>
                      </a:lnTo>
                      <a:lnTo>
                        <a:pt x="1071" y="818"/>
                      </a:lnTo>
                      <a:lnTo>
                        <a:pt x="1063" y="814"/>
                      </a:lnTo>
                      <a:lnTo>
                        <a:pt x="1059" y="814"/>
                      </a:lnTo>
                      <a:lnTo>
                        <a:pt x="1057" y="812"/>
                      </a:lnTo>
                      <a:lnTo>
                        <a:pt x="1041" y="804"/>
                      </a:lnTo>
                      <a:lnTo>
                        <a:pt x="1025" y="794"/>
                      </a:lnTo>
                      <a:lnTo>
                        <a:pt x="997" y="782"/>
                      </a:lnTo>
                      <a:lnTo>
                        <a:pt x="971" y="768"/>
                      </a:lnTo>
                      <a:lnTo>
                        <a:pt x="963" y="763"/>
                      </a:lnTo>
                      <a:lnTo>
                        <a:pt x="955" y="759"/>
                      </a:lnTo>
                      <a:lnTo>
                        <a:pt x="957" y="755"/>
                      </a:lnTo>
                      <a:lnTo>
                        <a:pt x="955" y="753"/>
                      </a:lnTo>
                      <a:lnTo>
                        <a:pt x="953" y="751"/>
                      </a:lnTo>
                      <a:lnTo>
                        <a:pt x="961" y="739"/>
                      </a:lnTo>
                      <a:lnTo>
                        <a:pt x="961" y="725"/>
                      </a:lnTo>
                      <a:lnTo>
                        <a:pt x="965" y="727"/>
                      </a:lnTo>
                      <a:lnTo>
                        <a:pt x="967" y="727"/>
                      </a:lnTo>
                      <a:lnTo>
                        <a:pt x="971" y="733"/>
                      </a:lnTo>
                      <a:lnTo>
                        <a:pt x="977" y="737"/>
                      </a:lnTo>
                      <a:lnTo>
                        <a:pt x="983" y="739"/>
                      </a:lnTo>
                      <a:lnTo>
                        <a:pt x="987" y="733"/>
                      </a:lnTo>
                      <a:lnTo>
                        <a:pt x="989" y="727"/>
                      </a:lnTo>
                      <a:lnTo>
                        <a:pt x="987" y="735"/>
                      </a:lnTo>
                      <a:lnTo>
                        <a:pt x="983" y="741"/>
                      </a:lnTo>
                      <a:lnTo>
                        <a:pt x="987" y="743"/>
                      </a:lnTo>
                      <a:lnTo>
                        <a:pt x="991" y="743"/>
                      </a:lnTo>
                      <a:lnTo>
                        <a:pt x="1001" y="745"/>
                      </a:lnTo>
                      <a:lnTo>
                        <a:pt x="1009" y="747"/>
                      </a:lnTo>
                      <a:lnTo>
                        <a:pt x="1041" y="667"/>
                      </a:lnTo>
                      <a:lnTo>
                        <a:pt x="1071" y="587"/>
                      </a:lnTo>
                      <a:lnTo>
                        <a:pt x="1069" y="585"/>
                      </a:lnTo>
                      <a:lnTo>
                        <a:pt x="1071" y="583"/>
                      </a:lnTo>
                      <a:lnTo>
                        <a:pt x="1063" y="597"/>
                      </a:lnTo>
                      <a:lnTo>
                        <a:pt x="1051" y="615"/>
                      </a:lnTo>
                      <a:lnTo>
                        <a:pt x="1029" y="653"/>
                      </a:lnTo>
                      <a:lnTo>
                        <a:pt x="1007" y="693"/>
                      </a:lnTo>
                      <a:lnTo>
                        <a:pt x="997" y="711"/>
                      </a:lnTo>
                      <a:lnTo>
                        <a:pt x="989" y="727"/>
                      </a:lnTo>
                      <a:lnTo>
                        <a:pt x="997" y="709"/>
                      </a:lnTo>
                      <a:lnTo>
                        <a:pt x="1007" y="689"/>
                      </a:lnTo>
                      <a:lnTo>
                        <a:pt x="1025" y="647"/>
                      </a:lnTo>
                      <a:lnTo>
                        <a:pt x="1035" y="625"/>
                      </a:lnTo>
                      <a:lnTo>
                        <a:pt x="1045" y="605"/>
                      </a:lnTo>
                      <a:lnTo>
                        <a:pt x="1053" y="587"/>
                      </a:lnTo>
                      <a:lnTo>
                        <a:pt x="1059" y="573"/>
                      </a:lnTo>
                      <a:lnTo>
                        <a:pt x="1049" y="569"/>
                      </a:lnTo>
                      <a:lnTo>
                        <a:pt x="1041" y="571"/>
                      </a:lnTo>
                      <a:lnTo>
                        <a:pt x="1035" y="587"/>
                      </a:lnTo>
                      <a:lnTo>
                        <a:pt x="1029" y="605"/>
                      </a:lnTo>
                      <a:lnTo>
                        <a:pt x="1013" y="645"/>
                      </a:lnTo>
                      <a:lnTo>
                        <a:pt x="1005" y="665"/>
                      </a:lnTo>
                      <a:lnTo>
                        <a:pt x="997" y="683"/>
                      </a:lnTo>
                      <a:lnTo>
                        <a:pt x="991" y="697"/>
                      </a:lnTo>
                      <a:lnTo>
                        <a:pt x="985" y="709"/>
                      </a:lnTo>
                      <a:lnTo>
                        <a:pt x="979" y="717"/>
                      </a:lnTo>
                      <a:lnTo>
                        <a:pt x="975" y="719"/>
                      </a:lnTo>
                      <a:lnTo>
                        <a:pt x="973" y="715"/>
                      </a:lnTo>
                      <a:lnTo>
                        <a:pt x="973" y="703"/>
                      </a:lnTo>
                      <a:lnTo>
                        <a:pt x="973" y="695"/>
                      </a:lnTo>
                      <a:lnTo>
                        <a:pt x="975" y="685"/>
                      </a:lnTo>
                      <a:lnTo>
                        <a:pt x="977" y="673"/>
                      </a:lnTo>
                      <a:lnTo>
                        <a:pt x="979" y="657"/>
                      </a:lnTo>
                      <a:lnTo>
                        <a:pt x="983" y="639"/>
                      </a:lnTo>
                      <a:lnTo>
                        <a:pt x="987" y="619"/>
                      </a:lnTo>
                      <a:lnTo>
                        <a:pt x="991" y="597"/>
                      </a:lnTo>
                      <a:lnTo>
                        <a:pt x="997" y="571"/>
                      </a:lnTo>
                      <a:lnTo>
                        <a:pt x="997" y="569"/>
                      </a:lnTo>
                      <a:lnTo>
                        <a:pt x="991" y="553"/>
                      </a:lnTo>
                      <a:lnTo>
                        <a:pt x="981" y="537"/>
                      </a:lnTo>
                      <a:lnTo>
                        <a:pt x="969" y="525"/>
                      </a:lnTo>
                      <a:lnTo>
                        <a:pt x="955" y="513"/>
                      </a:lnTo>
                      <a:lnTo>
                        <a:pt x="923" y="497"/>
                      </a:lnTo>
                      <a:lnTo>
                        <a:pt x="885" y="487"/>
                      </a:lnTo>
                      <a:lnTo>
                        <a:pt x="843" y="483"/>
                      </a:lnTo>
                      <a:lnTo>
                        <a:pt x="801" y="485"/>
                      </a:lnTo>
                      <a:lnTo>
                        <a:pt x="761" y="493"/>
                      </a:lnTo>
                      <a:lnTo>
                        <a:pt x="723" y="507"/>
                      </a:lnTo>
                      <a:lnTo>
                        <a:pt x="713" y="513"/>
                      </a:lnTo>
                      <a:lnTo>
                        <a:pt x="703" y="519"/>
                      </a:lnTo>
                      <a:lnTo>
                        <a:pt x="681" y="539"/>
                      </a:lnTo>
                      <a:lnTo>
                        <a:pt x="661" y="565"/>
                      </a:lnTo>
                      <a:lnTo>
                        <a:pt x="641" y="591"/>
                      </a:lnTo>
                      <a:lnTo>
                        <a:pt x="623" y="621"/>
                      </a:lnTo>
                      <a:lnTo>
                        <a:pt x="607" y="649"/>
                      </a:lnTo>
                      <a:lnTo>
                        <a:pt x="593" y="675"/>
                      </a:lnTo>
                      <a:lnTo>
                        <a:pt x="581" y="697"/>
                      </a:lnTo>
                      <a:lnTo>
                        <a:pt x="577" y="703"/>
                      </a:lnTo>
                      <a:lnTo>
                        <a:pt x="573" y="705"/>
                      </a:lnTo>
                      <a:lnTo>
                        <a:pt x="569" y="707"/>
                      </a:lnTo>
                      <a:lnTo>
                        <a:pt x="565" y="707"/>
                      </a:lnTo>
                      <a:lnTo>
                        <a:pt x="559" y="699"/>
                      </a:lnTo>
                      <a:lnTo>
                        <a:pt x="557" y="685"/>
                      </a:lnTo>
                      <a:lnTo>
                        <a:pt x="553" y="669"/>
                      </a:lnTo>
                      <a:lnTo>
                        <a:pt x="545" y="655"/>
                      </a:lnTo>
                      <a:lnTo>
                        <a:pt x="533" y="645"/>
                      </a:lnTo>
                      <a:lnTo>
                        <a:pt x="517" y="635"/>
                      </a:lnTo>
                      <a:lnTo>
                        <a:pt x="497" y="629"/>
                      </a:lnTo>
                      <a:lnTo>
                        <a:pt x="477" y="623"/>
                      </a:lnTo>
                      <a:lnTo>
                        <a:pt x="435" y="617"/>
                      </a:lnTo>
                      <a:lnTo>
                        <a:pt x="423" y="617"/>
                      </a:lnTo>
                      <a:lnTo>
                        <a:pt x="409" y="621"/>
                      </a:lnTo>
                      <a:lnTo>
                        <a:pt x="395" y="627"/>
                      </a:lnTo>
                      <a:lnTo>
                        <a:pt x="377" y="633"/>
                      </a:lnTo>
                      <a:lnTo>
                        <a:pt x="343" y="653"/>
                      </a:lnTo>
                      <a:lnTo>
                        <a:pt x="307" y="675"/>
                      </a:lnTo>
                      <a:lnTo>
                        <a:pt x="275" y="695"/>
                      </a:lnTo>
                      <a:lnTo>
                        <a:pt x="261" y="703"/>
                      </a:lnTo>
                      <a:lnTo>
                        <a:pt x="251" y="711"/>
                      </a:lnTo>
                      <a:lnTo>
                        <a:pt x="241" y="715"/>
                      </a:lnTo>
                      <a:lnTo>
                        <a:pt x="235" y="717"/>
                      </a:lnTo>
                      <a:lnTo>
                        <a:pt x="233" y="715"/>
                      </a:lnTo>
                      <a:lnTo>
                        <a:pt x="233" y="709"/>
                      </a:lnTo>
                      <a:lnTo>
                        <a:pt x="241" y="683"/>
                      </a:lnTo>
                      <a:lnTo>
                        <a:pt x="243" y="655"/>
                      </a:lnTo>
                      <a:lnTo>
                        <a:pt x="239" y="625"/>
                      </a:lnTo>
                      <a:lnTo>
                        <a:pt x="231" y="597"/>
                      </a:lnTo>
                      <a:lnTo>
                        <a:pt x="221" y="569"/>
                      </a:lnTo>
                      <a:lnTo>
                        <a:pt x="209" y="541"/>
                      </a:lnTo>
                      <a:lnTo>
                        <a:pt x="197" y="517"/>
                      </a:lnTo>
                      <a:lnTo>
                        <a:pt x="185" y="495"/>
                      </a:lnTo>
                      <a:lnTo>
                        <a:pt x="175" y="477"/>
                      </a:lnTo>
                      <a:lnTo>
                        <a:pt x="169" y="463"/>
                      </a:lnTo>
                      <a:lnTo>
                        <a:pt x="167" y="455"/>
                      </a:lnTo>
                      <a:lnTo>
                        <a:pt x="169" y="453"/>
                      </a:lnTo>
                      <a:lnTo>
                        <a:pt x="177" y="455"/>
                      </a:lnTo>
                      <a:lnTo>
                        <a:pt x="185" y="461"/>
                      </a:lnTo>
                      <a:lnTo>
                        <a:pt x="195" y="467"/>
                      </a:lnTo>
                      <a:lnTo>
                        <a:pt x="207" y="475"/>
                      </a:lnTo>
                      <a:lnTo>
                        <a:pt x="219" y="485"/>
                      </a:lnTo>
                      <a:lnTo>
                        <a:pt x="237" y="499"/>
                      </a:lnTo>
                      <a:lnTo>
                        <a:pt x="255" y="513"/>
                      </a:lnTo>
                      <a:lnTo>
                        <a:pt x="263" y="517"/>
                      </a:lnTo>
                      <a:lnTo>
                        <a:pt x="269" y="521"/>
                      </a:lnTo>
                      <a:lnTo>
                        <a:pt x="273" y="519"/>
                      </a:lnTo>
                      <a:lnTo>
                        <a:pt x="277" y="517"/>
                      </a:lnTo>
                      <a:lnTo>
                        <a:pt x="285" y="507"/>
                      </a:lnTo>
                      <a:lnTo>
                        <a:pt x="291" y="493"/>
                      </a:lnTo>
                      <a:lnTo>
                        <a:pt x="299" y="477"/>
                      </a:lnTo>
                      <a:lnTo>
                        <a:pt x="309" y="461"/>
                      </a:lnTo>
                      <a:lnTo>
                        <a:pt x="325" y="449"/>
                      </a:lnTo>
                      <a:lnTo>
                        <a:pt x="335" y="445"/>
                      </a:lnTo>
                      <a:lnTo>
                        <a:pt x="347" y="443"/>
                      </a:lnTo>
                      <a:lnTo>
                        <a:pt x="357" y="441"/>
                      </a:lnTo>
                      <a:lnTo>
                        <a:pt x="365" y="437"/>
                      </a:lnTo>
                      <a:lnTo>
                        <a:pt x="377" y="423"/>
                      </a:lnTo>
                      <a:lnTo>
                        <a:pt x="385" y="405"/>
                      </a:lnTo>
                      <a:lnTo>
                        <a:pt x="385" y="385"/>
                      </a:lnTo>
                      <a:lnTo>
                        <a:pt x="381" y="365"/>
                      </a:lnTo>
                      <a:lnTo>
                        <a:pt x="369" y="349"/>
                      </a:lnTo>
                      <a:lnTo>
                        <a:pt x="361" y="343"/>
                      </a:lnTo>
                      <a:lnTo>
                        <a:pt x="351" y="339"/>
                      </a:lnTo>
                      <a:lnTo>
                        <a:pt x="339" y="337"/>
                      </a:lnTo>
                      <a:lnTo>
                        <a:pt x="325" y="337"/>
                      </a:lnTo>
                      <a:lnTo>
                        <a:pt x="283" y="339"/>
                      </a:lnTo>
                      <a:lnTo>
                        <a:pt x="239" y="335"/>
                      </a:lnTo>
                      <a:lnTo>
                        <a:pt x="197" y="325"/>
                      </a:lnTo>
                      <a:lnTo>
                        <a:pt x="157" y="310"/>
                      </a:lnTo>
                      <a:lnTo>
                        <a:pt x="121" y="288"/>
                      </a:lnTo>
                      <a:lnTo>
                        <a:pt x="91" y="258"/>
                      </a:lnTo>
                      <a:lnTo>
                        <a:pt x="79" y="238"/>
                      </a:lnTo>
                      <a:lnTo>
                        <a:pt x="69" y="218"/>
                      </a:lnTo>
                      <a:lnTo>
                        <a:pt x="59" y="196"/>
                      </a:lnTo>
                      <a:lnTo>
                        <a:pt x="53" y="172"/>
                      </a:lnTo>
                      <a:lnTo>
                        <a:pt x="53" y="170"/>
                      </a:lnTo>
                      <a:lnTo>
                        <a:pt x="51" y="164"/>
                      </a:lnTo>
                      <a:lnTo>
                        <a:pt x="51" y="146"/>
                      </a:lnTo>
                      <a:lnTo>
                        <a:pt x="47" y="138"/>
                      </a:lnTo>
                      <a:lnTo>
                        <a:pt x="42" y="134"/>
                      </a:lnTo>
                      <a:lnTo>
                        <a:pt x="32" y="132"/>
                      </a:lnTo>
                      <a:lnTo>
                        <a:pt x="18" y="134"/>
                      </a:lnTo>
                      <a:lnTo>
                        <a:pt x="10" y="136"/>
                      </a:lnTo>
                      <a:lnTo>
                        <a:pt x="4" y="136"/>
                      </a:lnTo>
                      <a:lnTo>
                        <a:pt x="0" y="136"/>
                      </a:lnTo>
                      <a:lnTo>
                        <a:pt x="0" y="132"/>
                      </a:lnTo>
                      <a:lnTo>
                        <a:pt x="0" y="128"/>
                      </a:lnTo>
                      <a:lnTo>
                        <a:pt x="2" y="124"/>
                      </a:lnTo>
                      <a:lnTo>
                        <a:pt x="14" y="112"/>
                      </a:lnTo>
                      <a:lnTo>
                        <a:pt x="32" y="100"/>
                      </a:lnTo>
                      <a:lnTo>
                        <a:pt x="57" y="88"/>
                      </a:lnTo>
                      <a:lnTo>
                        <a:pt x="89" y="76"/>
                      </a:lnTo>
                      <a:lnTo>
                        <a:pt x="127" y="70"/>
                      </a:lnTo>
                    </a:path>
                  </a:pathLst>
                </a:custGeom>
                <a:noFill/>
                <a:ln w="12700">
                  <a:solidFill>
                    <a:srgbClr val="E4D0B8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255" name="Group 30"/>
              <p:cNvGrpSpPr>
                <a:grpSpLocks/>
              </p:cNvGrpSpPr>
              <p:nvPr/>
            </p:nvGrpSpPr>
            <p:grpSpPr bwMode="auto">
              <a:xfrm>
                <a:off x="3874" y="1480"/>
                <a:ext cx="239" cy="310"/>
                <a:chOff x="3874" y="1480"/>
                <a:chExt cx="239" cy="310"/>
              </a:xfrm>
            </p:grpSpPr>
            <p:sp>
              <p:nvSpPr>
                <p:cNvPr id="364" name="Freeform 31"/>
                <p:cNvSpPr>
                  <a:spLocks/>
                </p:cNvSpPr>
                <p:nvPr/>
              </p:nvSpPr>
              <p:spPr bwMode="auto">
                <a:xfrm>
                  <a:off x="3874" y="1480"/>
                  <a:ext cx="239" cy="310"/>
                </a:xfrm>
                <a:custGeom>
                  <a:avLst/>
                  <a:gdLst>
                    <a:gd name="T0" fmla="*/ 66 w 478"/>
                    <a:gd name="T1" fmla="*/ 124 h 619"/>
                    <a:gd name="T2" fmla="*/ 63 w 478"/>
                    <a:gd name="T3" fmla="*/ 126 h 619"/>
                    <a:gd name="T4" fmla="*/ 56 w 478"/>
                    <a:gd name="T5" fmla="*/ 130 h 619"/>
                    <a:gd name="T6" fmla="*/ 40 w 478"/>
                    <a:gd name="T7" fmla="*/ 139 h 619"/>
                    <a:gd name="T8" fmla="*/ 22 w 478"/>
                    <a:gd name="T9" fmla="*/ 150 h 619"/>
                    <a:gd name="T10" fmla="*/ 14 w 478"/>
                    <a:gd name="T11" fmla="*/ 155 h 619"/>
                    <a:gd name="T12" fmla="*/ 15 w 478"/>
                    <a:gd name="T13" fmla="*/ 151 h 619"/>
                    <a:gd name="T14" fmla="*/ 18 w 478"/>
                    <a:gd name="T15" fmla="*/ 142 h 619"/>
                    <a:gd name="T16" fmla="*/ 18 w 478"/>
                    <a:gd name="T17" fmla="*/ 130 h 619"/>
                    <a:gd name="T18" fmla="*/ 15 w 478"/>
                    <a:gd name="T19" fmla="*/ 120 h 619"/>
                    <a:gd name="T20" fmla="*/ 15 w 478"/>
                    <a:gd name="T21" fmla="*/ 119 h 619"/>
                    <a:gd name="T22" fmla="*/ 22 w 478"/>
                    <a:gd name="T23" fmla="*/ 119 h 619"/>
                    <a:gd name="T24" fmla="*/ 30 w 478"/>
                    <a:gd name="T25" fmla="*/ 114 h 619"/>
                    <a:gd name="T26" fmla="*/ 39 w 478"/>
                    <a:gd name="T27" fmla="*/ 107 h 619"/>
                    <a:gd name="T28" fmla="*/ 48 w 478"/>
                    <a:gd name="T29" fmla="*/ 97 h 619"/>
                    <a:gd name="T30" fmla="*/ 60 w 478"/>
                    <a:gd name="T31" fmla="*/ 87 h 619"/>
                    <a:gd name="T32" fmla="*/ 70 w 478"/>
                    <a:gd name="T33" fmla="*/ 77 h 619"/>
                    <a:gd name="T34" fmla="*/ 77 w 478"/>
                    <a:gd name="T35" fmla="*/ 68 h 619"/>
                    <a:gd name="T36" fmla="*/ 78 w 478"/>
                    <a:gd name="T37" fmla="*/ 64 h 619"/>
                    <a:gd name="T38" fmla="*/ 76 w 478"/>
                    <a:gd name="T39" fmla="*/ 57 h 619"/>
                    <a:gd name="T40" fmla="*/ 72 w 478"/>
                    <a:gd name="T41" fmla="*/ 54 h 619"/>
                    <a:gd name="T42" fmla="*/ 68 w 478"/>
                    <a:gd name="T43" fmla="*/ 51 h 619"/>
                    <a:gd name="T44" fmla="*/ 69 w 478"/>
                    <a:gd name="T45" fmla="*/ 47 h 619"/>
                    <a:gd name="T46" fmla="*/ 69 w 478"/>
                    <a:gd name="T47" fmla="*/ 45 h 619"/>
                    <a:gd name="T48" fmla="*/ 66 w 478"/>
                    <a:gd name="T49" fmla="*/ 44 h 619"/>
                    <a:gd name="T50" fmla="*/ 60 w 478"/>
                    <a:gd name="T51" fmla="*/ 43 h 619"/>
                    <a:gd name="T52" fmla="*/ 48 w 478"/>
                    <a:gd name="T53" fmla="*/ 41 h 619"/>
                    <a:gd name="T54" fmla="*/ 39 w 478"/>
                    <a:gd name="T55" fmla="*/ 39 h 619"/>
                    <a:gd name="T56" fmla="*/ 35 w 478"/>
                    <a:gd name="T57" fmla="*/ 36 h 619"/>
                    <a:gd name="T58" fmla="*/ 30 w 478"/>
                    <a:gd name="T59" fmla="*/ 28 h 619"/>
                    <a:gd name="T60" fmla="*/ 25 w 478"/>
                    <a:gd name="T61" fmla="*/ 19 h 619"/>
                    <a:gd name="T62" fmla="*/ 19 w 478"/>
                    <a:gd name="T63" fmla="*/ 11 h 619"/>
                    <a:gd name="T64" fmla="*/ 11 w 478"/>
                    <a:gd name="T65" fmla="*/ 5 h 619"/>
                    <a:gd name="T66" fmla="*/ 3 w 478"/>
                    <a:gd name="T67" fmla="*/ 1 h 619"/>
                    <a:gd name="T68" fmla="*/ 0 w 478"/>
                    <a:gd name="T69" fmla="*/ 0 h 619"/>
                    <a:gd name="T70" fmla="*/ 2 w 478"/>
                    <a:gd name="T71" fmla="*/ 0 h 619"/>
                    <a:gd name="T72" fmla="*/ 7 w 478"/>
                    <a:gd name="T73" fmla="*/ 1 h 619"/>
                    <a:gd name="T74" fmla="*/ 13 w 478"/>
                    <a:gd name="T75" fmla="*/ 2 h 619"/>
                    <a:gd name="T76" fmla="*/ 29 w 478"/>
                    <a:gd name="T77" fmla="*/ 4 h 619"/>
                    <a:gd name="T78" fmla="*/ 44 w 478"/>
                    <a:gd name="T79" fmla="*/ 5 h 619"/>
                    <a:gd name="T80" fmla="*/ 49 w 478"/>
                    <a:gd name="T81" fmla="*/ 4 h 619"/>
                    <a:gd name="T82" fmla="*/ 61 w 478"/>
                    <a:gd name="T83" fmla="*/ 3 h 619"/>
                    <a:gd name="T84" fmla="*/ 72 w 478"/>
                    <a:gd name="T85" fmla="*/ 5 h 619"/>
                    <a:gd name="T86" fmla="*/ 81 w 478"/>
                    <a:gd name="T87" fmla="*/ 10 h 619"/>
                    <a:gd name="T88" fmla="*/ 93 w 478"/>
                    <a:gd name="T89" fmla="*/ 23 h 619"/>
                    <a:gd name="T90" fmla="*/ 98 w 478"/>
                    <a:gd name="T91" fmla="*/ 35 h 619"/>
                    <a:gd name="T92" fmla="*/ 98 w 478"/>
                    <a:gd name="T93" fmla="*/ 39 h 619"/>
                    <a:gd name="T94" fmla="*/ 99 w 478"/>
                    <a:gd name="T95" fmla="*/ 42 h 619"/>
                    <a:gd name="T96" fmla="*/ 106 w 478"/>
                    <a:gd name="T97" fmla="*/ 50 h 619"/>
                    <a:gd name="T98" fmla="*/ 114 w 478"/>
                    <a:gd name="T99" fmla="*/ 60 h 619"/>
                    <a:gd name="T100" fmla="*/ 119 w 478"/>
                    <a:gd name="T101" fmla="*/ 66 h 619"/>
                    <a:gd name="T102" fmla="*/ 120 w 478"/>
                    <a:gd name="T103" fmla="*/ 69 h 619"/>
                    <a:gd name="T104" fmla="*/ 118 w 478"/>
                    <a:gd name="T105" fmla="*/ 73 h 619"/>
                    <a:gd name="T106" fmla="*/ 113 w 478"/>
                    <a:gd name="T107" fmla="*/ 78 h 619"/>
                    <a:gd name="T108" fmla="*/ 102 w 478"/>
                    <a:gd name="T109" fmla="*/ 88 h 619"/>
                    <a:gd name="T110" fmla="*/ 85 w 478"/>
                    <a:gd name="T111" fmla="*/ 104 h 619"/>
                    <a:gd name="T112" fmla="*/ 73 w 478"/>
                    <a:gd name="T113" fmla="*/ 116 h 619"/>
                    <a:gd name="T114" fmla="*/ 68 w 478"/>
                    <a:gd name="T115" fmla="*/ 122 h 619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478"/>
                    <a:gd name="T175" fmla="*/ 0 h 619"/>
                    <a:gd name="T176" fmla="*/ 478 w 478"/>
                    <a:gd name="T177" fmla="*/ 619 h 619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478" h="619">
                      <a:moveTo>
                        <a:pt x="266" y="493"/>
                      </a:moveTo>
                      <a:lnTo>
                        <a:pt x="264" y="493"/>
                      </a:lnTo>
                      <a:lnTo>
                        <a:pt x="260" y="497"/>
                      </a:lnTo>
                      <a:lnTo>
                        <a:pt x="254" y="501"/>
                      </a:lnTo>
                      <a:lnTo>
                        <a:pt x="246" y="505"/>
                      </a:lnTo>
                      <a:lnTo>
                        <a:pt x="222" y="519"/>
                      </a:lnTo>
                      <a:lnTo>
                        <a:pt x="194" y="535"/>
                      </a:lnTo>
                      <a:lnTo>
                        <a:pt x="160" y="555"/>
                      </a:lnTo>
                      <a:lnTo>
                        <a:pt x="124" y="577"/>
                      </a:lnTo>
                      <a:lnTo>
                        <a:pt x="88" y="599"/>
                      </a:lnTo>
                      <a:lnTo>
                        <a:pt x="54" y="619"/>
                      </a:lnTo>
                      <a:lnTo>
                        <a:pt x="56" y="615"/>
                      </a:lnTo>
                      <a:lnTo>
                        <a:pt x="60" y="603"/>
                      </a:lnTo>
                      <a:lnTo>
                        <a:pt x="64" y="587"/>
                      </a:lnTo>
                      <a:lnTo>
                        <a:pt x="70" y="565"/>
                      </a:lnTo>
                      <a:lnTo>
                        <a:pt x="72" y="541"/>
                      </a:lnTo>
                      <a:lnTo>
                        <a:pt x="70" y="517"/>
                      </a:lnTo>
                      <a:lnTo>
                        <a:pt x="64" y="491"/>
                      </a:lnTo>
                      <a:lnTo>
                        <a:pt x="58" y="479"/>
                      </a:lnTo>
                      <a:lnTo>
                        <a:pt x="50" y="467"/>
                      </a:lnTo>
                      <a:lnTo>
                        <a:pt x="58" y="473"/>
                      </a:lnTo>
                      <a:lnTo>
                        <a:pt x="70" y="475"/>
                      </a:lnTo>
                      <a:lnTo>
                        <a:pt x="86" y="473"/>
                      </a:lnTo>
                      <a:lnTo>
                        <a:pt x="102" y="465"/>
                      </a:lnTo>
                      <a:lnTo>
                        <a:pt x="120" y="455"/>
                      </a:lnTo>
                      <a:lnTo>
                        <a:pt x="138" y="441"/>
                      </a:lnTo>
                      <a:lnTo>
                        <a:pt x="156" y="425"/>
                      </a:lnTo>
                      <a:lnTo>
                        <a:pt x="172" y="405"/>
                      </a:lnTo>
                      <a:lnTo>
                        <a:pt x="192" y="385"/>
                      </a:lnTo>
                      <a:lnTo>
                        <a:pt x="214" y="365"/>
                      </a:lnTo>
                      <a:lnTo>
                        <a:pt x="238" y="345"/>
                      </a:lnTo>
                      <a:lnTo>
                        <a:pt x="260" y="327"/>
                      </a:lnTo>
                      <a:lnTo>
                        <a:pt x="280" y="307"/>
                      </a:lnTo>
                      <a:lnTo>
                        <a:pt x="298" y="289"/>
                      </a:lnTo>
                      <a:lnTo>
                        <a:pt x="308" y="271"/>
                      </a:lnTo>
                      <a:lnTo>
                        <a:pt x="312" y="263"/>
                      </a:lnTo>
                      <a:lnTo>
                        <a:pt x="312" y="253"/>
                      </a:lnTo>
                      <a:lnTo>
                        <a:pt x="310" y="239"/>
                      </a:lnTo>
                      <a:lnTo>
                        <a:pt x="304" y="227"/>
                      </a:lnTo>
                      <a:lnTo>
                        <a:pt x="296" y="219"/>
                      </a:lnTo>
                      <a:lnTo>
                        <a:pt x="286" y="216"/>
                      </a:lnTo>
                      <a:lnTo>
                        <a:pt x="278" y="210"/>
                      </a:lnTo>
                      <a:lnTo>
                        <a:pt x="272" y="204"/>
                      </a:lnTo>
                      <a:lnTo>
                        <a:pt x="270" y="198"/>
                      </a:lnTo>
                      <a:lnTo>
                        <a:pt x="274" y="188"/>
                      </a:lnTo>
                      <a:lnTo>
                        <a:pt x="276" y="184"/>
                      </a:lnTo>
                      <a:lnTo>
                        <a:pt x="274" y="180"/>
                      </a:lnTo>
                      <a:lnTo>
                        <a:pt x="270" y="176"/>
                      </a:lnTo>
                      <a:lnTo>
                        <a:pt x="262" y="174"/>
                      </a:lnTo>
                      <a:lnTo>
                        <a:pt x="254" y="172"/>
                      </a:lnTo>
                      <a:lnTo>
                        <a:pt x="242" y="170"/>
                      </a:lnTo>
                      <a:lnTo>
                        <a:pt x="218" y="168"/>
                      </a:lnTo>
                      <a:lnTo>
                        <a:pt x="192" y="164"/>
                      </a:lnTo>
                      <a:lnTo>
                        <a:pt x="166" y="158"/>
                      </a:lnTo>
                      <a:lnTo>
                        <a:pt x="156" y="154"/>
                      </a:lnTo>
                      <a:lnTo>
                        <a:pt x="146" y="150"/>
                      </a:lnTo>
                      <a:lnTo>
                        <a:pt x="138" y="144"/>
                      </a:lnTo>
                      <a:lnTo>
                        <a:pt x="134" y="136"/>
                      </a:lnTo>
                      <a:lnTo>
                        <a:pt x="122" y="112"/>
                      </a:lnTo>
                      <a:lnTo>
                        <a:pt x="110" y="92"/>
                      </a:lnTo>
                      <a:lnTo>
                        <a:pt x="98" y="74"/>
                      </a:lnTo>
                      <a:lnTo>
                        <a:pt x="86" y="58"/>
                      </a:lnTo>
                      <a:lnTo>
                        <a:pt x="76" y="44"/>
                      </a:lnTo>
                      <a:lnTo>
                        <a:pt x="64" y="34"/>
                      </a:lnTo>
                      <a:lnTo>
                        <a:pt x="44" y="18"/>
                      </a:lnTo>
                      <a:lnTo>
                        <a:pt x="26" y="8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6" y="0"/>
                      </a:lnTo>
                      <a:lnTo>
                        <a:pt x="14" y="2"/>
                      </a:lnTo>
                      <a:lnTo>
                        <a:pt x="26" y="4"/>
                      </a:lnTo>
                      <a:lnTo>
                        <a:pt x="38" y="4"/>
                      </a:lnTo>
                      <a:lnTo>
                        <a:pt x="52" y="6"/>
                      </a:lnTo>
                      <a:lnTo>
                        <a:pt x="82" y="10"/>
                      </a:lnTo>
                      <a:lnTo>
                        <a:pt x="116" y="14"/>
                      </a:lnTo>
                      <a:lnTo>
                        <a:pt x="148" y="16"/>
                      </a:lnTo>
                      <a:lnTo>
                        <a:pt x="174" y="18"/>
                      </a:lnTo>
                      <a:lnTo>
                        <a:pt x="186" y="16"/>
                      </a:lnTo>
                      <a:lnTo>
                        <a:pt x="194" y="16"/>
                      </a:lnTo>
                      <a:lnTo>
                        <a:pt x="222" y="12"/>
                      </a:lnTo>
                      <a:lnTo>
                        <a:pt x="246" y="12"/>
                      </a:lnTo>
                      <a:lnTo>
                        <a:pt x="268" y="14"/>
                      </a:lnTo>
                      <a:lnTo>
                        <a:pt x="288" y="20"/>
                      </a:lnTo>
                      <a:lnTo>
                        <a:pt x="308" y="28"/>
                      </a:lnTo>
                      <a:lnTo>
                        <a:pt x="324" y="38"/>
                      </a:lnTo>
                      <a:lnTo>
                        <a:pt x="350" y="62"/>
                      </a:lnTo>
                      <a:lnTo>
                        <a:pt x="370" y="90"/>
                      </a:lnTo>
                      <a:lnTo>
                        <a:pt x="384" y="118"/>
                      </a:lnTo>
                      <a:lnTo>
                        <a:pt x="390" y="140"/>
                      </a:lnTo>
                      <a:lnTo>
                        <a:pt x="392" y="150"/>
                      </a:lnTo>
                      <a:lnTo>
                        <a:pt x="392" y="156"/>
                      </a:lnTo>
                      <a:lnTo>
                        <a:pt x="392" y="162"/>
                      </a:lnTo>
                      <a:lnTo>
                        <a:pt x="396" y="168"/>
                      </a:lnTo>
                      <a:lnTo>
                        <a:pt x="406" y="184"/>
                      </a:lnTo>
                      <a:lnTo>
                        <a:pt x="422" y="200"/>
                      </a:lnTo>
                      <a:lnTo>
                        <a:pt x="440" y="219"/>
                      </a:lnTo>
                      <a:lnTo>
                        <a:pt x="456" y="237"/>
                      </a:lnTo>
                      <a:lnTo>
                        <a:pt x="470" y="253"/>
                      </a:lnTo>
                      <a:lnTo>
                        <a:pt x="474" y="261"/>
                      </a:lnTo>
                      <a:lnTo>
                        <a:pt x="478" y="269"/>
                      </a:lnTo>
                      <a:lnTo>
                        <a:pt x="478" y="275"/>
                      </a:lnTo>
                      <a:lnTo>
                        <a:pt x="476" y="281"/>
                      </a:lnTo>
                      <a:lnTo>
                        <a:pt x="470" y="289"/>
                      </a:lnTo>
                      <a:lnTo>
                        <a:pt x="462" y="297"/>
                      </a:lnTo>
                      <a:lnTo>
                        <a:pt x="452" y="309"/>
                      </a:lnTo>
                      <a:lnTo>
                        <a:pt x="438" y="321"/>
                      </a:lnTo>
                      <a:lnTo>
                        <a:pt x="408" y="351"/>
                      </a:lnTo>
                      <a:lnTo>
                        <a:pt x="372" y="383"/>
                      </a:lnTo>
                      <a:lnTo>
                        <a:pt x="338" y="415"/>
                      </a:lnTo>
                      <a:lnTo>
                        <a:pt x="306" y="447"/>
                      </a:lnTo>
                      <a:lnTo>
                        <a:pt x="292" y="461"/>
                      </a:lnTo>
                      <a:lnTo>
                        <a:pt x="280" y="473"/>
                      </a:lnTo>
                      <a:lnTo>
                        <a:pt x="272" y="485"/>
                      </a:lnTo>
                      <a:lnTo>
                        <a:pt x="266" y="493"/>
                      </a:lnTo>
                      <a:close/>
                    </a:path>
                  </a:pathLst>
                </a:custGeom>
                <a:solidFill>
                  <a:srgbClr val="D5BAA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365" name="Freeform 32"/>
                <p:cNvSpPr>
                  <a:spLocks/>
                </p:cNvSpPr>
                <p:nvPr/>
              </p:nvSpPr>
              <p:spPr bwMode="auto">
                <a:xfrm>
                  <a:off x="3874" y="1480"/>
                  <a:ext cx="239" cy="310"/>
                </a:xfrm>
                <a:custGeom>
                  <a:avLst/>
                  <a:gdLst>
                    <a:gd name="T0" fmla="*/ 66 w 478"/>
                    <a:gd name="T1" fmla="*/ 124 h 619"/>
                    <a:gd name="T2" fmla="*/ 63 w 478"/>
                    <a:gd name="T3" fmla="*/ 126 h 619"/>
                    <a:gd name="T4" fmla="*/ 56 w 478"/>
                    <a:gd name="T5" fmla="*/ 130 h 619"/>
                    <a:gd name="T6" fmla="*/ 40 w 478"/>
                    <a:gd name="T7" fmla="*/ 139 h 619"/>
                    <a:gd name="T8" fmla="*/ 22 w 478"/>
                    <a:gd name="T9" fmla="*/ 150 h 619"/>
                    <a:gd name="T10" fmla="*/ 14 w 478"/>
                    <a:gd name="T11" fmla="*/ 155 h 619"/>
                    <a:gd name="T12" fmla="*/ 15 w 478"/>
                    <a:gd name="T13" fmla="*/ 151 h 619"/>
                    <a:gd name="T14" fmla="*/ 18 w 478"/>
                    <a:gd name="T15" fmla="*/ 142 h 619"/>
                    <a:gd name="T16" fmla="*/ 18 w 478"/>
                    <a:gd name="T17" fmla="*/ 130 h 619"/>
                    <a:gd name="T18" fmla="*/ 15 w 478"/>
                    <a:gd name="T19" fmla="*/ 120 h 619"/>
                    <a:gd name="T20" fmla="*/ 15 w 478"/>
                    <a:gd name="T21" fmla="*/ 119 h 619"/>
                    <a:gd name="T22" fmla="*/ 22 w 478"/>
                    <a:gd name="T23" fmla="*/ 119 h 619"/>
                    <a:gd name="T24" fmla="*/ 30 w 478"/>
                    <a:gd name="T25" fmla="*/ 114 h 619"/>
                    <a:gd name="T26" fmla="*/ 39 w 478"/>
                    <a:gd name="T27" fmla="*/ 107 h 619"/>
                    <a:gd name="T28" fmla="*/ 48 w 478"/>
                    <a:gd name="T29" fmla="*/ 97 h 619"/>
                    <a:gd name="T30" fmla="*/ 60 w 478"/>
                    <a:gd name="T31" fmla="*/ 87 h 619"/>
                    <a:gd name="T32" fmla="*/ 70 w 478"/>
                    <a:gd name="T33" fmla="*/ 77 h 619"/>
                    <a:gd name="T34" fmla="*/ 77 w 478"/>
                    <a:gd name="T35" fmla="*/ 68 h 619"/>
                    <a:gd name="T36" fmla="*/ 78 w 478"/>
                    <a:gd name="T37" fmla="*/ 64 h 619"/>
                    <a:gd name="T38" fmla="*/ 76 w 478"/>
                    <a:gd name="T39" fmla="*/ 57 h 619"/>
                    <a:gd name="T40" fmla="*/ 72 w 478"/>
                    <a:gd name="T41" fmla="*/ 54 h 619"/>
                    <a:gd name="T42" fmla="*/ 68 w 478"/>
                    <a:gd name="T43" fmla="*/ 51 h 619"/>
                    <a:gd name="T44" fmla="*/ 69 w 478"/>
                    <a:gd name="T45" fmla="*/ 47 h 619"/>
                    <a:gd name="T46" fmla="*/ 69 w 478"/>
                    <a:gd name="T47" fmla="*/ 45 h 619"/>
                    <a:gd name="T48" fmla="*/ 66 w 478"/>
                    <a:gd name="T49" fmla="*/ 44 h 619"/>
                    <a:gd name="T50" fmla="*/ 60 w 478"/>
                    <a:gd name="T51" fmla="*/ 43 h 619"/>
                    <a:gd name="T52" fmla="*/ 48 w 478"/>
                    <a:gd name="T53" fmla="*/ 41 h 619"/>
                    <a:gd name="T54" fmla="*/ 39 w 478"/>
                    <a:gd name="T55" fmla="*/ 39 h 619"/>
                    <a:gd name="T56" fmla="*/ 35 w 478"/>
                    <a:gd name="T57" fmla="*/ 36 h 619"/>
                    <a:gd name="T58" fmla="*/ 30 w 478"/>
                    <a:gd name="T59" fmla="*/ 28 h 619"/>
                    <a:gd name="T60" fmla="*/ 25 w 478"/>
                    <a:gd name="T61" fmla="*/ 19 h 619"/>
                    <a:gd name="T62" fmla="*/ 19 w 478"/>
                    <a:gd name="T63" fmla="*/ 11 h 619"/>
                    <a:gd name="T64" fmla="*/ 11 w 478"/>
                    <a:gd name="T65" fmla="*/ 5 h 619"/>
                    <a:gd name="T66" fmla="*/ 3 w 478"/>
                    <a:gd name="T67" fmla="*/ 1 h 619"/>
                    <a:gd name="T68" fmla="*/ 0 w 478"/>
                    <a:gd name="T69" fmla="*/ 0 h 619"/>
                    <a:gd name="T70" fmla="*/ 2 w 478"/>
                    <a:gd name="T71" fmla="*/ 0 h 619"/>
                    <a:gd name="T72" fmla="*/ 7 w 478"/>
                    <a:gd name="T73" fmla="*/ 1 h 619"/>
                    <a:gd name="T74" fmla="*/ 13 w 478"/>
                    <a:gd name="T75" fmla="*/ 2 h 619"/>
                    <a:gd name="T76" fmla="*/ 29 w 478"/>
                    <a:gd name="T77" fmla="*/ 4 h 619"/>
                    <a:gd name="T78" fmla="*/ 44 w 478"/>
                    <a:gd name="T79" fmla="*/ 5 h 619"/>
                    <a:gd name="T80" fmla="*/ 49 w 478"/>
                    <a:gd name="T81" fmla="*/ 4 h 619"/>
                    <a:gd name="T82" fmla="*/ 61 w 478"/>
                    <a:gd name="T83" fmla="*/ 3 h 619"/>
                    <a:gd name="T84" fmla="*/ 72 w 478"/>
                    <a:gd name="T85" fmla="*/ 5 h 619"/>
                    <a:gd name="T86" fmla="*/ 81 w 478"/>
                    <a:gd name="T87" fmla="*/ 10 h 619"/>
                    <a:gd name="T88" fmla="*/ 93 w 478"/>
                    <a:gd name="T89" fmla="*/ 23 h 619"/>
                    <a:gd name="T90" fmla="*/ 98 w 478"/>
                    <a:gd name="T91" fmla="*/ 35 h 619"/>
                    <a:gd name="T92" fmla="*/ 98 w 478"/>
                    <a:gd name="T93" fmla="*/ 39 h 619"/>
                    <a:gd name="T94" fmla="*/ 99 w 478"/>
                    <a:gd name="T95" fmla="*/ 42 h 619"/>
                    <a:gd name="T96" fmla="*/ 106 w 478"/>
                    <a:gd name="T97" fmla="*/ 50 h 619"/>
                    <a:gd name="T98" fmla="*/ 114 w 478"/>
                    <a:gd name="T99" fmla="*/ 60 h 619"/>
                    <a:gd name="T100" fmla="*/ 119 w 478"/>
                    <a:gd name="T101" fmla="*/ 66 h 619"/>
                    <a:gd name="T102" fmla="*/ 120 w 478"/>
                    <a:gd name="T103" fmla="*/ 69 h 619"/>
                    <a:gd name="T104" fmla="*/ 118 w 478"/>
                    <a:gd name="T105" fmla="*/ 73 h 619"/>
                    <a:gd name="T106" fmla="*/ 113 w 478"/>
                    <a:gd name="T107" fmla="*/ 78 h 619"/>
                    <a:gd name="T108" fmla="*/ 102 w 478"/>
                    <a:gd name="T109" fmla="*/ 88 h 619"/>
                    <a:gd name="T110" fmla="*/ 85 w 478"/>
                    <a:gd name="T111" fmla="*/ 104 h 619"/>
                    <a:gd name="T112" fmla="*/ 73 w 478"/>
                    <a:gd name="T113" fmla="*/ 116 h 619"/>
                    <a:gd name="T114" fmla="*/ 68 w 478"/>
                    <a:gd name="T115" fmla="*/ 122 h 619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478"/>
                    <a:gd name="T175" fmla="*/ 0 h 619"/>
                    <a:gd name="T176" fmla="*/ 478 w 478"/>
                    <a:gd name="T177" fmla="*/ 619 h 619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478" h="619">
                      <a:moveTo>
                        <a:pt x="266" y="493"/>
                      </a:moveTo>
                      <a:lnTo>
                        <a:pt x="264" y="493"/>
                      </a:lnTo>
                      <a:lnTo>
                        <a:pt x="260" y="497"/>
                      </a:lnTo>
                      <a:lnTo>
                        <a:pt x="254" y="501"/>
                      </a:lnTo>
                      <a:lnTo>
                        <a:pt x="246" y="505"/>
                      </a:lnTo>
                      <a:lnTo>
                        <a:pt x="222" y="519"/>
                      </a:lnTo>
                      <a:lnTo>
                        <a:pt x="194" y="535"/>
                      </a:lnTo>
                      <a:lnTo>
                        <a:pt x="160" y="555"/>
                      </a:lnTo>
                      <a:lnTo>
                        <a:pt x="124" y="577"/>
                      </a:lnTo>
                      <a:lnTo>
                        <a:pt x="88" y="599"/>
                      </a:lnTo>
                      <a:lnTo>
                        <a:pt x="54" y="619"/>
                      </a:lnTo>
                      <a:lnTo>
                        <a:pt x="56" y="615"/>
                      </a:lnTo>
                      <a:lnTo>
                        <a:pt x="60" y="603"/>
                      </a:lnTo>
                      <a:lnTo>
                        <a:pt x="64" y="587"/>
                      </a:lnTo>
                      <a:lnTo>
                        <a:pt x="70" y="565"/>
                      </a:lnTo>
                      <a:lnTo>
                        <a:pt x="72" y="541"/>
                      </a:lnTo>
                      <a:lnTo>
                        <a:pt x="70" y="517"/>
                      </a:lnTo>
                      <a:lnTo>
                        <a:pt x="64" y="491"/>
                      </a:lnTo>
                      <a:lnTo>
                        <a:pt x="58" y="479"/>
                      </a:lnTo>
                      <a:lnTo>
                        <a:pt x="50" y="467"/>
                      </a:lnTo>
                      <a:lnTo>
                        <a:pt x="58" y="473"/>
                      </a:lnTo>
                      <a:lnTo>
                        <a:pt x="70" y="475"/>
                      </a:lnTo>
                      <a:lnTo>
                        <a:pt x="86" y="473"/>
                      </a:lnTo>
                      <a:lnTo>
                        <a:pt x="102" y="465"/>
                      </a:lnTo>
                      <a:lnTo>
                        <a:pt x="120" y="455"/>
                      </a:lnTo>
                      <a:lnTo>
                        <a:pt x="138" y="441"/>
                      </a:lnTo>
                      <a:lnTo>
                        <a:pt x="156" y="425"/>
                      </a:lnTo>
                      <a:lnTo>
                        <a:pt x="172" y="405"/>
                      </a:lnTo>
                      <a:lnTo>
                        <a:pt x="192" y="385"/>
                      </a:lnTo>
                      <a:lnTo>
                        <a:pt x="214" y="365"/>
                      </a:lnTo>
                      <a:lnTo>
                        <a:pt x="238" y="345"/>
                      </a:lnTo>
                      <a:lnTo>
                        <a:pt x="260" y="327"/>
                      </a:lnTo>
                      <a:lnTo>
                        <a:pt x="280" y="307"/>
                      </a:lnTo>
                      <a:lnTo>
                        <a:pt x="298" y="289"/>
                      </a:lnTo>
                      <a:lnTo>
                        <a:pt x="308" y="271"/>
                      </a:lnTo>
                      <a:lnTo>
                        <a:pt x="312" y="263"/>
                      </a:lnTo>
                      <a:lnTo>
                        <a:pt x="312" y="253"/>
                      </a:lnTo>
                      <a:lnTo>
                        <a:pt x="310" y="239"/>
                      </a:lnTo>
                      <a:lnTo>
                        <a:pt x="304" y="227"/>
                      </a:lnTo>
                      <a:lnTo>
                        <a:pt x="296" y="219"/>
                      </a:lnTo>
                      <a:lnTo>
                        <a:pt x="286" y="216"/>
                      </a:lnTo>
                      <a:lnTo>
                        <a:pt x="278" y="210"/>
                      </a:lnTo>
                      <a:lnTo>
                        <a:pt x="272" y="204"/>
                      </a:lnTo>
                      <a:lnTo>
                        <a:pt x="270" y="198"/>
                      </a:lnTo>
                      <a:lnTo>
                        <a:pt x="274" y="188"/>
                      </a:lnTo>
                      <a:lnTo>
                        <a:pt x="276" y="184"/>
                      </a:lnTo>
                      <a:lnTo>
                        <a:pt x="274" y="180"/>
                      </a:lnTo>
                      <a:lnTo>
                        <a:pt x="270" y="176"/>
                      </a:lnTo>
                      <a:lnTo>
                        <a:pt x="262" y="174"/>
                      </a:lnTo>
                      <a:lnTo>
                        <a:pt x="254" y="172"/>
                      </a:lnTo>
                      <a:lnTo>
                        <a:pt x="242" y="170"/>
                      </a:lnTo>
                      <a:lnTo>
                        <a:pt x="218" y="168"/>
                      </a:lnTo>
                      <a:lnTo>
                        <a:pt x="192" y="164"/>
                      </a:lnTo>
                      <a:lnTo>
                        <a:pt x="166" y="158"/>
                      </a:lnTo>
                      <a:lnTo>
                        <a:pt x="156" y="154"/>
                      </a:lnTo>
                      <a:lnTo>
                        <a:pt x="146" y="150"/>
                      </a:lnTo>
                      <a:lnTo>
                        <a:pt x="138" y="144"/>
                      </a:lnTo>
                      <a:lnTo>
                        <a:pt x="134" y="136"/>
                      </a:lnTo>
                      <a:lnTo>
                        <a:pt x="122" y="112"/>
                      </a:lnTo>
                      <a:lnTo>
                        <a:pt x="110" y="92"/>
                      </a:lnTo>
                      <a:lnTo>
                        <a:pt x="98" y="74"/>
                      </a:lnTo>
                      <a:lnTo>
                        <a:pt x="86" y="58"/>
                      </a:lnTo>
                      <a:lnTo>
                        <a:pt x="76" y="44"/>
                      </a:lnTo>
                      <a:lnTo>
                        <a:pt x="64" y="34"/>
                      </a:lnTo>
                      <a:lnTo>
                        <a:pt x="44" y="18"/>
                      </a:lnTo>
                      <a:lnTo>
                        <a:pt x="26" y="8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6" y="0"/>
                      </a:lnTo>
                      <a:lnTo>
                        <a:pt x="14" y="2"/>
                      </a:lnTo>
                      <a:lnTo>
                        <a:pt x="26" y="4"/>
                      </a:lnTo>
                      <a:lnTo>
                        <a:pt x="38" y="4"/>
                      </a:lnTo>
                      <a:lnTo>
                        <a:pt x="52" y="6"/>
                      </a:lnTo>
                      <a:lnTo>
                        <a:pt x="82" y="10"/>
                      </a:lnTo>
                      <a:lnTo>
                        <a:pt x="116" y="14"/>
                      </a:lnTo>
                      <a:lnTo>
                        <a:pt x="148" y="16"/>
                      </a:lnTo>
                      <a:lnTo>
                        <a:pt x="174" y="18"/>
                      </a:lnTo>
                      <a:lnTo>
                        <a:pt x="186" y="16"/>
                      </a:lnTo>
                      <a:lnTo>
                        <a:pt x="194" y="16"/>
                      </a:lnTo>
                      <a:lnTo>
                        <a:pt x="222" y="12"/>
                      </a:lnTo>
                      <a:lnTo>
                        <a:pt x="246" y="12"/>
                      </a:lnTo>
                      <a:lnTo>
                        <a:pt x="268" y="14"/>
                      </a:lnTo>
                      <a:lnTo>
                        <a:pt x="288" y="20"/>
                      </a:lnTo>
                      <a:lnTo>
                        <a:pt x="308" y="28"/>
                      </a:lnTo>
                      <a:lnTo>
                        <a:pt x="324" y="38"/>
                      </a:lnTo>
                      <a:lnTo>
                        <a:pt x="350" y="62"/>
                      </a:lnTo>
                      <a:lnTo>
                        <a:pt x="370" y="90"/>
                      </a:lnTo>
                      <a:lnTo>
                        <a:pt x="384" y="118"/>
                      </a:lnTo>
                      <a:lnTo>
                        <a:pt x="390" y="140"/>
                      </a:lnTo>
                      <a:lnTo>
                        <a:pt x="392" y="150"/>
                      </a:lnTo>
                      <a:lnTo>
                        <a:pt x="392" y="156"/>
                      </a:lnTo>
                      <a:lnTo>
                        <a:pt x="392" y="162"/>
                      </a:lnTo>
                      <a:lnTo>
                        <a:pt x="396" y="168"/>
                      </a:lnTo>
                      <a:lnTo>
                        <a:pt x="406" y="184"/>
                      </a:lnTo>
                      <a:lnTo>
                        <a:pt x="422" y="200"/>
                      </a:lnTo>
                      <a:lnTo>
                        <a:pt x="440" y="219"/>
                      </a:lnTo>
                      <a:lnTo>
                        <a:pt x="456" y="237"/>
                      </a:lnTo>
                      <a:lnTo>
                        <a:pt x="470" y="253"/>
                      </a:lnTo>
                      <a:lnTo>
                        <a:pt x="474" y="261"/>
                      </a:lnTo>
                      <a:lnTo>
                        <a:pt x="478" y="269"/>
                      </a:lnTo>
                      <a:lnTo>
                        <a:pt x="478" y="275"/>
                      </a:lnTo>
                      <a:lnTo>
                        <a:pt x="476" y="281"/>
                      </a:lnTo>
                      <a:lnTo>
                        <a:pt x="470" y="289"/>
                      </a:lnTo>
                      <a:lnTo>
                        <a:pt x="462" y="297"/>
                      </a:lnTo>
                      <a:lnTo>
                        <a:pt x="452" y="309"/>
                      </a:lnTo>
                      <a:lnTo>
                        <a:pt x="438" y="321"/>
                      </a:lnTo>
                      <a:lnTo>
                        <a:pt x="408" y="351"/>
                      </a:lnTo>
                      <a:lnTo>
                        <a:pt x="372" y="383"/>
                      </a:lnTo>
                      <a:lnTo>
                        <a:pt x="338" y="415"/>
                      </a:lnTo>
                      <a:lnTo>
                        <a:pt x="306" y="447"/>
                      </a:lnTo>
                      <a:lnTo>
                        <a:pt x="292" y="461"/>
                      </a:lnTo>
                      <a:lnTo>
                        <a:pt x="280" y="473"/>
                      </a:lnTo>
                      <a:lnTo>
                        <a:pt x="272" y="485"/>
                      </a:lnTo>
                      <a:lnTo>
                        <a:pt x="266" y="493"/>
                      </a:lnTo>
                    </a:path>
                  </a:pathLst>
                </a:custGeom>
                <a:noFill/>
                <a:ln w="12700">
                  <a:solidFill>
                    <a:srgbClr val="D5BAA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256" name="Group 33"/>
              <p:cNvGrpSpPr>
                <a:grpSpLocks/>
              </p:cNvGrpSpPr>
              <p:nvPr/>
            </p:nvGrpSpPr>
            <p:grpSpPr bwMode="auto">
              <a:xfrm>
                <a:off x="3866" y="1414"/>
                <a:ext cx="408" cy="328"/>
                <a:chOff x="3866" y="1414"/>
                <a:chExt cx="408" cy="328"/>
              </a:xfrm>
            </p:grpSpPr>
            <p:sp>
              <p:nvSpPr>
                <p:cNvPr id="362" name="Freeform 34"/>
                <p:cNvSpPr>
                  <a:spLocks/>
                </p:cNvSpPr>
                <p:nvPr/>
              </p:nvSpPr>
              <p:spPr bwMode="auto">
                <a:xfrm>
                  <a:off x="3866" y="1414"/>
                  <a:ext cx="408" cy="328"/>
                </a:xfrm>
                <a:custGeom>
                  <a:avLst/>
                  <a:gdLst>
                    <a:gd name="T0" fmla="*/ 165 w 818"/>
                    <a:gd name="T1" fmla="*/ 119 h 657"/>
                    <a:gd name="T2" fmla="*/ 168 w 818"/>
                    <a:gd name="T3" fmla="*/ 121 h 657"/>
                    <a:gd name="T4" fmla="*/ 178 w 818"/>
                    <a:gd name="T5" fmla="*/ 123 h 657"/>
                    <a:gd name="T6" fmla="*/ 198 w 818"/>
                    <a:gd name="T7" fmla="*/ 129 h 657"/>
                    <a:gd name="T8" fmla="*/ 204 w 818"/>
                    <a:gd name="T9" fmla="*/ 132 h 657"/>
                    <a:gd name="T10" fmla="*/ 195 w 818"/>
                    <a:gd name="T11" fmla="*/ 123 h 657"/>
                    <a:gd name="T12" fmla="*/ 171 w 818"/>
                    <a:gd name="T13" fmla="*/ 111 h 657"/>
                    <a:gd name="T14" fmla="*/ 140 w 818"/>
                    <a:gd name="T15" fmla="*/ 101 h 657"/>
                    <a:gd name="T16" fmla="*/ 127 w 818"/>
                    <a:gd name="T17" fmla="*/ 98 h 657"/>
                    <a:gd name="T18" fmla="*/ 115 w 818"/>
                    <a:gd name="T19" fmla="*/ 89 h 657"/>
                    <a:gd name="T20" fmla="*/ 109 w 818"/>
                    <a:gd name="T21" fmla="*/ 76 h 657"/>
                    <a:gd name="T22" fmla="*/ 107 w 818"/>
                    <a:gd name="T23" fmla="*/ 59 h 657"/>
                    <a:gd name="T24" fmla="*/ 98 w 818"/>
                    <a:gd name="T25" fmla="*/ 45 h 657"/>
                    <a:gd name="T26" fmla="*/ 79 w 818"/>
                    <a:gd name="T27" fmla="*/ 29 h 657"/>
                    <a:gd name="T28" fmla="*/ 67 w 818"/>
                    <a:gd name="T29" fmla="*/ 16 h 657"/>
                    <a:gd name="T30" fmla="*/ 62 w 818"/>
                    <a:gd name="T31" fmla="*/ 5 h 657"/>
                    <a:gd name="T32" fmla="*/ 61 w 818"/>
                    <a:gd name="T33" fmla="*/ 0 h 657"/>
                    <a:gd name="T34" fmla="*/ 61 w 818"/>
                    <a:gd name="T35" fmla="*/ 0 h 657"/>
                    <a:gd name="T36" fmla="*/ 59 w 818"/>
                    <a:gd name="T37" fmla="*/ 6 h 657"/>
                    <a:gd name="T38" fmla="*/ 52 w 818"/>
                    <a:gd name="T39" fmla="*/ 24 h 657"/>
                    <a:gd name="T40" fmla="*/ 46 w 818"/>
                    <a:gd name="T41" fmla="*/ 31 h 657"/>
                    <a:gd name="T42" fmla="*/ 31 w 818"/>
                    <a:gd name="T43" fmla="*/ 32 h 657"/>
                    <a:gd name="T44" fmla="*/ 14 w 818"/>
                    <a:gd name="T45" fmla="*/ 33 h 657"/>
                    <a:gd name="T46" fmla="*/ 4 w 818"/>
                    <a:gd name="T47" fmla="*/ 33 h 657"/>
                    <a:gd name="T48" fmla="*/ 0 w 818"/>
                    <a:gd name="T49" fmla="*/ 33 h 657"/>
                    <a:gd name="T50" fmla="*/ 1 w 818"/>
                    <a:gd name="T51" fmla="*/ 33 h 657"/>
                    <a:gd name="T52" fmla="*/ 12 w 818"/>
                    <a:gd name="T53" fmla="*/ 35 h 657"/>
                    <a:gd name="T54" fmla="*/ 32 w 818"/>
                    <a:gd name="T55" fmla="*/ 41 h 657"/>
                    <a:gd name="T56" fmla="*/ 40 w 818"/>
                    <a:gd name="T57" fmla="*/ 51 h 657"/>
                    <a:gd name="T58" fmla="*/ 53 w 818"/>
                    <a:gd name="T59" fmla="*/ 60 h 657"/>
                    <a:gd name="T60" fmla="*/ 64 w 818"/>
                    <a:gd name="T61" fmla="*/ 62 h 657"/>
                    <a:gd name="T62" fmla="*/ 75 w 818"/>
                    <a:gd name="T63" fmla="*/ 61 h 657"/>
                    <a:gd name="T64" fmla="*/ 83 w 818"/>
                    <a:gd name="T65" fmla="*/ 62 h 657"/>
                    <a:gd name="T66" fmla="*/ 88 w 818"/>
                    <a:gd name="T67" fmla="*/ 70 h 657"/>
                    <a:gd name="T68" fmla="*/ 90 w 818"/>
                    <a:gd name="T69" fmla="*/ 80 h 657"/>
                    <a:gd name="T70" fmla="*/ 98 w 818"/>
                    <a:gd name="T71" fmla="*/ 90 h 657"/>
                    <a:gd name="T72" fmla="*/ 109 w 818"/>
                    <a:gd name="T73" fmla="*/ 96 h 657"/>
                    <a:gd name="T74" fmla="*/ 113 w 818"/>
                    <a:gd name="T75" fmla="*/ 103 h 657"/>
                    <a:gd name="T76" fmla="*/ 110 w 818"/>
                    <a:gd name="T77" fmla="*/ 112 h 657"/>
                    <a:gd name="T78" fmla="*/ 101 w 818"/>
                    <a:gd name="T79" fmla="*/ 129 h 657"/>
                    <a:gd name="T80" fmla="*/ 83 w 818"/>
                    <a:gd name="T81" fmla="*/ 147 h 657"/>
                    <a:gd name="T82" fmla="*/ 69 w 818"/>
                    <a:gd name="T83" fmla="*/ 158 h 657"/>
                    <a:gd name="T84" fmla="*/ 64 w 818"/>
                    <a:gd name="T85" fmla="*/ 163 h 657"/>
                    <a:gd name="T86" fmla="*/ 66 w 818"/>
                    <a:gd name="T87" fmla="*/ 164 h 657"/>
                    <a:gd name="T88" fmla="*/ 71 w 818"/>
                    <a:gd name="T89" fmla="*/ 162 h 657"/>
                    <a:gd name="T90" fmla="*/ 77 w 818"/>
                    <a:gd name="T91" fmla="*/ 158 h 657"/>
                    <a:gd name="T92" fmla="*/ 89 w 818"/>
                    <a:gd name="T93" fmla="*/ 143 h 657"/>
                    <a:gd name="T94" fmla="*/ 97 w 818"/>
                    <a:gd name="T95" fmla="*/ 132 h 657"/>
                    <a:gd name="T96" fmla="*/ 105 w 818"/>
                    <a:gd name="T97" fmla="*/ 125 h 657"/>
                    <a:gd name="T98" fmla="*/ 113 w 818"/>
                    <a:gd name="T99" fmla="*/ 120 h 657"/>
                    <a:gd name="T100" fmla="*/ 129 w 818"/>
                    <a:gd name="T101" fmla="*/ 118 h 657"/>
                    <a:gd name="T102" fmla="*/ 157 w 818"/>
                    <a:gd name="T103" fmla="*/ 119 h 657"/>
                    <a:gd name="T104" fmla="*/ 174 w 818"/>
                    <a:gd name="T105" fmla="*/ 120 h 657"/>
                    <a:gd name="T106" fmla="*/ 181 w 818"/>
                    <a:gd name="T107" fmla="*/ 121 h 657"/>
                    <a:gd name="T108" fmla="*/ 178 w 818"/>
                    <a:gd name="T109" fmla="*/ 121 h 657"/>
                    <a:gd name="T110" fmla="*/ 170 w 818"/>
                    <a:gd name="T111" fmla="*/ 120 h 657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818"/>
                    <a:gd name="T169" fmla="*/ 0 h 657"/>
                    <a:gd name="T170" fmla="*/ 818 w 818"/>
                    <a:gd name="T171" fmla="*/ 657 h 657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818" h="657">
                      <a:moveTo>
                        <a:pt x="682" y="481"/>
                      </a:moveTo>
                      <a:lnTo>
                        <a:pt x="670" y="479"/>
                      </a:lnTo>
                      <a:lnTo>
                        <a:pt x="664" y="479"/>
                      </a:lnTo>
                      <a:lnTo>
                        <a:pt x="668" y="481"/>
                      </a:lnTo>
                      <a:lnTo>
                        <a:pt x="676" y="485"/>
                      </a:lnTo>
                      <a:lnTo>
                        <a:pt x="686" y="487"/>
                      </a:lnTo>
                      <a:lnTo>
                        <a:pt x="700" y="491"/>
                      </a:lnTo>
                      <a:lnTo>
                        <a:pt x="716" y="495"/>
                      </a:lnTo>
                      <a:lnTo>
                        <a:pt x="750" y="505"/>
                      </a:lnTo>
                      <a:lnTo>
                        <a:pt x="782" y="513"/>
                      </a:lnTo>
                      <a:lnTo>
                        <a:pt x="796" y="519"/>
                      </a:lnTo>
                      <a:lnTo>
                        <a:pt x="806" y="523"/>
                      </a:lnTo>
                      <a:lnTo>
                        <a:pt x="814" y="527"/>
                      </a:lnTo>
                      <a:lnTo>
                        <a:pt x="818" y="529"/>
                      </a:lnTo>
                      <a:lnTo>
                        <a:pt x="808" y="517"/>
                      </a:lnTo>
                      <a:lnTo>
                        <a:pt x="798" y="507"/>
                      </a:lnTo>
                      <a:lnTo>
                        <a:pt x="782" y="495"/>
                      </a:lnTo>
                      <a:lnTo>
                        <a:pt x="766" y="485"/>
                      </a:lnTo>
                      <a:lnTo>
                        <a:pt x="728" y="465"/>
                      </a:lnTo>
                      <a:lnTo>
                        <a:pt x="686" y="447"/>
                      </a:lnTo>
                      <a:lnTo>
                        <a:pt x="642" y="431"/>
                      </a:lnTo>
                      <a:lnTo>
                        <a:pt x="600" y="417"/>
                      </a:lnTo>
                      <a:lnTo>
                        <a:pt x="564" y="407"/>
                      </a:lnTo>
                      <a:lnTo>
                        <a:pt x="548" y="403"/>
                      </a:lnTo>
                      <a:lnTo>
                        <a:pt x="534" y="401"/>
                      </a:lnTo>
                      <a:lnTo>
                        <a:pt x="510" y="395"/>
                      </a:lnTo>
                      <a:lnTo>
                        <a:pt x="492" y="387"/>
                      </a:lnTo>
                      <a:lnTo>
                        <a:pt x="474" y="373"/>
                      </a:lnTo>
                      <a:lnTo>
                        <a:pt x="462" y="357"/>
                      </a:lnTo>
                      <a:lnTo>
                        <a:pt x="452" y="342"/>
                      </a:lnTo>
                      <a:lnTo>
                        <a:pt x="444" y="324"/>
                      </a:lnTo>
                      <a:lnTo>
                        <a:pt x="440" y="306"/>
                      </a:lnTo>
                      <a:lnTo>
                        <a:pt x="440" y="290"/>
                      </a:lnTo>
                      <a:lnTo>
                        <a:pt x="438" y="262"/>
                      </a:lnTo>
                      <a:lnTo>
                        <a:pt x="430" y="236"/>
                      </a:lnTo>
                      <a:lnTo>
                        <a:pt x="416" y="212"/>
                      </a:lnTo>
                      <a:lnTo>
                        <a:pt x="404" y="198"/>
                      </a:lnTo>
                      <a:lnTo>
                        <a:pt x="392" y="182"/>
                      </a:lnTo>
                      <a:lnTo>
                        <a:pt x="378" y="166"/>
                      </a:lnTo>
                      <a:lnTo>
                        <a:pt x="360" y="148"/>
                      </a:lnTo>
                      <a:lnTo>
                        <a:pt x="318" y="116"/>
                      </a:lnTo>
                      <a:lnTo>
                        <a:pt x="300" y="100"/>
                      </a:lnTo>
                      <a:lnTo>
                        <a:pt x="282" y="82"/>
                      </a:lnTo>
                      <a:lnTo>
                        <a:pt x="268" y="66"/>
                      </a:lnTo>
                      <a:lnTo>
                        <a:pt x="260" y="48"/>
                      </a:lnTo>
                      <a:lnTo>
                        <a:pt x="254" y="32"/>
                      </a:lnTo>
                      <a:lnTo>
                        <a:pt x="250" y="20"/>
                      </a:lnTo>
                      <a:lnTo>
                        <a:pt x="248" y="12"/>
                      </a:lnTo>
                      <a:lnTo>
                        <a:pt x="246" y="6"/>
                      </a:lnTo>
                      <a:lnTo>
                        <a:pt x="244" y="2"/>
                      </a:lnTo>
                      <a:lnTo>
                        <a:pt x="244" y="0"/>
                      </a:lnTo>
                      <a:lnTo>
                        <a:pt x="244" y="2"/>
                      </a:lnTo>
                      <a:lnTo>
                        <a:pt x="242" y="6"/>
                      </a:lnTo>
                      <a:lnTo>
                        <a:pt x="240" y="14"/>
                      </a:lnTo>
                      <a:lnTo>
                        <a:pt x="238" y="24"/>
                      </a:lnTo>
                      <a:lnTo>
                        <a:pt x="230" y="48"/>
                      </a:lnTo>
                      <a:lnTo>
                        <a:pt x="218" y="78"/>
                      </a:lnTo>
                      <a:lnTo>
                        <a:pt x="210" y="96"/>
                      </a:lnTo>
                      <a:lnTo>
                        <a:pt x="200" y="112"/>
                      </a:lnTo>
                      <a:lnTo>
                        <a:pt x="194" y="120"/>
                      </a:lnTo>
                      <a:lnTo>
                        <a:pt x="184" y="126"/>
                      </a:lnTo>
                      <a:lnTo>
                        <a:pt x="170" y="128"/>
                      </a:lnTo>
                      <a:lnTo>
                        <a:pt x="154" y="130"/>
                      </a:lnTo>
                      <a:lnTo>
                        <a:pt x="126" y="130"/>
                      </a:lnTo>
                      <a:lnTo>
                        <a:pt x="100" y="132"/>
                      </a:lnTo>
                      <a:lnTo>
                        <a:pt x="78" y="132"/>
                      </a:lnTo>
                      <a:lnTo>
                        <a:pt x="58" y="132"/>
                      </a:lnTo>
                      <a:lnTo>
                        <a:pt x="42" y="132"/>
                      </a:lnTo>
                      <a:lnTo>
                        <a:pt x="28" y="132"/>
                      </a:lnTo>
                      <a:lnTo>
                        <a:pt x="18" y="132"/>
                      </a:lnTo>
                      <a:lnTo>
                        <a:pt x="10" y="132"/>
                      </a:lnTo>
                      <a:lnTo>
                        <a:pt x="4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6" y="134"/>
                      </a:lnTo>
                      <a:lnTo>
                        <a:pt x="16" y="136"/>
                      </a:lnTo>
                      <a:lnTo>
                        <a:pt x="32" y="138"/>
                      </a:lnTo>
                      <a:lnTo>
                        <a:pt x="50" y="140"/>
                      </a:lnTo>
                      <a:lnTo>
                        <a:pt x="90" y="148"/>
                      </a:lnTo>
                      <a:lnTo>
                        <a:pt x="110" y="156"/>
                      </a:lnTo>
                      <a:lnTo>
                        <a:pt x="128" y="164"/>
                      </a:lnTo>
                      <a:lnTo>
                        <a:pt x="140" y="172"/>
                      </a:lnTo>
                      <a:lnTo>
                        <a:pt x="150" y="184"/>
                      </a:lnTo>
                      <a:lnTo>
                        <a:pt x="162" y="204"/>
                      </a:lnTo>
                      <a:lnTo>
                        <a:pt x="178" y="220"/>
                      </a:lnTo>
                      <a:lnTo>
                        <a:pt x="194" y="232"/>
                      </a:lnTo>
                      <a:lnTo>
                        <a:pt x="212" y="240"/>
                      </a:lnTo>
                      <a:lnTo>
                        <a:pt x="228" y="246"/>
                      </a:lnTo>
                      <a:lnTo>
                        <a:pt x="242" y="248"/>
                      </a:lnTo>
                      <a:lnTo>
                        <a:pt x="256" y="250"/>
                      </a:lnTo>
                      <a:lnTo>
                        <a:pt x="266" y="248"/>
                      </a:lnTo>
                      <a:lnTo>
                        <a:pt x="284" y="244"/>
                      </a:lnTo>
                      <a:lnTo>
                        <a:pt x="300" y="244"/>
                      </a:lnTo>
                      <a:lnTo>
                        <a:pt x="314" y="244"/>
                      </a:lnTo>
                      <a:lnTo>
                        <a:pt x="324" y="246"/>
                      </a:lnTo>
                      <a:lnTo>
                        <a:pt x="332" y="250"/>
                      </a:lnTo>
                      <a:lnTo>
                        <a:pt x="340" y="254"/>
                      </a:lnTo>
                      <a:lnTo>
                        <a:pt x="350" y="266"/>
                      </a:lnTo>
                      <a:lnTo>
                        <a:pt x="354" y="280"/>
                      </a:lnTo>
                      <a:lnTo>
                        <a:pt x="356" y="296"/>
                      </a:lnTo>
                      <a:lnTo>
                        <a:pt x="358" y="310"/>
                      </a:lnTo>
                      <a:lnTo>
                        <a:pt x="362" y="322"/>
                      </a:lnTo>
                      <a:lnTo>
                        <a:pt x="368" y="334"/>
                      </a:lnTo>
                      <a:lnTo>
                        <a:pt x="376" y="346"/>
                      </a:lnTo>
                      <a:lnTo>
                        <a:pt x="394" y="361"/>
                      </a:lnTo>
                      <a:lnTo>
                        <a:pt x="410" y="373"/>
                      </a:lnTo>
                      <a:lnTo>
                        <a:pt x="426" y="381"/>
                      </a:lnTo>
                      <a:lnTo>
                        <a:pt x="440" y="387"/>
                      </a:lnTo>
                      <a:lnTo>
                        <a:pt x="450" y="395"/>
                      </a:lnTo>
                      <a:lnTo>
                        <a:pt x="454" y="407"/>
                      </a:lnTo>
                      <a:lnTo>
                        <a:pt x="454" y="415"/>
                      </a:lnTo>
                      <a:lnTo>
                        <a:pt x="452" y="423"/>
                      </a:lnTo>
                      <a:lnTo>
                        <a:pt x="450" y="433"/>
                      </a:lnTo>
                      <a:lnTo>
                        <a:pt x="444" y="451"/>
                      </a:lnTo>
                      <a:lnTo>
                        <a:pt x="434" y="471"/>
                      </a:lnTo>
                      <a:lnTo>
                        <a:pt x="422" y="495"/>
                      </a:lnTo>
                      <a:lnTo>
                        <a:pt x="406" y="519"/>
                      </a:lnTo>
                      <a:lnTo>
                        <a:pt x="386" y="545"/>
                      </a:lnTo>
                      <a:lnTo>
                        <a:pt x="362" y="569"/>
                      </a:lnTo>
                      <a:lnTo>
                        <a:pt x="334" y="591"/>
                      </a:lnTo>
                      <a:lnTo>
                        <a:pt x="310" y="609"/>
                      </a:lnTo>
                      <a:lnTo>
                        <a:pt x="292" y="623"/>
                      </a:lnTo>
                      <a:lnTo>
                        <a:pt x="278" y="633"/>
                      </a:lnTo>
                      <a:lnTo>
                        <a:pt x="268" y="643"/>
                      </a:lnTo>
                      <a:lnTo>
                        <a:pt x="262" y="649"/>
                      </a:lnTo>
                      <a:lnTo>
                        <a:pt x="258" y="653"/>
                      </a:lnTo>
                      <a:lnTo>
                        <a:pt x="258" y="657"/>
                      </a:lnTo>
                      <a:lnTo>
                        <a:pt x="264" y="657"/>
                      </a:lnTo>
                      <a:lnTo>
                        <a:pt x="274" y="655"/>
                      </a:lnTo>
                      <a:lnTo>
                        <a:pt x="282" y="651"/>
                      </a:lnTo>
                      <a:lnTo>
                        <a:pt x="286" y="649"/>
                      </a:lnTo>
                      <a:lnTo>
                        <a:pt x="298" y="643"/>
                      </a:lnTo>
                      <a:lnTo>
                        <a:pt x="310" y="633"/>
                      </a:lnTo>
                      <a:lnTo>
                        <a:pt x="322" y="621"/>
                      </a:lnTo>
                      <a:lnTo>
                        <a:pt x="334" y="607"/>
                      </a:lnTo>
                      <a:lnTo>
                        <a:pt x="356" y="575"/>
                      </a:lnTo>
                      <a:lnTo>
                        <a:pt x="376" y="545"/>
                      </a:lnTo>
                      <a:lnTo>
                        <a:pt x="380" y="539"/>
                      </a:lnTo>
                      <a:lnTo>
                        <a:pt x="388" y="531"/>
                      </a:lnTo>
                      <a:lnTo>
                        <a:pt x="398" y="523"/>
                      </a:lnTo>
                      <a:lnTo>
                        <a:pt x="410" y="511"/>
                      </a:lnTo>
                      <a:lnTo>
                        <a:pt x="424" y="501"/>
                      </a:lnTo>
                      <a:lnTo>
                        <a:pt x="436" y="493"/>
                      </a:lnTo>
                      <a:lnTo>
                        <a:pt x="448" y="485"/>
                      </a:lnTo>
                      <a:lnTo>
                        <a:pt x="456" y="481"/>
                      </a:lnTo>
                      <a:lnTo>
                        <a:pt x="474" y="477"/>
                      </a:lnTo>
                      <a:lnTo>
                        <a:pt x="494" y="475"/>
                      </a:lnTo>
                      <a:lnTo>
                        <a:pt x="520" y="473"/>
                      </a:lnTo>
                      <a:lnTo>
                        <a:pt x="546" y="473"/>
                      </a:lnTo>
                      <a:lnTo>
                        <a:pt x="602" y="475"/>
                      </a:lnTo>
                      <a:lnTo>
                        <a:pt x="630" y="477"/>
                      </a:lnTo>
                      <a:lnTo>
                        <a:pt x="656" y="479"/>
                      </a:lnTo>
                      <a:lnTo>
                        <a:pt x="680" y="481"/>
                      </a:lnTo>
                      <a:lnTo>
                        <a:pt x="698" y="483"/>
                      </a:lnTo>
                      <a:lnTo>
                        <a:pt x="714" y="483"/>
                      </a:lnTo>
                      <a:lnTo>
                        <a:pt x="722" y="485"/>
                      </a:lnTo>
                      <a:lnTo>
                        <a:pt x="726" y="485"/>
                      </a:lnTo>
                      <a:lnTo>
                        <a:pt x="724" y="485"/>
                      </a:lnTo>
                      <a:lnTo>
                        <a:pt x="720" y="485"/>
                      </a:lnTo>
                      <a:lnTo>
                        <a:pt x="714" y="485"/>
                      </a:lnTo>
                      <a:lnTo>
                        <a:pt x="706" y="483"/>
                      </a:lnTo>
                      <a:lnTo>
                        <a:pt x="696" y="483"/>
                      </a:lnTo>
                      <a:lnTo>
                        <a:pt x="682" y="481"/>
                      </a:lnTo>
                      <a:close/>
                    </a:path>
                  </a:pathLst>
                </a:custGeom>
                <a:solidFill>
                  <a:srgbClr val="B89D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363" name="Freeform 35"/>
                <p:cNvSpPr>
                  <a:spLocks/>
                </p:cNvSpPr>
                <p:nvPr/>
              </p:nvSpPr>
              <p:spPr bwMode="auto">
                <a:xfrm>
                  <a:off x="3866" y="1414"/>
                  <a:ext cx="408" cy="328"/>
                </a:xfrm>
                <a:custGeom>
                  <a:avLst/>
                  <a:gdLst>
                    <a:gd name="T0" fmla="*/ 165 w 818"/>
                    <a:gd name="T1" fmla="*/ 119 h 657"/>
                    <a:gd name="T2" fmla="*/ 168 w 818"/>
                    <a:gd name="T3" fmla="*/ 121 h 657"/>
                    <a:gd name="T4" fmla="*/ 178 w 818"/>
                    <a:gd name="T5" fmla="*/ 123 h 657"/>
                    <a:gd name="T6" fmla="*/ 198 w 818"/>
                    <a:gd name="T7" fmla="*/ 129 h 657"/>
                    <a:gd name="T8" fmla="*/ 204 w 818"/>
                    <a:gd name="T9" fmla="*/ 132 h 657"/>
                    <a:gd name="T10" fmla="*/ 195 w 818"/>
                    <a:gd name="T11" fmla="*/ 123 h 657"/>
                    <a:gd name="T12" fmla="*/ 171 w 818"/>
                    <a:gd name="T13" fmla="*/ 111 h 657"/>
                    <a:gd name="T14" fmla="*/ 140 w 818"/>
                    <a:gd name="T15" fmla="*/ 101 h 657"/>
                    <a:gd name="T16" fmla="*/ 127 w 818"/>
                    <a:gd name="T17" fmla="*/ 98 h 657"/>
                    <a:gd name="T18" fmla="*/ 115 w 818"/>
                    <a:gd name="T19" fmla="*/ 89 h 657"/>
                    <a:gd name="T20" fmla="*/ 109 w 818"/>
                    <a:gd name="T21" fmla="*/ 76 h 657"/>
                    <a:gd name="T22" fmla="*/ 107 w 818"/>
                    <a:gd name="T23" fmla="*/ 59 h 657"/>
                    <a:gd name="T24" fmla="*/ 98 w 818"/>
                    <a:gd name="T25" fmla="*/ 45 h 657"/>
                    <a:gd name="T26" fmla="*/ 79 w 818"/>
                    <a:gd name="T27" fmla="*/ 29 h 657"/>
                    <a:gd name="T28" fmla="*/ 67 w 818"/>
                    <a:gd name="T29" fmla="*/ 16 h 657"/>
                    <a:gd name="T30" fmla="*/ 62 w 818"/>
                    <a:gd name="T31" fmla="*/ 5 h 657"/>
                    <a:gd name="T32" fmla="*/ 61 w 818"/>
                    <a:gd name="T33" fmla="*/ 0 h 657"/>
                    <a:gd name="T34" fmla="*/ 61 w 818"/>
                    <a:gd name="T35" fmla="*/ 0 h 657"/>
                    <a:gd name="T36" fmla="*/ 59 w 818"/>
                    <a:gd name="T37" fmla="*/ 6 h 657"/>
                    <a:gd name="T38" fmla="*/ 52 w 818"/>
                    <a:gd name="T39" fmla="*/ 24 h 657"/>
                    <a:gd name="T40" fmla="*/ 46 w 818"/>
                    <a:gd name="T41" fmla="*/ 31 h 657"/>
                    <a:gd name="T42" fmla="*/ 31 w 818"/>
                    <a:gd name="T43" fmla="*/ 32 h 657"/>
                    <a:gd name="T44" fmla="*/ 14 w 818"/>
                    <a:gd name="T45" fmla="*/ 33 h 657"/>
                    <a:gd name="T46" fmla="*/ 4 w 818"/>
                    <a:gd name="T47" fmla="*/ 33 h 657"/>
                    <a:gd name="T48" fmla="*/ 0 w 818"/>
                    <a:gd name="T49" fmla="*/ 33 h 657"/>
                    <a:gd name="T50" fmla="*/ 1 w 818"/>
                    <a:gd name="T51" fmla="*/ 33 h 657"/>
                    <a:gd name="T52" fmla="*/ 12 w 818"/>
                    <a:gd name="T53" fmla="*/ 35 h 657"/>
                    <a:gd name="T54" fmla="*/ 32 w 818"/>
                    <a:gd name="T55" fmla="*/ 41 h 657"/>
                    <a:gd name="T56" fmla="*/ 40 w 818"/>
                    <a:gd name="T57" fmla="*/ 51 h 657"/>
                    <a:gd name="T58" fmla="*/ 53 w 818"/>
                    <a:gd name="T59" fmla="*/ 60 h 657"/>
                    <a:gd name="T60" fmla="*/ 64 w 818"/>
                    <a:gd name="T61" fmla="*/ 62 h 657"/>
                    <a:gd name="T62" fmla="*/ 75 w 818"/>
                    <a:gd name="T63" fmla="*/ 61 h 657"/>
                    <a:gd name="T64" fmla="*/ 83 w 818"/>
                    <a:gd name="T65" fmla="*/ 62 h 657"/>
                    <a:gd name="T66" fmla="*/ 88 w 818"/>
                    <a:gd name="T67" fmla="*/ 70 h 657"/>
                    <a:gd name="T68" fmla="*/ 90 w 818"/>
                    <a:gd name="T69" fmla="*/ 80 h 657"/>
                    <a:gd name="T70" fmla="*/ 98 w 818"/>
                    <a:gd name="T71" fmla="*/ 90 h 657"/>
                    <a:gd name="T72" fmla="*/ 109 w 818"/>
                    <a:gd name="T73" fmla="*/ 96 h 657"/>
                    <a:gd name="T74" fmla="*/ 113 w 818"/>
                    <a:gd name="T75" fmla="*/ 103 h 657"/>
                    <a:gd name="T76" fmla="*/ 110 w 818"/>
                    <a:gd name="T77" fmla="*/ 112 h 657"/>
                    <a:gd name="T78" fmla="*/ 101 w 818"/>
                    <a:gd name="T79" fmla="*/ 129 h 657"/>
                    <a:gd name="T80" fmla="*/ 83 w 818"/>
                    <a:gd name="T81" fmla="*/ 147 h 657"/>
                    <a:gd name="T82" fmla="*/ 69 w 818"/>
                    <a:gd name="T83" fmla="*/ 158 h 657"/>
                    <a:gd name="T84" fmla="*/ 64 w 818"/>
                    <a:gd name="T85" fmla="*/ 163 h 657"/>
                    <a:gd name="T86" fmla="*/ 66 w 818"/>
                    <a:gd name="T87" fmla="*/ 164 h 657"/>
                    <a:gd name="T88" fmla="*/ 71 w 818"/>
                    <a:gd name="T89" fmla="*/ 162 h 657"/>
                    <a:gd name="T90" fmla="*/ 77 w 818"/>
                    <a:gd name="T91" fmla="*/ 158 h 657"/>
                    <a:gd name="T92" fmla="*/ 89 w 818"/>
                    <a:gd name="T93" fmla="*/ 143 h 657"/>
                    <a:gd name="T94" fmla="*/ 97 w 818"/>
                    <a:gd name="T95" fmla="*/ 132 h 657"/>
                    <a:gd name="T96" fmla="*/ 105 w 818"/>
                    <a:gd name="T97" fmla="*/ 125 h 657"/>
                    <a:gd name="T98" fmla="*/ 113 w 818"/>
                    <a:gd name="T99" fmla="*/ 120 h 657"/>
                    <a:gd name="T100" fmla="*/ 129 w 818"/>
                    <a:gd name="T101" fmla="*/ 118 h 657"/>
                    <a:gd name="T102" fmla="*/ 157 w 818"/>
                    <a:gd name="T103" fmla="*/ 119 h 657"/>
                    <a:gd name="T104" fmla="*/ 174 w 818"/>
                    <a:gd name="T105" fmla="*/ 120 h 657"/>
                    <a:gd name="T106" fmla="*/ 181 w 818"/>
                    <a:gd name="T107" fmla="*/ 121 h 657"/>
                    <a:gd name="T108" fmla="*/ 178 w 818"/>
                    <a:gd name="T109" fmla="*/ 121 h 657"/>
                    <a:gd name="T110" fmla="*/ 170 w 818"/>
                    <a:gd name="T111" fmla="*/ 120 h 657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818"/>
                    <a:gd name="T169" fmla="*/ 0 h 657"/>
                    <a:gd name="T170" fmla="*/ 818 w 818"/>
                    <a:gd name="T171" fmla="*/ 657 h 657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818" h="657">
                      <a:moveTo>
                        <a:pt x="682" y="481"/>
                      </a:moveTo>
                      <a:lnTo>
                        <a:pt x="670" y="479"/>
                      </a:lnTo>
                      <a:lnTo>
                        <a:pt x="664" y="479"/>
                      </a:lnTo>
                      <a:lnTo>
                        <a:pt x="668" y="481"/>
                      </a:lnTo>
                      <a:lnTo>
                        <a:pt x="676" y="485"/>
                      </a:lnTo>
                      <a:lnTo>
                        <a:pt x="686" y="487"/>
                      </a:lnTo>
                      <a:lnTo>
                        <a:pt x="700" y="491"/>
                      </a:lnTo>
                      <a:lnTo>
                        <a:pt x="716" y="495"/>
                      </a:lnTo>
                      <a:lnTo>
                        <a:pt x="750" y="505"/>
                      </a:lnTo>
                      <a:lnTo>
                        <a:pt x="782" y="513"/>
                      </a:lnTo>
                      <a:lnTo>
                        <a:pt x="796" y="519"/>
                      </a:lnTo>
                      <a:lnTo>
                        <a:pt x="806" y="523"/>
                      </a:lnTo>
                      <a:lnTo>
                        <a:pt x="814" y="527"/>
                      </a:lnTo>
                      <a:lnTo>
                        <a:pt x="818" y="529"/>
                      </a:lnTo>
                      <a:lnTo>
                        <a:pt x="808" y="517"/>
                      </a:lnTo>
                      <a:lnTo>
                        <a:pt x="798" y="507"/>
                      </a:lnTo>
                      <a:lnTo>
                        <a:pt x="782" y="495"/>
                      </a:lnTo>
                      <a:lnTo>
                        <a:pt x="766" y="485"/>
                      </a:lnTo>
                      <a:lnTo>
                        <a:pt x="728" y="465"/>
                      </a:lnTo>
                      <a:lnTo>
                        <a:pt x="686" y="447"/>
                      </a:lnTo>
                      <a:lnTo>
                        <a:pt x="642" y="431"/>
                      </a:lnTo>
                      <a:lnTo>
                        <a:pt x="600" y="417"/>
                      </a:lnTo>
                      <a:lnTo>
                        <a:pt x="564" y="407"/>
                      </a:lnTo>
                      <a:lnTo>
                        <a:pt x="548" y="403"/>
                      </a:lnTo>
                      <a:lnTo>
                        <a:pt x="534" y="401"/>
                      </a:lnTo>
                      <a:lnTo>
                        <a:pt x="510" y="395"/>
                      </a:lnTo>
                      <a:lnTo>
                        <a:pt x="492" y="387"/>
                      </a:lnTo>
                      <a:lnTo>
                        <a:pt x="474" y="373"/>
                      </a:lnTo>
                      <a:lnTo>
                        <a:pt x="462" y="357"/>
                      </a:lnTo>
                      <a:lnTo>
                        <a:pt x="452" y="342"/>
                      </a:lnTo>
                      <a:lnTo>
                        <a:pt x="444" y="324"/>
                      </a:lnTo>
                      <a:lnTo>
                        <a:pt x="440" y="306"/>
                      </a:lnTo>
                      <a:lnTo>
                        <a:pt x="440" y="290"/>
                      </a:lnTo>
                      <a:lnTo>
                        <a:pt x="438" y="262"/>
                      </a:lnTo>
                      <a:lnTo>
                        <a:pt x="430" y="236"/>
                      </a:lnTo>
                      <a:lnTo>
                        <a:pt x="416" y="212"/>
                      </a:lnTo>
                      <a:lnTo>
                        <a:pt x="404" y="198"/>
                      </a:lnTo>
                      <a:lnTo>
                        <a:pt x="392" y="182"/>
                      </a:lnTo>
                      <a:lnTo>
                        <a:pt x="378" y="166"/>
                      </a:lnTo>
                      <a:lnTo>
                        <a:pt x="360" y="148"/>
                      </a:lnTo>
                      <a:lnTo>
                        <a:pt x="318" y="116"/>
                      </a:lnTo>
                      <a:lnTo>
                        <a:pt x="300" y="100"/>
                      </a:lnTo>
                      <a:lnTo>
                        <a:pt x="282" y="82"/>
                      </a:lnTo>
                      <a:lnTo>
                        <a:pt x="268" y="66"/>
                      </a:lnTo>
                      <a:lnTo>
                        <a:pt x="260" y="48"/>
                      </a:lnTo>
                      <a:lnTo>
                        <a:pt x="254" y="32"/>
                      </a:lnTo>
                      <a:lnTo>
                        <a:pt x="250" y="20"/>
                      </a:lnTo>
                      <a:lnTo>
                        <a:pt x="248" y="12"/>
                      </a:lnTo>
                      <a:lnTo>
                        <a:pt x="246" y="6"/>
                      </a:lnTo>
                      <a:lnTo>
                        <a:pt x="244" y="2"/>
                      </a:lnTo>
                      <a:lnTo>
                        <a:pt x="244" y="0"/>
                      </a:lnTo>
                      <a:lnTo>
                        <a:pt x="244" y="2"/>
                      </a:lnTo>
                      <a:lnTo>
                        <a:pt x="242" y="6"/>
                      </a:lnTo>
                      <a:lnTo>
                        <a:pt x="240" y="14"/>
                      </a:lnTo>
                      <a:lnTo>
                        <a:pt x="238" y="24"/>
                      </a:lnTo>
                      <a:lnTo>
                        <a:pt x="230" y="48"/>
                      </a:lnTo>
                      <a:lnTo>
                        <a:pt x="218" y="78"/>
                      </a:lnTo>
                      <a:lnTo>
                        <a:pt x="210" y="96"/>
                      </a:lnTo>
                      <a:lnTo>
                        <a:pt x="200" y="112"/>
                      </a:lnTo>
                      <a:lnTo>
                        <a:pt x="194" y="120"/>
                      </a:lnTo>
                      <a:lnTo>
                        <a:pt x="184" y="126"/>
                      </a:lnTo>
                      <a:lnTo>
                        <a:pt x="170" y="128"/>
                      </a:lnTo>
                      <a:lnTo>
                        <a:pt x="154" y="130"/>
                      </a:lnTo>
                      <a:lnTo>
                        <a:pt x="126" y="130"/>
                      </a:lnTo>
                      <a:lnTo>
                        <a:pt x="100" y="132"/>
                      </a:lnTo>
                      <a:lnTo>
                        <a:pt x="78" y="132"/>
                      </a:lnTo>
                      <a:lnTo>
                        <a:pt x="58" y="132"/>
                      </a:lnTo>
                      <a:lnTo>
                        <a:pt x="42" y="132"/>
                      </a:lnTo>
                      <a:lnTo>
                        <a:pt x="28" y="132"/>
                      </a:lnTo>
                      <a:lnTo>
                        <a:pt x="18" y="132"/>
                      </a:lnTo>
                      <a:lnTo>
                        <a:pt x="10" y="132"/>
                      </a:lnTo>
                      <a:lnTo>
                        <a:pt x="4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6" y="134"/>
                      </a:lnTo>
                      <a:lnTo>
                        <a:pt x="16" y="136"/>
                      </a:lnTo>
                      <a:lnTo>
                        <a:pt x="32" y="138"/>
                      </a:lnTo>
                      <a:lnTo>
                        <a:pt x="50" y="140"/>
                      </a:lnTo>
                      <a:lnTo>
                        <a:pt x="90" y="148"/>
                      </a:lnTo>
                      <a:lnTo>
                        <a:pt x="110" y="156"/>
                      </a:lnTo>
                      <a:lnTo>
                        <a:pt x="128" y="164"/>
                      </a:lnTo>
                      <a:lnTo>
                        <a:pt x="140" y="172"/>
                      </a:lnTo>
                      <a:lnTo>
                        <a:pt x="150" y="184"/>
                      </a:lnTo>
                      <a:lnTo>
                        <a:pt x="162" y="204"/>
                      </a:lnTo>
                      <a:lnTo>
                        <a:pt x="178" y="220"/>
                      </a:lnTo>
                      <a:lnTo>
                        <a:pt x="194" y="232"/>
                      </a:lnTo>
                      <a:lnTo>
                        <a:pt x="212" y="240"/>
                      </a:lnTo>
                      <a:lnTo>
                        <a:pt x="228" y="246"/>
                      </a:lnTo>
                      <a:lnTo>
                        <a:pt x="242" y="248"/>
                      </a:lnTo>
                      <a:lnTo>
                        <a:pt x="256" y="250"/>
                      </a:lnTo>
                      <a:lnTo>
                        <a:pt x="266" y="248"/>
                      </a:lnTo>
                      <a:lnTo>
                        <a:pt x="284" y="244"/>
                      </a:lnTo>
                      <a:lnTo>
                        <a:pt x="300" y="244"/>
                      </a:lnTo>
                      <a:lnTo>
                        <a:pt x="314" y="244"/>
                      </a:lnTo>
                      <a:lnTo>
                        <a:pt x="324" y="246"/>
                      </a:lnTo>
                      <a:lnTo>
                        <a:pt x="332" y="250"/>
                      </a:lnTo>
                      <a:lnTo>
                        <a:pt x="340" y="254"/>
                      </a:lnTo>
                      <a:lnTo>
                        <a:pt x="350" y="266"/>
                      </a:lnTo>
                      <a:lnTo>
                        <a:pt x="354" y="280"/>
                      </a:lnTo>
                      <a:lnTo>
                        <a:pt x="356" y="296"/>
                      </a:lnTo>
                      <a:lnTo>
                        <a:pt x="358" y="310"/>
                      </a:lnTo>
                      <a:lnTo>
                        <a:pt x="362" y="322"/>
                      </a:lnTo>
                      <a:lnTo>
                        <a:pt x="368" y="334"/>
                      </a:lnTo>
                      <a:lnTo>
                        <a:pt x="376" y="346"/>
                      </a:lnTo>
                      <a:lnTo>
                        <a:pt x="394" y="361"/>
                      </a:lnTo>
                      <a:lnTo>
                        <a:pt x="410" y="373"/>
                      </a:lnTo>
                      <a:lnTo>
                        <a:pt x="426" y="381"/>
                      </a:lnTo>
                      <a:lnTo>
                        <a:pt x="440" y="387"/>
                      </a:lnTo>
                      <a:lnTo>
                        <a:pt x="450" y="395"/>
                      </a:lnTo>
                      <a:lnTo>
                        <a:pt x="454" y="407"/>
                      </a:lnTo>
                      <a:lnTo>
                        <a:pt x="454" y="415"/>
                      </a:lnTo>
                      <a:lnTo>
                        <a:pt x="452" y="423"/>
                      </a:lnTo>
                      <a:lnTo>
                        <a:pt x="450" y="433"/>
                      </a:lnTo>
                      <a:lnTo>
                        <a:pt x="444" y="451"/>
                      </a:lnTo>
                      <a:lnTo>
                        <a:pt x="434" y="471"/>
                      </a:lnTo>
                      <a:lnTo>
                        <a:pt x="422" y="495"/>
                      </a:lnTo>
                      <a:lnTo>
                        <a:pt x="406" y="519"/>
                      </a:lnTo>
                      <a:lnTo>
                        <a:pt x="386" y="545"/>
                      </a:lnTo>
                      <a:lnTo>
                        <a:pt x="362" y="569"/>
                      </a:lnTo>
                      <a:lnTo>
                        <a:pt x="334" y="591"/>
                      </a:lnTo>
                      <a:lnTo>
                        <a:pt x="310" y="609"/>
                      </a:lnTo>
                      <a:lnTo>
                        <a:pt x="292" y="623"/>
                      </a:lnTo>
                      <a:lnTo>
                        <a:pt x="278" y="633"/>
                      </a:lnTo>
                      <a:lnTo>
                        <a:pt x="268" y="643"/>
                      </a:lnTo>
                      <a:lnTo>
                        <a:pt x="262" y="649"/>
                      </a:lnTo>
                      <a:lnTo>
                        <a:pt x="258" y="653"/>
                      </a:lnTo>
                      <a:lnTo>
                        <a:pt x="258" y="657"/>
                      </a:lnTo>
                      <a:lnTo>
                        <a:pt x="264" y="657"/>
                      </a:lnTo>
                      <a:lnTo>
                        <a:pt x="274" y="655"/>
                      </a:lnTo>
                      <a:lnTo>
                        <a:pt x="282" y="651"/>
                      </a:lnTo>
                      <a:lnTo>
                        <a:pt x="286" y="649"/>
                      </a:lnTo>
                      <a:lnTo>
                        <a:pt x="298" y="643"/>
                      </a:lnTo>
                      <a:lnTo>
                        <a:pt x="310" y="633"/>
                      </a:lnTo>
                      <a:lnTo>
                        <a:pt x="322" y="621"/>
                      </a:lnTo>
                      <a:lnTo>
                        <a:pt x="334" y="607"/>
                      </a:lnTo>
                      <a:lnTo>
                        <a:pt x="356" y="575"/>
                      </a:lnTo>
                      <a:lnTo>
                        <a:pt x="376" y="545"/>
                      </a:lnTo>
                      <a:lnTo>
                        <a:pt x="380" y="539"/>
                      </a:lnTo>
                      <a:lnTo>
                        <a:pt x="388" y="531"/>
                      </a:lnTo>
                      <a:lnTo>
                        <a:pt x="398" y="523"/>
                      </a:lnTo>
                      <a:lnTo>
                        <a:pt x="410" y="511"/>
                      </a:lnTo>
                      <a:lnTo>
                        <a:pt x="424" y="501"/>
                      </a:lnTo>
                      <a:lnTo>
                        <a:pt x="436" y="493"/>
                      </a:lnTo>
                      <a:lnTo>
                        <a:pt x="448" y="485"/>
                      </a:lnTo>
                      <a:lnTo>
                        <a:pt x="456" y="481"/>
                      </a:lnTo>
                      <a:lnTo>
                        <a:pt x="474" y="477"/>
                      </a:lnTo>
                      <a:lnTo>
                        <a:pt x="494" y="475"/>
                      </a:lnTo>
                      <a:lnTo>
                        <a:pt x="520" y="473"/>
                      </a:lnTo>
                      <a:lnTo>
                        <a:pt x="546" y="473"/>
                      </a:lnTo>
                      <a:lnTo>
                        <a:pt x="602" y="475"/>
                      </a:lnTo>
                      <a:lnTo>
                        <a:pt x="630" y="477"/>
                      </a:lnTo>
                      <a:lnTo>
                        <a:pt x="656" y="479"/>
                      </a:lnTo>
                      <a:lnTo>
                        <a:pt x="680" y="481"/>
                      </a:lnTo>
                      <a:lnTo>
                        <a:pt x="698" y="483"/>
                      </a:lnTo>
                      <a:lnTo>
                        <a:pt x="714" y="483"/>
                      </a:lnTo>
                      <a:lnTo>
                        <a:pt x="722" y="485"/>
                      </a:lnTo>
                      <a:lnTo>
                        <a:pt x="726" y="485"/>
                      </a:lnTo>
                      <a:lnTo>
                        <a:pt x="724" y="485"/>
                      </a:lnTo>
                      <a:lnTo>
                        <a:pt x="720" y="485"/>
                      </a:lnTo>
                      <a:lnTo>
                        <a:pt x="714" y="485"/>
                      </a:lnTo>
                      <a:lnTo>
                        <a:pt x="706" y="483"/>
                      </a:lnTo>
                      <a:lnTo>
                        <a:pt x="696" y="483"/>
                      </a:lnTo>
                      <a:lnTo>
                        <a:pt x="682" y="481"/>
                      </a:lnTo>
                    </a:path>
                  </a:pathLst>
                </a:custGeom>
                <a:noFill/>
                <a:ln w="12700">
                  <a:solidFill>
                    <a:srgbClr val="B89D85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sp>
            <p:nvSpPr>
              <p:cNvPr id="257" name="Freeform 36"/>
              <p:cNvSpPr>
                <a:spLocks/>
              </p:cNvSpPr>
              <p:nvPr/>
            </p:nvSpPr>
            <p:spPr bwMode="auto">
              <a:xfrm>
                <a:off x="4045" y="1670"/>
                <a:ext cx="27" cy="30"/>
              </a:xfrm>
              <a:custGeom>
                <a:avLst/>
                <a:gdLst>
                  <a:gd name="T0" fmla="*/ 4 w 54"/>
                  <a:gd name="T1" fmla="*/ 9 h 60"/>
                  <a:gd name="T2" fmla="*/ 5 w 54"/>
                  <a:gd name="T3" fmla="*/ 8 h 60"/>
                  <a:gd name="T4" fmla="*/ 7 w 54"/>
                  <a:gd name="T5" fmla="*/ 5 h 60"/>
                  <a:gd name="T6" fmla="*/ 10 w 54"/>
                  <a:gd name="T7" fmla="*/ 3 h 60"/>
                  <a:gd name="T8" fmla="*/ 14 w 54"/>
                  <a:gd name="T9" fmla="*/ 0 h 60"/>
                  <a:gd name="T10" fmla="*/ 7 w 54"/>
                  <a:gd name="T11" fmla="*/ 8 h 60"/>
                  <a:gd name="T12" fmla="*/ 0 w 54"/>
                  <a:gd name="T13" fmla="*/ 15 h 60"/>
                  <a:gd name="T14" fmla="*/ 2 w 54"/>
                  <a:gd name="T15" fmla="*/ 12 h 60"/>
                  <a:gd name="T16" fmla="*/ 4 w 54"/>
                  <a:gd name="T17" fmla="*/ 9 h 6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4"/>
                  <a:gd name="T28" fmla="*/ 0 h 60"/>
                  <a:gd name="T29" fmla="*/ 54 w 54"/>
                  <a:gd name="T30" fmla="*/ 60 h 6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4" h="60">
                    <a:moveTo>
                      <a:pt x="16" y="36"/>
                    </a:moveTo>
                    <a:lnTo>
                      <a:pt x="20" y="30"/>
                    </a:lnTo>
                    <a:lnTo>
                      <a:pt x="28" y="20"/>
                    </a:lnTo>
                    <a:lnTo>
                      <a:pt x="40" y="10"/>
                    </a:lnTo>
                    <a:lnTo>
                      <a:pt x="54" y="0"/>
                    </a:lnTo>
                    <a:lnTo>
                      <a:pt x="30" y="30"/>
                    </a:lnTo>
                    <a:lnTo>
                      <a:pt x="0" y="60"/>
                    </a:lnTo>
                    <a:lnTo>
                      <a:pt x="8" y="48"/>
                    </a:lnTo>
                    <a:lnTo>
                      <a:pt x="16" y="36"/>
                    </a:lnTo>
                  </a:path>
                </a:pathLst>
              </a:custGeom>
              <a:noFill/>
              <a:ln w="7938">
                <a:solidFill>
                  <a:srgbClr val="B89D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258" name="Freeform 37"/>
              <p:cNvSpPr>
                <a:spLocks/>
              </p:cNvSpPr>
              <p:nvPr/>
            </p:nvSpPr>
            <p:spPr bwMode="auto">
              <a:xfrm>
                <a:off x="3995" y="1700"/>
                <a:ext cx="51" cy="42"/>
              </a:xfrm>
              <a:custGeom>
                <a:avLst/>
                <a:gdLst>
                  <a:gd name="T0" fmla="*/ 7 w 102"/>
                  <a:gd name="T1" fmla="*/ 19 h 84"/>
                  <a:gd name="T2" fmla="*/ 7 w 102"/>
                  <a:gd name="T3" fmla="*/ 19 h 84"/>
                  <a:gd name="T4" fmla="*/ 6 w 102"/>
                  <a:gd name="T5" fmla="*/ 19 h 84"/>
                  <a:gd name="T6" fmla="*/ 4 w 102"/>
                  <a:gd name="T7" fmla="*/ 20 h 84"/>
                  <a:gd name="T8" fmla="*/ 2 w 102"/>
                  <a:gd name="T9" fmla="*/ 21 h 84"/>
                  <a:gd name="T10" fmla="*/ 1 w 102"/>
                  <a:gd name="T11" fmla="*/ 21 h 84"/>
                  <a:gd name="T12" fmla="*/ 0 w 102"/>
                  <a:gd name="T13" fmla="*/ 21 h 84"/>
                  <a:gd name="T14" fmla="*/ 1 w 102"/>
                  <a:gd name="T15" fmla="*/ 20 h 84"/>
                  <a:gd name="T16" fmla="*/ 1 w 102"/>
                  <a:gd name="T17" fmla="*/ 19 h 84"/>
                  <a:gd name="T18" fmla="*/ 3 w 102"/>
                  <a:gd name="T19" fmla="*/ 18 h 84"/>
                  <a:gd name="T20" fmla="*/ 6 w 102"/>
                  <a:gd name="T21" fmla="*/ 15 h 84"/>
                  <a:gd name="T22" fmla="*/ 9 w 102"/>
                  <a:gd name="T23" fmla="*/ 12 h 84"/>
                  <a:gd name="T24" fmla="*/ 13 w 102"/>
                  <a:gd name="T25" fmla="*/ 9 h 84"/>
                  <a:gd name="T26" fmla="*/ 19 w 102"/>
                  <a:gd name="T27" fmla="*/ 5 h 84"/>
                  <a:gd name="T28" fmla="*/ 23 w 102"/>
                  <a:gd name="T29" fmla="*/ 3 h 84"/>
                  <a:gd name="T30" fmla="*/ 26 w 102"/>
                  <a:gd name="T31" fmla="*/ 0 h 84"/>
                  <a:gd name="T32" fmla="*/ 21 w 102"/>
                  <a:gd name="T33" fmla="*/ 6 h 84"/>
                  <a:gd name="T34" fmla="*/ 17 w 102"/>
                  <a:gd name="T35" fmla="*/ 12 h 84"/>
                  <a:gd name="T36" fmla="*/ 12 w 102"/>
                  <a:gd name="T37" fmla="*/ 16 h 84"/>
                  <a:gd name="T38" fmla="*/ 10 w 102"/>
                  <a:gd name="T39" fmla="*/ 18 h 84"/>
                  <a:gd name="T40" fmla="*/ 7 w 102"/>
                  <a:gd name="T41" fmla="*/ 19 h 8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02"/>
                  <a:gd name="T64" fmla="*/ 0 h 84"/>
                  <a:gd name="T65" fmla="*/ 102 w 102"/>
                  <a:gd name="T66" fmla="*/ 84 h 84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02" h="84">
                    <a:moveTo>
                      <a:pt x="28" y="74"/>
                    </a:moveTo>
                    <a:lnTo>
                      <a:pt x="28" y="74"/>
                    </a:lnTo>
                    <a:lnTo>
                      <a:pt x="24" y="76"/>
                    </a:lnTo>
                    <a:lnTo>
                      <a:pt x="16" y="80"/>
                    </a:lnTo>
                    <a:lnTo>
                      <a:pt x="8" y="82"/>
                    </a:lnTo>
                    <a:lnTo>
                      <a:pt x="2" y="84"/>
                    </a:lnTo>
                    <a:lnTo>
                      <a:pt x="0" y="82"/>
                    </a:lnTo>
                    <a:lnTo>
                      <a:pt x="2" y="80"/>
                    </a:lnTo>
                    <a:lnTo>
                      <a:pt x="4" y="76"/>
                    </a:lnTo>
                    <a:lnTo>
                      <a:pt x="12" y="70"/>
                    </a:lnTo>
                    <a:lnTo>
                      <a:pt x="22" y="60"/>
                    </a:lnTo>
                    <a:lnTo>
                      <a:pt x="34" y="50"/>
                    </a:lnTo>
                    <a:lnTo>
                      <a:pt x="54" y="36"/>
                    </a:lnTo>
                    <a:lnTo>
                      <a:pt x="76" y="18"/>
                    </a:lnTo>
                    <a:lnTo>
                      <a:pt x="90" y="10"/>
                    </a:lnTo>
                    <a:lnTo>
                      <a:pt x="102" y="0"/>
                    </a:lnTo>
                    <a:lnTo>
                      <a:pt x="84" y="26"/>
                    </a:lnTo>
                    <a:lnTo>
                      <a:pt x="66" y="48"/>
                    </a:lnTo>
                    <a:lnTo>
                      <a:pt x="46" y="64"/>
                    </a:lnTo>
                    <a:lnTo>
                      <a:pt x="38" y="70"/>
                    </a:lnTo>
                    <a:lnTo>
                      <a:pt x="28" y="74"/>
                    </a:lnTo>
                  </a:path>
                </a:pathLst>
              </a:custGeom>
              <a:noFill/>
              <a:ln w="7938">
                <a:solidFill>
                  <a:srgbClr val="B89D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259" name="Freeform 38"/>
              <p:cNvSpPr>
                <a:spLocks/>
              </p:cNvSpPr>
              <p:nvPr/>
            </p:nvSpPr>
            <p:spPr bwMode="auto">
              <a:xfrm>
                <a:off x="4221" y="1655"/>
                <a:ext cx="8" cy="2"/>
              </a:xfrm>
              <a:custGeom>
                <a:avLst/>
                <a:gdLst>
                  <a:gd name="T0" fmla="*/ 0 w 16"/>
                  <a:gd name="T1" fmla="*/ 0 h 4"/>
                  <a:gd name="T2" fmla="*/ 2 w 16"/>
                  <a:gd name="T3" fmla="*/ 1 h 4"/>
                  <a:gd name="T4" fmla="*/ 3 w 16"/>
                  <a:gd name="T5" fmla="*/ 1 h 4"/>
                  <a:gd name="T6" fmla="*/ 3 w 16"/>
                  <a:gd name="T7" fmla="*/ 1 h 4"/>
                  <a:gd name="T8" fmla="*/ 4 w 16"/>
                  <a:gd name="T9" fmla="*/ 1 h 4"/>
                  <a:gd name="T10" fmla="*/ 2 w 16"/>
                  <a:gd name="T11" fmla="*/ 1 h 4"/>
                  <a:gd name="T12" fmla="*/ 0 w 16"/>
                  <a:gd name="T13" fmla="*/ 0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"/>
                  <a:gd name="T22" fmla="*/ 0 h 4"/>
                  <a:gd name="T23" fmla="*/ 16 w 16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" h="4">
                    <a:moveTo>
                      <a:pt x="0" y="0"/>
                    </a:moveTo>
                    <a:lnTo>
                      <a:pt x="8" y="2"/>
                    </a:lnTo>
                    <a:lnTo>
                      <a:pt x="12" y="4"/>
                    </a:lnTo>
                    <a:lnTo>
                      <a:pt x="14" y="4"/>
                    </a:lnTo>
                    <a:lnTo>
                      <a:pt x="16" y="4"/>
                    </a:lnTo>
                    <a:lnTo>
                      <a:pt x="10" y="2"/>
                    </a:lnTo>
                    <a:lnTo>
                      <a:pt x="0" y="0"/>
                    </a:lnTo>
                  </a:path>
                </a:pathLst>
              </a:custGeom>
              <a:noFill/>
              <a:ln w="7938">
                <a:solidFill>
                  <a:srgbClr val="B89D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grpSp>
            <p:nvGrpSpPr>
              <p:cNvPr id="260" name="Group 39"/>
              <p:cNvGrpSpPr>
                <a:grpSpLocks/>
              </p:cNvGrpSpPr>
              <p:nvPr/>
            </p:nvGrpSpPr>
            <p:grpSpPr bwMode="auto">
              <a:xfrm>
                <a:off x="3976" y="1361"/>
                <a:ext cx="13" cy="53"/>
                <a:chOff x="3976" y="1361"/>
                <a:chExt cx="13" cy="53"/>
              </a:xfrm>
            </p:grpSpPr>
            <p:sp>
              <p:nvSpPr>
                <p:cNvPr id="360" name="Freeform 40"/>
                <p:cNvSpPr>
                  <a:spLocks/>
                </p:cNvSpPr>
                <p:nvPr/>
              </p:nvSpPr>
              <p:spPr bwMode="auto">
                <a:xfrm>
                  <a:off x="3976" y="1361"/>
                  <a:ext cx="13" cy="53"/>
                </a:xfrm>
                <a:custGeom>
                  <a:avLst/>
                  <a:gdLst>
                    <a:gd name="T0" fmla="*/ 7 w 26"/>
                    <a:gd name="T1" fmla="*/ 27 h 105"/>
                    <a:gd name="T2" fmla="*/ 6 w 26"/>
                    <a:gd name="T3" fmla="*/ 26 h 105"/>
                    <a:gd name="T4" fmla="*/ 5 w 26"/>
                    <a:gd name="T5" fmla="*/ 25 h 105"/>
                    <a:gd name="T6" fmla="*/ 3 w 26"/>
                    <a:gd name="T7" fmla="*/ 22 h 105"/>
                    <a:gd name="T8" fmla="*/ 1 w 26"/>
                    <a:gd name="T9" fmla="*/ 19 h 105"/>
                    <a:gd name="T10" fmla="*/ 0 w 26"/>
                    <a:gd name="T11" fmla="*/ 15 h 105"/>
                    <a:gd name="T12" fmla="*/ 0 w 26"/>
                    <a:gd name="T13" fmla="*/ 11 h 105"/>
                    <a:gd name="T14" fmla="*/ 1 w 26"/>
                    <a:gd name="T15" fmla="*/ 6 h 105"/>
                    <a:gd name="T16" fmla="*/ 2 w 26"/>
                    <a:gd name="T17" fmla="*/ 3 h 105"/>
                    <a:gd name="T18" fmla="*/ 4 w 26"/>
                    <a:gd name="T19" fmla="*/ 0 h 105"/>
                    <a:gd name="T20" fmla="*/ 7 w 26"/>
                    <a:gd name="T21" fmla="*/ 27 h 105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6"/>
                    <a:gd name="T34" fmla="*/ 0 h 105"/>
                    <a:gd name="T35" fmla="*/ 26 w 26"/>
                    <a:gd name="T36" fmla="*/ 105 h 105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6" h="105">
                      <a:moveTo>
                        <a:pt x="26" y="105"/>
                      </a:moveTo>
                      <a:lnTo>
                        <a:pt x="24" y="103"/>
                      </a:lnTo>
                      <a:lnTo>
                        <a:pt x="18" y="97"/>
                      </a:lnTo>
                      <a:lnTo>
                        <a:pt x="12" y="87"/>
                      </a:lnTo>
                      <a:lnTo>
                        <a:pt x="4" y="73"/>
                      </a:lnTo>
                      <a:lnTo>
                        <a:pt x="0" y="59"/>
                      </a:lnTo>
                      <a:lnTo>
                        <a:pt x="0" y="41"/>
                      </a:lnTo>
                      <a:lnTo>
                        <a:pt x="4" y="21"/>
                      </a:lnTo>
                      <a:lnTo>
                        <a:pt x="8" y="9"/>
                      </a:lnTo>
                      <a:lnTo>
                        <a:pt x="16" y="0"/>
                      </a:lnTo>
                      <a:lnTo>
                        <a:pt x="26" y="105"/>
                      </a:lnTo>
                      <a:close/>
                    </a:path>
                  </a:pathLst>
                </a:custGeom>
                <a:solidFill>
                  <a:srgbClr val="F7E6D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361" name="Freeform 41"/>
                <p:cNvSpPr>
                  <a:spLocks/>
                </p:cNvSpPr>
                <p:nvPr/>
              </p:nvSpPr>
              <p:spPr bwMode="auto">
                <a:xfrm>
                  <a:off x="3976" y="1361"/>
                  <a:ext cx="13" cy="53"/>
                </a:xfrm>
                <a:custGeom>
                  <a:avLst/>
                  <a:gdLst>
                    <a:gd name="T0" fmla="*/ 7 w 26"/>
                    <a:gd name="T1" fmla="*/ 27 h 105"/>
                    <a:gd name="T2" fmla="*/ 6 w 26"/>
                    <a:gd name="T3" fmla="*/ 26 h 105"/>
                    <a:gd name="T4" fmla="*/ 5 w 26"/>
                    <a:gd name="T5" fmla="*/ 25 h 105"/>
                    <a:gd name="T6" fmla="*/ 3 w 26"/>
                    <a:gd name="T7" fmla="*/ 22 h 105"/>
                    <a:gd name="T8" fmla="*/ 1 w 26"/>
                    <a:gd name="T9" fmla="*/ 19 h 105"/>
                    <a:gd name="T10" fmla="*/ 0 w 26"/>
                    <a:gd name="T11" fmla="*/ 15 h 105"/>
                    <a:gd name="T12" fmla="*/ 0 w 26"/>
                    <a:gd name="T13" fmla="*/ 11 h 105"/>
                    <a:gd name="T14" fmla="*/ 1 w 26"/>
                    <a:gd name="T15" fmla="*/ 6 h 105"/>
                    <a:gd name="T16" fmla="*/ 2 w 26"/>
                    <a:gd name="T17" fmla="*/ 3 h 105"/>
                    <a:gd name="T18" fmla="*/ 4 w 26"/>
                    <a:gd name="T19" fmla="*/ 0 h 10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6"/>
                    <a:gd name="T31" fmla="*/ 0 h 105"/>
                    <a:gd name="T32" fmla="*/ 26 w 26"/>
                    <a:gd name="T33" fmla="*/ 105 h 105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6" h="105">
                      <a:moveTo>
                        <a:pt x="26" y="105"/>
                      </a:moveTo>
                      <a:lnTo>
                        <a:pt x="24" y="103"/>
                      </a:lnTo>
                      <a:lnTo>
                        <a:pt x="18" y="97"/>
                      </a:lnTo>
                      <a:lnTo>
                        <a:pt x="12" y="87"/>
                      </a:lnTo>
                      <a:lnTo>
                        <a:pt x="4" y="73"/>
                      </a:lnTo>
                      <a:lnTo>
                        <a:pt x="0" y="59"/>
                      </a:lnTo>
                      <a:lnTo>
                        <a:pt x="0" y="41"/>
                      </a:lnTo>
                      <a:lnTo>
                        <a:pt x="4" y="21"/>
                      </a:lnTo>
                      <a:lnTo>
                        <a:pt x="8" y="9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7938">
                  <a:solidFill>
                    <a:srgbClr val="F7E6D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sp>
            <p:nvSpPr>
              <p:cNvPr id="261" name="Freeform 42"/>
              <p:cNvSpPr>
                <a:spLocks/>
              </p:cNvSpPr>
              <p:nvPr/>
            </p:nvSpPr>
            <p:spPr bwMode="auto">
              <a:xfrm>
                <a:off x="3976" y="1361"/>
                <a:ext cx="13" cy="53"/>
              </a:xfrm>
              <a:custGeom>
                <a:avLst/>
                <a:gdLst>
                  <a:gd name="T0" fmla="*/ 7 w 26"/>
                  <a:gd name="T1" fmla="*/ 27 h 105"/>
                  <a:gd name="T2" fmla="*/ 6 w 26"/>
                  <a:gd name="T3" fmla="*/ 26 h 105"/>
                  <a:gd name="T4" fmla="*/ 5 w 26"/>
                  <a:gd name="T5" fmla="*/ 25 h 105"/>
                  <a:gd name="T6" fmla="*/ 3 w 26"/>
                  <a:gd name="T7" fmla="*/ 22 h 105"/>
                  <a:gd name="T8" fmla="*/ 1 w 26"/>
                  <a:gd name="T9" fmla="*/ 19 h 105"/>
                  <a:gd name="T10" fmla="*/ 0 w 26"/>
                  <a:gd name="T11" fmla="*/ 15 h 105"/>
                  <a:gd name="T12" fmla="*/ 0 w 26"/>
                  <a:gd name="T13" fmla="*/ 11 h 105"/>
                  <a:gd name="T14" fmla="*/ 1 w 26"/>
                  <a:gd name="T15" fmla="*/ 6 h 105"/>
                  <a:gd name="T16" fmla="*/ 2 w 26"/>
                  <a:gd name="T17" fmla="*/ 3 h 105"/>
                  <a:gd name="T18" fmla="*/ 4 w 26"/>
                  <a:gd name="T19" fmla="*/ 0 h 10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"/>
                  <a:gd name="T31" fmla="*/ 0 h 105"/>
                  <a:gd name="T32" fmla="*/ 26 w 26"/>
                  <a:gd name="T33" fmla="*/ 105 h 10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" h="105">
                    <a:moveTo>
                      <a:pt x="26" y="105"/>
                    </a:moveTo>
                    <a:lnTo>
                      <a:pt x="24" y="103"/>
                    </a:lnTo>
                    <a:lnTo>
                      <a:pt x="18" y="97"/>
                    </a:lnTo>
                    <a:lnTo>
                      <a:pt x="12" y="87"/>
                    </a:lnTo>
                    <a:lnTo>
                      <a:pt x="4" y="73"/>
                    </a:lnTo>
                    <a:lnTo>
                      <a:pt x="0" y="59"/>
                    </a:lnTo>
                    <a:lnTo>
                      <a:pt x="0" y="41"/>
                    </a:lnTo>
                    <a:lnTo>
                      <a:pt x="4" y="21"/>
                    </a:lnTo>
                    <a:lnTo>
                      <a:pt x="8" y="9"/>
                    </a:lnTo>
                    <a:lnTo>
                      <a:pt x="16" y="0"/>
                    </a:lnTo>
                  </a:path>
                </a:pathLst>
              </a:custGeom>
              <a:noFill/>
              <a:ln w="793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grpSp>
            <p:nvGrpSpPr>
              <p:cNvPr id="262" name="Group 43"/>
              <p:cNvGrpSpPr>
                <a:grpSpLocks/>
              </p:cNvGrpSpPr>
              <p:nvPr/>
            </p:nvGrpSpPr>
            <p:grpSpPr bwMode="auto">
              <a:xfrm>
                <a:off x="3988" y="1414"/>
                <a:ext cx="6" cy="20"/>
                <a:chOff x="3988" y="1414"/>
                <a:chExt cx="6" cy="20"/>
              </a:xfrm>
            </p:grpSpPr>
            <p:sp>
              <p:nvSpPr>
                <p:cNvPr id="358" name="Freeform 44"/>
                <p:cNvSpPr>
                  <a:spLocks/>
                </p:cNvSpPr>
                <p:nvPr/>
              </p:nvSpPr>
              <p:spPr bwMode="auto">
                <a:xfrm>
                  <a:off x="3988" y="1414"/>
                  <a:ext cx="6" cy="20"/>
                </a:xfrm>
                <a:custGeom>
                  <a:avLst/>
                  <a:gdLst>
                    <a:gd name="T0" fmla="*/ 3 w 12"/>
                    <a:gd name="T1" fmla="*/ 10 h 40"/>
                    <a:gd name="T2" fmla="*/ 2 w 12"/>
                    <a:gd name="T3" fmla="*/ 6 h 40"/>
                    <a:gd name="T4" fmla="*/ 2 w 12"/>
                    <a:gd name="T5" fmla="*/ 4 h 40"/>
                    <a:gd name="T6" fmla="*/ 1 w 12"/>
                    <a:gd name="T7" fmla="*/ 3 h 40"/>
                    <a:gd name="T8" fmla="*/ 1 w 12"/>
                    <a:gd name="T9" fmla="*/ 1 h 40"/>
                    <a:gd name="T10" fmla="*/ 0 w 12"/>
                    <a:gd name="T11" fmla="*/ 0 h 40"/>
                    <a:gd name="T12" fmla="*/ 0 w 12"/>
                    <a:gd name="T13" fmla="*/ 0 h 40"/>
                    <a:gd name="T14" fmla="*/ 1 w 12"/>
                    <a:gd name="T15" fmla="*/ 1 h 40"/>
                    <a:gd name="T16" fmla="*/ 2 w 12"/>
                    <a:gd name="T17" fmla="*/ 3 h 40"/>
                    <a:gd name="T18" fmla="*/ 3 w 12"/>
                    <a:gd name="T19" fmla="*/ 6 h 40"/>
                    <a:gd name="T20" fmla="*/ 3 w 12"/>
                    <a:gd name="T21" fmla="*/ 10 h 4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2"/>
                    <a:gd name="T34" fmla="*/ 0 h 40"/>
                    <a:gd name="T35" fmla="*/ 12 w 12"/>
                    <a:gd name="T36" fmla="*/ 40 h 4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2" h="40">
                      <a:moveTo>
                        <a:pt x="12" y="40"/>
                      </a:moveTo>
                      <a:lnTo>
                        <a:pt x="8" y="26"/>
                      </a:lnTo>
                      <a:lnTo>
                        <a:pt x="6" y="16"/>
                      </a:lnTo>
                      <a:lnTo>
                        <a:pt x="2" y="10"/>
                      </a:lnTo>
                      <a:lnTo>
                        <a:pt x="2" y="6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6" y="12"/>
                      </a:lnTo>
                      <a:lnTo>
                        <a:pt x="10" y="24"/>
                      </a:lnTo>
                      <a:lnTo>
                        <a:pt x="12" y="40"/>
                      </a:lnTo>
                      <a:close/>
                    </a:path>
                  </a:pathLst>
                </a:custGeom>
                <a:solidFill>
                  <a:srgbClr val="E4D0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359" name="Freeform 45"/>
                <p:cNvSpPr>
                  <a:spLocks/>
                </p:cNvSpPr>
                <p:nvPr/>
              </p:nvSpPr>
              <p:spPr bwMode="auto">
                <a:xfrm>
                  <a:off x="3988" y="1414"/>
                  <a:ext cx="6" cy="20"/>
                </a:xfrm>
                <a:custGeom>
                  <a:avLst/>
                  <a:gdLst>
                    <a:gd name="T0" fmla="*/ 3 w 12"/>
                    <a:gd name="T1" fmla="*/ 10 h 40"/>
                    <a:gd name="T2" fmla="*/ 2 w 12"/>
                    <a:gd name="T3" fmla="*/ 6 h 40"/>
                    <a:gd name="T4" fmla="*/ 2 w 12"/>
                    <a:gd name="T5" fmla="*/ 4 h 40"/>
                    <a:gd name="T6" fmla="*/ 1 w 12"/>
                    <a:gd name="T7" fmla="*/ 3 h 40"/>
                    <a:gd name="T8" fmla="*/ 1 w 12"/>
                    <a:gd name="T9" fmla="*/ 1 h 40"/>
                    <a:gd name="T10" fmla="*/ 0 w 12"/>
                    <a:gd name="T11" fmla="*/ 0 h 40"/>
                    <a:gd name="T12" fmla="*/ 0 w 12"/>
                    <a:gd name="T13" fmla="*/ 0 h 40"/>
                    <a:gd name="T14" fmla="*/ 1 w 12"/>
                    <a:gd name="T15" fmla="*/ 1 h 40"/>
                    <a:gd name="T16" fmla="*/ 2 w 12"/>
                    <a:gd name="T17" fmla="*/ 3 h 40"/>
                    <a:gd name="T18" fmla="*/ 3 w 12"/>
                    <a:gd name="T19" fmla="*/ 6 h 40"/>
                    <a:gd name="T20" fmla="*/ 3 w 12"/>
                    <a:gd name="T21" fmla="*/ 10 h 4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2"/>
                    <a:gd name="T34" fmla="*/ 0 h 40"/>
                    <a:gd name="T35" fmla="*/ 12 w 12"/>
                    <a:gd name="T36" fmla="*/ 40 h 4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2" h="40">
                      <a:moveTo>
                        <a:pt x="12" y="40"/>
                      </a:moveTo>
                      <a:lnTo>
                        <a:pt x="8" y="26"/>
                      </a:lnTo>
                      <a:lnTo>
                        <a:pt x="6" y="16"/>
                      </a:lnTo>
                      <a:lnTo>
                        <a:pt x="2" y="10"/>
                      </a:lnTo>
                      <a:lnTo>
                        <a:pt x="2" y="6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6" y="12"/>
                      </a:lnTo>
                      <a:lnTo>
                        <a:pt x="10" y="24"/>
                      </a:lnTo>
                      <a:lnTo>
                        <a:pt x="12" y="40"/>
                      </a:lnTo>
                    </a:path>
                  </a:pathLst>
                </a:custGeom>
                <a:noFill/>
                <a:ln w="12700">
                  <a:solidFill>
                    <a:srgbClr val="E4D0B8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263" name="Group 46"/>
              <p:cNvGrpSpPr>
                <a:grpSpLocks/>
              </p:cNvGrpSpPr>
              <p:nvPr/>
            </p:nvGrpSpPr>
            <p:grpSpPr bwMode="auto">
              <a:xfrm>
                <a:off x="4080" y="1614"/>
                <a:ext cx="208" cy="64"/>
                <a:chOff x="4080" y="1614"/>
                <a:chExt cx="208" cy="64"/>
              </a:xfrm>
            </p:grpSpPr>
            <p:sp>
              <p:nvSpPr>
                <p:cNvPr id="356" name="Freeform 47"/>
                <p:cNvSpPr>
                  <a:spLocks/>
                </p:cNvSpPr>
                <p:nvPr/>
              </p:nvSpPr>
              <p:spPr bwMode="auto">
                <a:xfrm>
                  <a:off x="4080" y="1614"/>
                  <a:ext cx="208" cy="64"/>
                </a:xfrm>
                <a:custGeom>
                  <a:avLst/>
                  <a:gdLst>
                    <a:gd name="T0" fmla="*/ 27 w 418"/>
                    <a:gd name="T1" fmla="*/ 0 h 128"/>
                    <a:gd name="T2" fmla="*/ 27 w 418"/>
                    <a:gd name="T3" fmla="*/ 0 h 128"/>
                    <a:gd name="T4" fmla="*/ 29 w 418"/>
                    <a:gd name="T5" fmla="*/ 1 h 128"/>
                    <a:gd name="T6" fmla="*/ 32 w 418"/>
                    <a:gd name="T7" fmla="*/ 1 h 128"/>
                    <a:gd name="T8" fmla="*/ 36 w 418"/>
                    <a:gd name="T9" fmla="*/ 3 h 128"/>
                    <a:gd name="T10" fmla="*/ 40 w 418"/>
                    <a:gd name="T11" fmla="*/ 4 h 128"/>
                    <a:gd name="T12" fmla="*/ 45 w 418"/>
                    <a:gd name="T13" fmla="*/ 6 h 128"/>
                    <a:gd name="T14" fmla="*/ 57 w 418"/>
                    <a:gd name="T15" fmla="*/ 10 h 128"/>
                    <a:gd name="T16" fmla="*/ 69 w 418"/>
                    <a:gd name="T17" fmla="*/ 14 h 128"/>
                    <a:gd name="T18" fmla="*/ 81 w 418"/>
                    <a:gd name="T19" fmla="*/ 19 h 128"/>
                    <a:gd name="T20" fmla="*/ 86 w 418"/>
                    <a:gd name="T21" fmla="*/ 21 h 128"/>
                    <a:gd name="T22" fmla="*/ 91 w 418"/>
                    <a:gd name="T23" fmla="*/ 24 h 128"/>
                    <a:gd name="T24" fmla="*/ 95 w 418"/>
                    <a:gd name="T25" fmla="*/ 26 h 128"/>
                    <a:gd name="T26" fmla="*/ 99 w 418"/>
                    <a:gd name="T27" fmla="*/ 28 h 128"/>
                    <a:gd name="T28" fmla="*/ 102 w 418"/>
                    <a:gd name="T29" fmla="*/ 30 h 128"/>
                    <a:gd name="T30" fmla="*/ 103 w 418"/>
                    <a:gd name="T31" fmla="*/ 31 h 128"/>
                    <a:gd name="T32" fmla="*/ 104 w 418"/>
                    <a:gd name="T33" fmla="*/ 32 h 128"/>
                    <a:gd name="T34" fmla="*/ 104 w 418"/>
                    <a:gd name="T35" fmla="*/ 31 h 128"/>
                    <a:gd name="T36" fmla="*/ 102 w 418"/>
                    <a:gd name="T37" fmla="*/ 30 h 128"/>
                    <a:gd name="T38" fmla="*/ 100 w 418"/>
                    <a:gd name="T39" fmla="*/ 29 h 128"/>
                    <a:gd name="T40" fmla="*/ 97 w 418"/>
                    <a:gd name="T41" fmla="*/ 27 h 128"/>
                    <a:gd name="T42" fmla="*/ 93 w 418"/>
                    <a:gd name="T43" fmla="*/ 26 h 128"/>
                    <a:gd name="T44" fmla="*/ 88 w 418"/>
                    <a:gd name="T45" fmla="*/ 24 h 128"/>
                    <a:gd name="T46" fmla="*/ 82 w 418"/>
                    <a:gd name="T47" fmla="*/ 22 h 128"/>
                    <a:gd name="T48" fmla="*/ 75 w 418"/>
                    <a:gd name="T49" fmla="*/ 20 h 128"/>
                    <a:gd name="T50" fmla="*/ 67 w 418"/>
                    <a:gd name="T51" fmla="*/ 18 h 128"/>
                    <a:gd name="T52" fmla="*/ 58 w 418"/>
                    <a:gd name="T53" fmla="*/ 17 h 128"/>
                    <a:gd name="T54" fmla="*/ 49 w 418"/>
                    <a:gd name="T55" fmla="*/ 16 h 128"/>
                    <a:gd name="T56" fmla="*/ 39 w 418"/>
                    <a:gd name="T57" fmla="*/ 16 h 128"/>
                    <a:gd name="T58" fmla="*/ 27 w 418"/>
                    <a:gd name="T59" fmla="*/ 16 h 128"/>
                    <a:gd name="T60" fmla="*/ 22 w 418"/>
                    <a:gd name="T61" fmla="*/ 17 h 128"/>
                    <a:gd name="T62" fmla="*/ 17 w 418"/>
                    <a:gd name="T63" fmla="*/ 17 h 128"/>
                    <a:gd name="T64" fmla="*/ 13 w 418"/>
                    <a:gd name="T65" fmla="*/ 17 h 128"/>
                    <a:gd name="T66" fmla="*/ 9 w 418"/>
                    <a:gd name="T67" fmla="*/ 17 h 128"/>
                    <a:gd name="T68" fmla="*/ 7 w 418"/>
                    <a:gd name="T69" fmla="*/ 17 h 128"/>
                    <a:gd name="T70" fmla="*/ 4 w 418"/>
                    <a:gd name="T71" fmla="*/ 16 h 128"/>
                    <a:gd name="T72" fmla="*/ 2 w 418"/>
                    <a:gd name="T73" fmla="*/ 16 h 128"/>
                    <a:gd name="T74" fmla="*/ 1 w 418"/>
                    <a:gd name="T75" fmla="*/ 16 h 128"/>
                    <a:gd name="T76" fmla="*/ 0 w 418"/>
                    <a:gd name="T77" fmla="*/ 14 h 128"/>
                    <a:gd name="T78" fmla="*/ 0 w 418"/>
                    <a:gd name="T79" fmla="*/ 13 h 128"/>
                    <a:gd name="T80" fmla="*/ 1 w 418"/>
                    <a:gd name="T81" fmla="*/ 11 h 128"/>
                    <a:gd name="T82" fmla="*/ 4 w 418"/>
                    <a:gd name="T83" fmla="*/ 10 h 128"/>
                    <a:gd name="T84" fmla="*/ 7 w 418"/>
                    <a:gd name="T85" fmla="*/ 8 h 128"/>
                    <a:gd name="T86" fmla="*/ 11 w 418"/>
                    <a:gd name="T87" fmla="*/ 6 h 128"/>
                    <a:gd name="T88" fmla="*/ 18 w 418"/>
                    <a:gd name="T89" fmla="*/ 3 h 128"/>
                    <a:gd name="T90" fmla="*/ 21 w 418"/>
                    <a:gd name="T91" fmla="*/ 2 h 128"/>
                    <a:gd name="T92" fmla="*/ 24 w 418"/>
                    <a:gd name="T93" fmla="*/ 1 h 128"/>
                    <a:gd name="T94" fmla="*/ 26 w 418"/>
                    <a:gd name="T95" fmla="*/ 0 h 128"/>
                    <a:gd name="T96" fmla="*/ 27 w 418"/>
                    <a:gd name="T97" fmla="*/ 0 h 128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418"/>
                    <a:gd name="T148" fmla="*/ 0 h 128"/>
                    <a:gd name="T149" fmla="*/ 418 w 418"/>
                    <a:gd name="T150" fmla="*/ 128 h 128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418" h="128">
                      <a:moveTo>
                        <a:pt x="108" y="0"/>
                      </a:moveTo>
                      <a:lnTo>
                        <a:pt x="110" y="0"/>
                      </a:lnTo>
                      <a:lnTo>
                        <a:pt x="118" y="2"/>
                      </a:lnTo>
                      <a:lnTo>
                        <a:pt x="130" y="6"/>
                      </a:lnTo>
                      <a:lnTo>
                        <a:pt x="144" y="12"/>
                      </a:lnTo>
                      <a:lnTo>
                        <a:pt x="162" y="16"/>
                      </a:lnTo>
                      <a:lnTo>
                        <a:pt x="182" y="24"/>
                      </a:lnTo>
                      <a:lnTo>
                        <a:pt x="230" y="40"/>
                      </a:lnTo>
                      <a:lnTo>
                        <a:pt x="278" y="56"/>
                      </a:lnTo>
                      <a:lnTo>
                        <a:pt x="326" y="76"/>
                      </a:lnTo>
                      <a:lnTo>
                        <a:pt x="348" y="86"/>
                      </a:lnTo>
                      <a:lnTo>
                        <a:pt x="368" y="96"/>
                      </a:lnTo>
                      <a:lnTo>
                        <a:pt x="384" y="104"/>
                      </a:lnTo>
                      <a:lnTo>
                        <a:pt x="398" y="114"/>
                      </a:lnTo>
                      <a:lnTo>
                        <a:pt x="410" y="122"/>
                      </a:lnTo>
                      <a:lnTo>
                        <a:pt x="416" y="126"/>
                      </a:lnTo>
                      <a:lnTo>
                        <a:pt x="418" y="128"/>
                      </a:lnTo>
                      <a:lnTo>
                        <a:pt x="418" y="126"/>
                      </a:lnTo>
                      <a:lnTo>
                        <a:pt x="412" y="122"/>
                      </a:lnTo>
                      <a:lnTo>
                        <a:pt x="404" y="118"/>
                      </a:lnTo>
                      <a:lnTo>
                        <a:pt x="390" y="110"/>
                      </a:lnTo>
                      <a:lnTo>
                        <a:pt x="374" y="104"/>
                      </a:lnTo>
                      <a:lnTo>
                        <a:pt x="354" y="96"/>
                      </a:lnTo>
                      <a:lnTo>
                        <a:pt x="330" y="88"/>
                      </a:lnTo>
                      <a:lnTo>
                        <a:pt x="302" y="80"/>
                      </a:lnTo>
                      <a:lnTo>
                        <a:pt x="270" y="74"/>
                      </a:lnTo>
                      <a:lnTo>
                        <a:pt x="236" y="70"/>
                      </a:lnTo>
                      <a:lnTo>
                        <a:pt x="198" y="66"/>
                      </a:lnTo>
                      <a:lnTo>
                        <a:pt x="156" y="64"/>
                      </a:lnTo>
                      <a:lnTo>
                        <a:pt x="110" y="66"/>
                      </a:lnTo>
                      <a:lnTo>
                        <a:pt x="88" y="68"/>
                      </a:lnTo>
                      <a:lnTo>
                        <a:pt x="70" y="68"/>
                      </a:lnTo>
                      <a:lnTo>
                        <a:pt x="52" y="68"/>
                      </a:lnTo>
                      <a:lnTo>
                        <a:pt x="38" y="68"/>
                      </a:lnTo>
                      <a:lnTo>
                        <a:pt x="28" y="68"/>
                      </a:lnTo>
                      <a:lnTo>
                        <a:pt x="18" y="66"/>
                      </a:lnTo>
                      <a:lnTo>
                        <a:pt x="10" y="66"/>
                      </a:lnTo>
                      <a:lnTo>
                        <a:pt x="6" y="64"/>
                      </a:lnTo>
                      <a:lnTo>
                        <a:pt x="0" y="58"/>
                      </a:lnTo>
                      <a:lnTo>
                        <a:pt x="0" y="54"/>
                      </a:lnTo>
                      <a:lnTo>
                        <a:pt x="6" y="46"/>
                      </a:lnTo>
                      <a:lnTo>
                        <a:pt x="16" y="40"/>
                      </a:lnTo>
                      <a:lnTo>
                        <a:pt x="28" y="32"/>
                      </a:lnTo>
                      <a:lnTo>
                        <a:pt x="44" y="26"/>
                      </a:lnTo>
                      <a:lnTo>
                        <a:pt x="74" y="12"/>
                      </a:lnTo>
                      <a:lnTo>
                        <a:pt x="86" y="8"/>
                      </a:lnTo>
                      <a:lnTo>
                        <a:pt x="98" y="4"/>
                      </a:lnTo>
                      <a:lnTo>
                        <a:pt x="106" y="0"/>
                      </a:lnTo>
                      <a:lnTo>
                        <a:pt x="108" y="0"/>
                      </a:lnTo>
                      <a:close/>
                    </a:path>
                  </a:pathLst>
                </a:custGeom>
                <a:solidFill>
                  <a:srgbClr val="D5BAA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357" name="Freeform 48"/>
                <p:cNvSpPr>
                  <a:spLocks/>
                </p:cNvSpPr>
                <p:nvPr/>
              </p:nvSpPr>
              <p:spPr bwMode="auto">
                <a:xfrm>
                  <a:off x="4080" y="1614"/>
                  <a:ext cx="208" cy="64"/>
                </a:xfrm>
                <a:custGeom>
                  <a:avLst/>
                  <a:gdLst>
                    <a:gd name="T0" fmla="*/ 27 w 418"/>
                    <a:gd name="T1" fmla="*/ 0 h 128"/>
                    <a:gd name="T2" fmla="*/ 27 w 418"/>
                    <a:gd name="T3" fmla="*/ 0 h 128"/>
                    <a:gd name="T4" fmla="*/ 29 w 418"/>
                    <a:gd name="T5" fmla="*/ 1 h 128"/>
                    <a:gd name="T6" fmla="*/ 32 w 418"/>
                    <a:gd name="T7" fmla="*/ 1 h 128"/>
                    <a:gd name="T8" fmla="*/ 36 w 418"/>
                    <a:gd name="T9" fmla="*/ 3 h 128"/>
                    <a:gd name="T10" fmla="*/ 40 w 418"/>
                    <a:gd name="T11" fmla="*/ 4 h 128"/>
                    <a:gd name="T12" fmla="*/ 45 w 418"/>
                    <a:gd name="T13" fmla="*/ 6 h 128"/>
                    <a:gd name="T14" fmla="*/ 57 w 418"/>
                    <a:gd name="T15" fmla="*/ 10 h 128"/>
                    <a:gd name="T16" fmla="*/ 69 w 418"/>
                    <a:gd name="T17" fmla="*/ 14 h 128"/>
                    <a:gd name="T18" fmla="*/ 81 w 418"/>
                    <a:gd name="T19" fmla="*/ 19 h 128"/>
                    <a:gd name="T20" fmla="*/ 86 w 418"/>
                    <a:gd name="T21" fmla="*/ 21 h 128"/>
                    <a:gd name="T22" fmla="*/ 91 w 418"/>
                    <a:gd name="T23" fmla="*/ 24 h 128"/>
                    <a:gd name="T24" fmla="*/ 95 w 418"/>
                    <a:gd name="T25" fmla="*/ 26 h 128"/>
                    <a:gd name="T26" fmla="*/ 99 w 418"/>
                    <a:gd name="T27" fmla="*/ 28 h 128"/>
                    <a:gd name="T28" fmla="*/ 102 w 418"/>
                    <a:gd name="T29" fmla="*/ 30 h 128"/>
                    <a:gd name="T30" fmla="*/ 103 w 418"/>
                    <a:gd name="T31" fmla="*/ 31 h 128"/>
                    <a:gd name="T32" fmla="*/ 104 w 418"/>
                    <a:gd name="T33" fmla="*/ 32 h 128"/>
                    <a:gd name="T34" fmla="*/ 104 w 418"/>
                    <a:gd name="T35" fmla="*/ 31 h 128"/>
                    <a:gd name="T36" fmla="*/ 102 w 418"/>
                    <a:gd name="T37" fmla="*/ 30 h 128"/>
                    <a:gd name="T38" fmla="*/ 100 w 418"/>
                    <a:gd name="T39" fmla="*/ 29 h 128"/>
                    <a:gd name="T40" fmla="*/ 97 w 418"/>
                    <a:gd name="T41" fmla="*/ 27 h 128"/>
                    <a:gd name="T42" fmla="*/ 93 w 418"/>
                    <a:gd name="T43" fmla="*/ 26 h 128"/>
                    <a:gd name="T44" fmla="*/ 88 w 418"/>
                    <a:gd name="T45" fmla="*/ 24 h 128"/>
                    <a:gd name="T46" fmla="*/ 82 w 418"/>
                    <a:gd name="T47" fmla="*/ 22 h 128"/>
                    <a:gd name="T48" fmla="*/ 75 w 418"/>
                    <a:gd name="T49" fmla="*/ 20 h 128"/>
                    <a:gd name="T50" fmla="*/ 67 w 418"/>
                    <a:gd name="T51" fmla="*/ 18 h 128"/>
                    <a:gd name="T52" fmla="*/ 58 w 418"/>
                    <a:gd name="T53" fmla="*/ 17 h 128"/>
                    <a:gd name="T54" fmla="*/ 49 w 418"/>
                    <a:gd name="T55" fmla="*/ 16 h 128"/>
                    <a:gd name="T56" fmla="*/ 39 w 418"/>
                    <a:gd name="T57" fmla="*/ 16 h 128"/>
                    <a:gd name="T58" fmla="*/ 27 w 418"/>
                    <a:gd name="T59" fmla="*/ 16 h 128"/>
                    <a:gd name="T60" fmla="*/ 22 w 418"/>
                    <a:gd name="T61" fmla="*/ 17 h 128"/>
                    <a:gd name="T62" fmla="*/ 17 w 418"/>
                    <a:gd name="T63" fmla="*/ 17 h 128"/>
                    <a:gd name="T64" fmla="*/ 13 w 418"/>
                    <a:gd name="T65" fmla="*/ 17 h 128"/>
                    <a:gd name="T66" fmla="*/ 9 w 418"/>
                    <a:gd name="T67" fmla="*/ 17 h 128"/>
                    <a:gd name="T68" fmla="*/ 7 w 418"/>
                    <a:gd name="T69" fmla="*/ 17 h 128"/>
                    <a:gd name="T70" fmla="*/ 4 w 418"/>
                    <a:gd name="T71" fmla="*/ 16 h 128"/>
                    <a:gd name="T72" fmla="*/ 2 w 418"/>
                    <a:gd name="T73" fmla="*/ 16 h 128"/>
                    <a:gd name="T74" fmla="*/ 1 w 418"/>
                    <a:gd name="T75" fmla="*/ 16 h 128"/>
                    <a:gd name="T76" fmla="*/ 0 w 418"/>
                    <a:gd name="T77" fmla="*/ 14 h 128"/>
                    <a:gd name="T78" fmla="*/ 0 w 418"/>
                    <a:gd name="T79" fmla="*/ 13 h 128"/>
                    <a:gd name="T80" fmla="*/ 1 w 418"/>
                    <a:gd name="T81" fmla="*/ 11 h 128"/>
                    <a:gd name="T82" fmla="*/ 4 w 418"/>
                    <a:gd name="T83" fmla="*/ 10 h 128"/>
                    <a:gd name="T84" fmla="*/ 7 w 418"/>
                    <a:gd name="T85" fmla="*/ 8 h 128"/>
                    <a:gd name="T86" fmla="*/ 11 w 418"/>
                    <a:gd name="T87" fmla="*/ 6 h 128"/>
                    <a:gd name="T88" fmla="*/ 18 w 418"/>
                    <a:gd name="T89" fmla="*/ 3 h 128"/>
                    <a:gd name="T90" fmla="*/ 21 w 418"/>
                    <a:gd name="T91" fmla="*/ 2 h 128"/>
                    <a:gd name="T92" fmla="*/ 24 w 418"/>
                    <a:gd name="T93" fmla="*/ 1 h 128"/>
                    <a:gd name="T94" fmla="*/ 26 w 418"/>
                    <a:gd name="T95" fmla="*/ 0 h 128"/>
                    <a:gd name="T96" fmla="*/ 27 w 418"/>
                    <a:gd name="T97" fmla="*/ 0 h 128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418"/>
                    <a:gd name="T148" fmla="*/ 0 h 128"/>
                    <a:gd name="T149" fmla="*/ 418 w 418"/>
                    <a:gd name="T150" fmla="*/ 128 h 128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418" h="128">
                      <a:moveTo>
                        <a:pt x="108" y="0"/>
                      </a:moveTo>
                      <a:lnTo>
                        <a:pt x="110" y="0"/>
                      </a:lnTo>
                      <a:lnTo>
                        <a:pt x="118" y="2"/>
                      </a:lnTo>
                      <a:lnTo>
                        <a:pt x="130" y="6"/>
                      </a:lnTo>
                      <a:lnTo>
                        <a:pt x="144" y="12"/>
                      </a:lnTo>
                      <a:lnTo>
                        <a:pt x="162" y="16"/>
                      </a:lnTo>
                      <a:lnTo>
                        <a:pt x="182" y="24"/>
                      </a:lnTo>
                      <a:lnTo>
                        <a:pt x="230" y="40"/>
                      </a:lnTo>
                      <a:lnTo>
                        <a:pt x="278" y="56"/>
                      </a:lnTo>
                      <a:lnTo>
                        <a:pt x="326" y="76"/>
                      </a:lnTo>
                      <a:lnTo>
                        <a:pt x="348" y="86"/>
                      </a:lnTo>
                      <a:lnTo>
                        <a:pt x="368" y="96"/>
                      </a:lnTo>
                      <a:lnTo>
                        <a:pt x="384" y="104"/>
                      </a:lnTo>
                      <a:lnTo>
                        <a:pt x="398" y="114"/>
                      </a:lnTo>
                      <a:lnTo>
                        <a:pt x="410" y="122"/>
                      </a:lnTo>
                      <a:lnTo>
                        <a:pt x="416" y="126"/>
                      </a:lnTo>
                      <a:lnTo>
                        <a:pt x="418" y="128"/>
                      </a:lnTo>
                      <a:lnTo>
                        <a:pt x="418" y="126"/>
                      </a:lnTo>
                      <a:lnTo>
                        <a:pt x="412" y="122"/>
                      </a:lnTo>
                      <a:lnTo>
                        <a:pt x="404" y="118"/>
                      </a:lnTo>
                      <a:lnTo>
                        <a:pt x="390" y="110"/>
                      </a:lnTo>
                      <a:lnTo>
                        <a:pt x="374" y="104"/>
                      </a:lnTo>
                      <a:lnTo>
                        <a:pt x="354" y="96"/>
                      </a:lnTo>
                      <a:lnTo>
                        <a:pt x="330" y="88"/>
                      </a:lnTo>
                      <a:lnTo>
                        <a:pt x="302" y="80"/>
                      </a:lnTo>
                      <a:lnTo>
                        <a:pt x="270" y="74"/>
                      </a:lnTo>
                      <a:lnTo>
                        <a:pt x="236" y="70"/>
                      </a:lnTo>
                      <a:lnTo>
                        <a:pt x="198" y="66"/>
                      </a:lnTo>
                      <a:lnTo>
                        <a:pt x="156" y="64"/>
                      </a:lnTo>
                      <a:lnTo>
                        <a:pt x="110" y="66"/>
                      </a:lnTo>
                      <a:lnTo>
                        <a:pt x="88" y="68"/>
                      </a:lnTo>
                      <a:lnTo>
                        <a:pt x="70" y="68"/>
                      </a:lnTo>
                      <a:lnTo>
                        <a:pt x="52" y="68"/>
                      </a:lnTo>
                      <a:lnTo>
                        <a:pt x="38" y="68"/>
                      </a:lnTo>
                      <a:lnTo>
                        <a:pt x="28" y="68"/>
                      </a:lnTo>
                      <a:lnTo>
                        <a:pt x="18" y="66"/>
                      </a:lnTo>
                      <a:lnTo>
                        <a:pt x="10" y="66"/>
                      </a:lnTo>
                      <a:lnTo>
                        <a:pt x="6" y="64"/>
                      </a:lnTo>
                      <a:lnTo>
                        <a:pt x="0" y="58"/>
                      </a:lnTo>
                      <a:lnTo>
                        <a:pt x="0" y="54"/>
                      </a:lnTo>
                      <a:lnTo>
                        <a:pt x="6" y="46"/>
                      </a:lnTo>
                      <a:lnTo>
                        <a:pt x="16" y="40"/>
                      </a:lnTo>
                      <a:lnTo>
                        <a:pt x="28" y="32"/>
                      </a:lnTo>
                      <a:lnTo>
                        <a:pt x="44" y="26"/>
                      </a:lnTo>
                      <a:lnTo>
                        <a:pt x="74" y="12"/>
                      </a:lnTo>
                      <a:lnTo>
                        <a:pt x="86" y="8"/>
                      </a:lnTo>
                      <a:lnTo>
                        <a:pt x="98" y="4"/>
                      </a:lnTo>
                      <a:lnTo>
                        <a:pt x="106" y="0"/>
                      </a:lnTo>
                      <a:lnTo>
                        <a:pt x="108" y="0"/>
                      </a:lnTo>
                    </a:path>
                  </a:pathLst>
                </a:custGeom>
                <a:noFill/>
                <a:ln w="12700">
                  <a:solidFill>
                    <a:srgbClr val="D5BAA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264" name="Group 49"/>
              <p:cNvGrpSpPr>
                <a:grpSpLocks/>
              </p:cNvGrpSpPr>
              <p:nvPr/>
            </p:nvGrpSpPr>
            <p:grpSpPr bwMode="auto">
              <a:xfrm>
                <a:off x="3999" y="1445"/>
                <a:ext cx="93" cy="201"/>
                <a:chOff x="3999" y="1445"/>
                <a:chExt cx="93" cy="201"/>
              </a:xfrm>
            </p:grpSpPr>
            <p:sp>
              <p:nvSpPr>
                <p:cNvPr id="354" name="Freeform 50"/>
                <p:cNvSpPr>
                  <a:spLocks/>
                </p:cNvSpPr>
                <p:nvPr/>
              </p:nvSpPr>
              <p:spPr bwMode="auto">
                <a:xfrm>
                  <a:off x="3999" y="1445"/>
                  <a:ext cx="93" cy="201"/>
                </a:xfrm>
                <a:custGeom>
                  <a:avLst/>
                  <a:gdLst>
                    <a:gd name="T0" fmla="*/ 46 w 186"/>
                    <a:gd name="T1" fmla="*/ 71 h 403"/>
                    <a:gd name="T2" fmla="*/ 47 w 186"/>
                    <a:gd name="T3" fmla="*/ 73 h 403"/>
                    <a:gd name="T4" fmla="*/ 46 w 186"/>
                    <a:gd name="T5" fmla="*/ 78 h 403"/>
                    <a:gd name="T6" fmla="*/ 43 w 186"/>
                    <a:gd name="T7" fmla="*/ 83 h 403"/>
                    <a:gd name="T8" fmla="*/ 41 w 186"/>
                    <a:gd name="T9" fmla="*/ 88 h 403"/>
                    <a:gd name="T10" fmla="*/ 38 w 186"/>
                    <a:gd name="T11" fmla="*/ 92 h 403"/>
                    <a:gd name="T12" fmla="*/ 36 w 186"/>
                    <a:gd name="T13" fmla="*/ 96 h 403"/>
                    <a:gd name="T14" fmla="*/ 34 w 186"/>
                    <a:gd name="T15" fmla="*/ 99 h 403"/>
                    <a:gd name="T16" fmla="*/ 33 w 186"/>
                    <a:gd name="T17" fmla="*/ 100 h 403"/>
                    <a:gd name="T18" fmla="*/ 33 w 186"/>
                    <a:gd name="T19" fmla="*/ 100 h 403"/>
                    <a:gd name="T20" fmla="*/ 33 w 186"/>
                    <a:gd name="T21" fmla="*/ 100 h 403"/>
                    <a:gd name="T22" fmla="*/ 34 w 186"/>
                    <a:gd name="T23" fmla="*/ 99 h 403"/>
                    <a:gd name="T24" fmla="*/ 34 w 186"/>
                    <a:gd name="T25" fmla="*/ 96 h 403"/>
                    <a:gd name="T26" fmla="*/ 35 w 186"/>
                    <a:gd name="T27" fmla="*/ 92 h 403"/>
                    <a:gd name="T28" fmla="*/ 36 w 186"/>
                    <a:gd name="T29" fmla="*/ 87 h 403"/>
                    <a:gd name="T30" fmla="*/ 38 w 186"/>
                    <a:gd name="T31" fmla="*/ 75 h 403"/>
                    <a:gd name="T32" fmla="*/ 39 w 186"/>
                    <a:gd name="T33" fmla="*/ 70 h 403"/>
                    <a:gd name="T34" fmla="*/ 39 w 186"/>
                    <a:gd name="T35" fmla="*/ 66 h 403"/>
                    <a:gd name="T36" fmla="*/ 39 w 186"/>
                    <a:gd name="T37" fmla="*/ 57 h 403"/>
                    <a:gd name="T38" fmla="*/ 38 w 186"/>
                    <a:gd name="T39" fmla="*/ 52 h 403"/>
                    <a:gd name="T40" fmla="*/ 36 w 186"/>
                    <a:gd name="T41" fmla="*/ 46 h 403"/>
                    <a:gd name="T42" fmla="*/ 34 w 186"/>
                    <a:gd name="T43" fmla="*/ 41 h 403"/>
                    <a:gd name="T44" fmla="*/ 30 w 186"/>
                    <a:gd name="T45" fmla="*/ 36 h 403"/>
                    <a:gd name="T46" fmla="*/ 24 w 186"/>
                    <a:gd name="T47" fmla="*/ 30 h 403"/>
                    <a:gd name="T48" fmla="*/ 22 w 186"/>
                    <a:gd name="T49" fmla="*/ 28 h 403"/>
                    <a:gd name="T50" fmla="*/ 18 w 186"/>
                    <a:gd name="T51" fmla="*/ 25 h 403"/>
                    <a:gd name="T52" fmla="*/ 14 w 186"/>
                    <a:gd name="T53" fmla="*/ 23 h 403"/>
                    <a:gd name="T54" fmla="*/ 11 w 186"/>
                    <a:gd name="T55" fmla="*/ 20 h 403"/>
                    <a:gd name="T56" fmla="*/ 8 w 186"/>
                    <a:gd name="T57" fmla="*/ 18 h 403"/>
                    <a:gd name="T58" fmla="*/ 6 w 186"/>
                    <a:gd name="T59" fmla="*/ 16 h 403"/>
                    <a:gd name="T60" fmla="*/ 3 w 186"/>
                    <a:gd name="T61" fmla="*/ 11 h 403"/>
                    <a:gd name="T62" fmla="*/ 1 w 186"/>
                    <a:gd name="T63" fmla="*/ 7 h 403"/>
                    <a:gd name="T64" fmla="*/ 1 w 186"/>
                    <a:gd name="T65" fmla="*/ 4 h 403"/>
                    <a:gd name="T66" fmla="*/ 0 w 186"/>
                    <a:gd name="T67" fmla="*/ 2 h 403"/>
                    <a:gd name="T68" fmla="*/ 1 w 186"/>
                    <a:gd name="T69" fmla="*/ 0 h 403"/>
                    <a:gd name="T70" fmla="*/ 1 w 186"/>
                    <a:gd name="T71" fmla="*/ 0 h 403"/>
                    <a:gd name="T72" fmla="*/ 1 w 186"/>
                    <a:gd name="T73" fmla="*/ 0 h 403"/>
                    <a:gd name="T74" fmla="*/ 2 w 186"/>
                    <a:gd name="T75" fmla="*/ 1 h 403"/>
                    <a:gd name="T76" fmla="*/ 4 w 186"/>
                    <a:gd name="T77" fmla="*/ 3 h 403"/>
                    <a:gd name="T78" fmla="*/ 6 w 186"/>
                    <a:gd name="T79" fmla="*/ 5 h 403"/>
                    <a:gd name="T80" fmla="*/ 12 w 186"/>
                    <a:gd name="T81" fmla="*/ 10 h 403"/>
                    <a:gd name="T82" fmla="*/ 20 w 186"/>
                    <a:gd name="T83" fmla="*/ 16 h 403"/>
                    <a:gd name="T84" fmla="*/ 26 w 186"/>
                    <a:gd name="T85" fmla="*/ 23 h 403"/>
                    <a:gd name="T86" fmla="*/ 33 w 186"/>
                    <a:gd name="T87" fmla="*/ 30 h 403"/>
                    <a:gd name="T88" fmla="*/ 36 w 186"/>
                    <a:gd name="T89" fmla="*/ 33 h 403"/>
                    <a:gd name="T90" fmla="*/ 38 w 186"/>
                    <a:gd name="T91" fmla="*/ 36 h 403"/>
                    <a:gd name="T92" fmla="*/ 39 w 186"/>
                    <a:gd name="T93" fmla="*/ 39 h 403"/>
                    <a:gd name="T94" fmla="*/ 40 w 186"/>
                    <a:gd name="T95" fmla="*/ 41 h 403"/>
                    <a:gd name="T96" fmla="*/ 41 w 186"/>
                    <a:gd name="T97" fmla="*/ 45 h 403"/>
                    <a:gd name="T98" fmla="*/ 42 w 186"/>
                    <a:gd name="T99" fmla="*/ 48 h 403"/>
                    <a:gd name="T100" fmla="*/ 43 w 186"/>
                    <a:gd name="T101" fmla="*/ 50 h 403"/>
                    <a:gd name="T102" fmla="*/ 44 w 186"/>
                    <a:gd name="T103" fmla="*/ 51 h 403"/>
                    <a:gd name="T104" fmla="*/ 45 w 186"/>
                    <a:gd name="T105" fmla="*/ 53 h 403"/>
                    <a:gd name="T106" fmla="*/ 45 w 186"/>
                    <a:gd name="T107" fmla="*/ 54 h 403"/>
                    <a:gd name="T108" fmla="*/ 45 w 186"/>
                    <a:gd name="T109" fmla="*/ 57 h 403"/>
                    <a:gd name="T110" fmla="*/ 45 w 186"/>
                    <a:gd name="T111" fmla="*/ 60 h 403"/>
                    <a:gd name="T112" fmla="*/ 45 w 186"/>
                    <a:gd name="T113" fmla="*/ 63 h 403"/>
                    <a:gd name="T114" fmla="*/ 45 w 186"/>
                    <a:gd name="T115" fmla="*/ 66 h 403"/>
                    <a:gd name="T116" fmla="*/ 45 w 186"/>
                    <a:gd name="T117" fmla="*/ 68 h 403"/>
                    <a:gd name="T118" fmla="*/ 45 w 186"/>
                    <a:gd name="T119" fmla="*/ 69 h 403"/>
                    <a:gd name="T120" fmla="*/ 46 w 186"/>
                    <a:gd name="T121" fmla="*/ 71 h 403"/>
                    <a:gd name="T122" fmla="*/ 46 w 186"/>
                    <a:gd name="T123" fmla="*/ 71 h 403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186"/>
                    <a:gd name="T187" fmla="*/ 0 h 403"/>
                    <a:gd name="T188" fmla="*/ 186 w 186"/>
                    <a:gd name="T189" fmla="*/ 403 h 403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186" h="403">
                      <a:moveTo>
                        <a:pt x="184" y="284"/>
                      </a:moveTo>
                      <a:lnTo>
                        <a:pt x="186" y="295"/>
                      </a:lnTo>
                      <a:lnTo>
                        <a:pt x="182" y="313"/>
                      </a:lnTo>
                      <a:lnTo>
                        <a:pt x="172" y="333"/>
                      </a:lnTo>
                      <a:lnTo>
                        <a:pt x="162" y="353"/>
                      </a:lnTo>
                      <a:lnTo>
                        <a:pt x="152" y="371"/>
                      </a:lnTo>
                      <a:lnTo>
                        <a:pt x="142" y="387"/>
                      </a:lnTo>
                      <a:lnTo>
                        <a:pt x="134" y="399"/>
                      </a:lnTo>
                      <a:lnTo>
                        <a:pt x="132" y="403"/>
                      </a:lnTo>
                      <a:lnTo>
                        <a:pt x="132" y="401"/>
                      </a:lnTo>
                      <a:lnTo>
                        <a:pt x="134" y="399"/>
                      </a:lnTo>
                      <a:lnTo>
                        <a:pt x="136" y="387"/>
                      </a:lnTo>
                      <a:lnTo>
                        <a:pt x="140" y="369"/>
                      </a:lnTo>
                      <a:lnTo>
                        <a:pt x="144" y="349"/>
                      </a:lnTo>
                      <a:lnTo>
                        <a:pt x="152" y="303"/>
                      </a:lnTo>
                      <a:lnTo>
                        <a:pt x="156" y="282"/>
                      </a:lnTo>
                      <a:lnTo>
                        <a:pt x="156" y="264"/>
                      </a:lnTo>
                      <a:lnTo>
                        <a:pt x="154" y="228"/>
                      </a:lnTo>
                      <a:lnTo>
                        <a:pt x="150" y="208"/>
                      </a:lnTo>
                      <a:lnTo>
                        <a:pt x="144" y="186"/>
                      </a:lnTo>
                      <a:lnTo>
                        <a:pt x="134" y="166"/>
                      </a:lnTo>
                      <a:lnTo>
                        <a:pt x="120" y="144"/>
                      </a:lnTo>
                      <a:lnTo>
                        <a:pt x="98" y="122"/>
                      </a:lnTo>
                      <a:lnTo>
                        <a:pt x="86" y="112"/>
                      </a:lnTo>
                      <a:lnTo>
                        <a:pt x="70" y="102"/>
                      </a:lnTo>
                      <a:lnTo>
                        <a:pt x="56" y="92"/>
                      </a:lnTo>
                      <a:lnTo>
                        <a:pt x="44" y="82"/>
                      </a:lnTo>
                      <a:lnTo>
                        <a:pt x="32" y="72"/>
                      </a:lnTo>
                      <a:lnTo>
                        <a:pt x="24" y="64"/>
                      </a:lnTo>
                      <a:lnTo>
                        <a:pt x="12" y="46"/>
                      </a:lnTo>
                      <a:lnTo>
                        <a:pt x="4" y="30"/>
                      </a:lnTo>
                      <a:lnTo>
                        <a:pt x="2" y="18"/>
                      </a:lnTo>
                      <a:lnTo>
                        <a:pt x="0" y="8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4" y="2"/>
                      </a:lnTo>
                      <a:lnTo>
                        <a:pt x="8" y="6"/>
                      </a:lnTo>
                      <a:lnTo>
                        <a:pt x="16" y="12"/>
                      </a:lnTo>
                      <a:lnTo>
                        <a:pt x="26" y="20"/>
                      </a:lnTo>
                      <a:lnTo>
                        <a:pt x="50" y="40"/>
                      </a:lnTo>
                      <a:lnTo>
                        <a:pt x="78" y="66"/>
                      </a:lnTo>
                      <a:lnTo>
                        <a:pt x="106" y="94"/>
                      </a:lnTo>
                      <a:lnTo>
                        <a:pt x="132" y="122"/>
                      </a:lnTo>
                      <a:lnTo>
                        <a:pt x="142" y="134"/>
                      </a:lnTo>
                      <a:lnTo>
                        <a:pt x="150" y="146"/>
                      </a:lnTo>
                      <a:lnTo>
                        <a:pt x="156" y="156"/>
                      </a:lnTo>
                      <a:lnTo>
                        <a:pt x="160" y="166"/>
                      </a:lnTo>
                      <a:lnTo>
                        <a:pt x="164" y="180"/>
                      </a:lnTo>
                      <a:lnTo>
                        <a:pt x="168" y="192"/>
                      </a:lnTo>
                      <a:lnTo>
                        <a:pt x="172" y="200"/>
                      </a:lnTo>
                      <a:lnTo>
                        <a:pt x="176" y="206"/>
                      </a:lnTo>
                      <a:lnTo>
                        <a:pt x="178" y="212"/>
                      </a:lnTo>
                      <a:lnTo>
                        <a:pt x="180" y="218"/>
                      </a:lnTo>
                      <a:lnTo>
                        <a:pt x="180" y="228"/>
                      </a:lnTo>
                      <a:lnTo>
                        <a:pt x="180" y="240"/>
                      </a:lnTo>
                      <a:lnTo>
                        <a:pt x="178" y="254"/>
                      </a:lnTo>
                      <a:lnTo>
                        <a:pt x="178" y="264"/>
                      </a:lnTo>
                      <a:lnTo>
                        <a:pt x="178" y="272"/>
                      </a:lnTo>
                      <a:lnTo>
                        <a:pt x="180" y="278"/>
                      </a:lnTo>
                      <a:lnTo>
                        <a:pt x="182" y="284"/>
                      </a:lnTo>
                      <a:lnTo>
                        <a:pt x="184" y="284"/>
                      </a:lnTo>
                      <a:close/>
                    </a:path>
                  </a:pathLst>
                </a:custGeom>
                <a:solidFill>
                  <a:srgbClr val="937E6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355" name="Freeform 51"/>
                <p:cNvSpPr>
                  <a:spLocks/>
                </p:cNvSpPr>
                <p:nvPr/>
              </p:nvSpPr>
              <p:spPr bwMode="auto">
                <a:xfrm>
                  <a:off x="3999" y="1445"/>
                  <a:ext cx="93" cy="201"/>
                </a:xfrm>
                <a:custGeom>
                  <a:avLst/>
                  <a:gdLst>
                    <a:gd name="T0" fmla="*/ 46 w 186"/>
                    <a:gd name="T1" fmla="*/ 71 h 403"/>
                    <a:gd name="T2" fmla="*/ 47 w 186"/>
                    <a:gd name="T3" fmla="*/ 73 h 403"/>
                    <a:gd name="T4" fmla="*/ 46 w 186"/>
                    <a:gd name="T5" fmla="*/ 78 h 403"/>
                    <a:gd name="T6" fmla="*/ 43 w 186"/>
                    <a:gd name="T7" fmla="*/ 83 h 403"/>
                    <a:gd name="T8" fmla="*/ 41 w 186"/>
                    <a:gd name="T9" fmla="*/ 88 h 403"/>
                    <a:gd name="T10" fmla="*/ 38 w 186"/>
                    <a:gd name="T11" fmla="*/ 92 h 403"/>
                    <a:gd name="T12" fmla="*/ 36 w 186"/>
                    <a:gd name="T13" fmla="*/ 96 h 403"/>
                    <a:gd name="T14" fmla="*/ 34 w 186"/>
                    <a:gd name="T15" fmla="*/ 99 h 403"/>
                    <a:gd name="T16" fmla="*/ 33 w 186"/>
                    <a:gd name="T17" fmla="*/ 100 h 403"/>
                    <a:gd name="T18" fmla="*/ 33 w 186"/>
                    <a:gd name="T19" fmla="*/ 100 h 403"/>
                    <a:gd name="T20" fmla="*/ 33 w 186"/>
                    <a:gd name="T21" fmla="*/ 100 h 403"/>
                    <a:gd name="T22" fmla="*/ 34 w 186"/>
                    <a:gd name="T23" fmla="*/ 99 h 403"/>
                    <a:gd name="T24" fmla="*/ 34 w 186"/>
                    <a:gd name="T25" fmla="*/ 96 h 403"/>
                    <a:gd name="T26" fmla="*/ 35 w 186"/>
                    <a:gd name="T27" fmla="*/ 92 h 403"/>
                    <a:gd name="T28" fmla="*/ 36 w 186"/>
                    <a:gd name="T29" fmla="*/ 87 h 403"/>
                    <a:gd name="T30" fmla="*/ 38 w 186"/>
                    <a:gd name="T31" fmla="*/ 75 h 403"/>
                    <a:gd name="T32" fmla="*/ 39 w 186"/>
                    <a:gd name="T33" fmla="*/ 70 h 403"/>
                    <a:gd name="T34" fmla="*/ 39 w 186"/>
                    <a:gd name="T35" fmla="*/ 66 h 403"/>
                    <a:gd name="T36" fmla="*/ 39 w 186"/>
                    <a:gd name="T37" fmla="*/ 57 h 403"/>
                    <a:gd name="T38" fmla="*/ 38 w 186"/>
                    <a:gd name="T39" fmla="*/ 52 h 403"/>
                    <a:gd name="T40" fmla="*/ 36 w 186"/>
                    <a:gd name="T41" fmla="*/ 46 h 403"/>
                    <a:gd name="T42" fmla="*/ 34 w 186"/>
                    <a:gd name="T43" fmla="*/ 41 h 403"/>
                    <a:gd name="T44" fmla="*/ 30 w 186"/>
                    <a:gd name="T45" fmla="*/ 36 h 403"/>
                    <a:gd name="T46" fmla="*/ 24 w 186"/>
                    <a:gd name="T47" fmla="*/ 30 h 403"/>
                    <a:gd name="T48" fmla="*/ 22 w 186"/>
                    <a:gd name="T49" fmla="*/ 28 h 403"/>
                    <a:gd name="T50" fmla="*/ 18 w 186"/>
                    <a:gd name="T51" fmla="*/ 25 h 403"/>
                    <a:gd name="T52" fmla="*/ 14 w 186"/>
                    <a:gd name="T53" fmla="*/ 23 h 403"/>
                    <a:gd name="T54" fmla="*/ 11 w 186"/>
                    <a:gd name="T55" fmla="*/ 20 h 403"/>
                    <a:gd name="T56" fmla="*/ 8 w 186"/>
                    <a:gd name="T57" fmla="*/ 18 h 403"/>
                    <a:gd name="T58" fmla="*/ 6 w 186"/>
                    <a:gd name="T59" fmla="*/ 16 h 403"/>
                    <a:gd name="T60" fmla="*/ 3 w 186"/>
                    <a:gd name="T61" fmla="*/ 11 h 403"/>
                    <a:gd name="T62" fmla="*/ 1 w 186"/>
                    <a:gd name="T63" fmla="*/ 7 h 403"/>
                    <a:gd name="T64" fmla="*/ 1 w 186"/>
                    <a:gd name="T65" fmla="*/ 4 h 403"/>
                    <a:gd name="T66" fmla="*/ 0 w 186"/>
                    <a:gd name="T67" fmla="*/ 2 h 403"/>
                    <a:gd name="T68" fmla="*/ 1 w 186"/>
                    <a:gd name="T69" fmla="*/ 0 h 403"/>
                    <a:gd name="T70" fmla="*/ 1 w 186"/>
                    <a:gd name="T71" fmla="*/ 0 h 403"/>
                    <a:gd name="T72" fmla="*/ 1 w 186"/>
                    <a:gd name="T73" fmla="*/ 0 h 403"/>
                    <a:gd name="T74" fmla="*/ 2 w 186"/>
                    <a:gd name="T75" fmla="*/ 1 h 403"/>
                    <a:gd name="T76" fmla="*/ 4 w 186"/>
                    <a:gd name="T77" fmla="*/ 3 h 403"/>
                    <a:gd name="T78" fmla="*/ 6 w 186"/>
                    <a:gd name="T79" fmla="*/ 5 h 403"/>
                    <a:gd name="T80" fmla="*/ 12 w 186"/>
                    <a:gd name="T81" fmla="*/ 10 h 403"/>
                    <a:gd name="T82" fmla="*/ 20 w 186"/>
                    <a:gd name="T83" fmla="*/ 16 h 403"/>
                    <a:gd name="T84" fmla="*/ 26 w 186"/>
                    <a:gd name="T85" fmla="*/ 23 h 403"/>
                    <a:gd name="T86" fmla="*/ 33 w 186"/>
                    <a:gd name="T87" fmla="*/ 30 h 403"/>
                    <a:gd name="T88" fmla="*/ 36 w 186"/>
                    <a:gd name="T89" fmla="*/ 33 h 403"/>
                    <a:gd name="T90" fmla="*/ 38 w 186"/>
                    <a:gd name="T91" fmla="*/ 36 h 403"/>
                    <a:gd name="T92" fmla="*/ 39 w 186"/>
                    <a:gd name="T93" fmla="*/ 39 h 403"/>
                    <a:gd name="T94" fmla="*/ 40 w 186"/>
                    <a:gd name="T95" fmla="*/ 41 h 403"/>
                    <a:gd name="T96" fmla="*/ 41 w 186"/>
                    <a:gd name="T97" fmla="*/ 45 h 403"/>
                    <a:gd name="T98" fmla="*/ 42 w 186"/>
                    <a:gd name="T99" fmla="*/ 48 h 403"/>
                    <a:gd name="T100" fmla="*/ 43 w 186"/>
                    <a:gd name="T101" fmla="*/ 50 h 403"/>
                    <a:gd name="T102" fmla="*/ 44 w 186"/>
                    <a:gd name="T103" fmla="*/ 51 h 403"/>
                    <a:gd name="T104" fmla="*/ 45 w 186"/>
                    <a:gd name="T105" fmla="*/ 53 h 403"/>
                    <a:gd name="T106" fmla="*/ 45 w 186"/>
                    <a:gd name="T107" fmla="*/ 54 h 403"/>
                    <a:gd name="T108" fmla="*/ 45 w 186"/>
                    <a:gd name="T109" fmla="*/ 57 h 403"/>
                    <a:gd name="T110" fmla="*/ 45 w 186"/>
                    <a:gd name="T111" fmla="*/ 60 h 403"/>
                    <a:gd name="T112" fmla="*/ 45 w 186"/>
                    <a:gd name="T113" fmla="*/ 63 h 403"/>
                    <a:gd name="T114" fmla="*/ 45 w 186"/>
                    <a:gd name="T115" fmla="*/ 66 h 403"/>
                    <a:gd name="T116" fmla="*/ 45 w 186"/>
                    <a:gd name="T117" fmla="*/ 68 h 403"/>
                    <a:gd name="T118" fmla="*/ 45 w 186"/>
                    <a:gd name="T119" fmla="*/ 69 h 403"/>
                    <a:gd name="T120" fmla="*/ 46 w 186"/>
                    <a:gd name="T121" fmla="*/ 71 h 403"/>
                    <a:gd name="T122" fmla="*/ 46 w 186"/>
                    <a:gd name="T123" fmla="*/ 71 h 403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186"/>
                    <a:gd name="T187" fmla="*/ 0 h 403"/>
                    <a:gd name="T188" fmla="*/ 186 w 186"/>
                    <a:gd name="T189" fmla="*/ 403 h 403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186" h="403">
                      <a:moveTo>
                        <a:pt x="184" y="284"/>
                      </a:moveTo>
                      <a:lnTo>
                        <a:pt x="186" y="295"/>
                      </a:lnTo>
                      <a:lnTo>
                        <a:pt x="182" y="313"/>
                      </a:lnTo>
                      <a:lnTo>
                        <a:pt x="172" y="333"/>
                      </a:lnTo>
                      <a:lnTo>
                        <a:pt x="162" y="353"/>
                      </a:lnTo>
                      <a:lnTo>
                        <a:pt x="152" y="371"/>
                      </a:lnTo>
                      <a:lnTo>
                        <a:pt x="142" y="387"/>
                      </a:lnTo>
                      <a:lnTo>
                        <a:pt x="134" y="399"/>
                      </a:lnTo>
                      <a:lnTo>
                        <a:pt x="132" y="403"/>
                      </a:lnTo>
                      <a:lnTo>
                        <a:pt x="132" y="401"/>
                      </a:lnTo>
                      <a:lnTo>
                        <a:pt x="134" y="399"/>
                      </a:lnTo>
                      <a:lnTo>
                        <a:pt x="136" y="387"/>
                      </a:lnTo>
                      <a:lnTo>
                        <a:pt x="140" y="369"/>
                      </a:lnTo>
                      <a:lnTo>
                        <a:pt x="144" y="349"/>
                      </a:lnTo>
                      <a:lnTo>
                        <a:pt x="152" y="303"/>
                      </a:lnTo>
                      <a:lnTo>
                        <a:pt x="156" y="282"/>
                      </a:lnTo>
                      <a:lnTo>
                        <a:pt x="156" y="264"/>
                      </a:lnTo>
                      <a:lnTo>
                        <a:pt x="154" y="228"/>
                      </a:lnTo>
                      <a:lnTo>
                        <a:pt x="150" y="208"/>
                      </a:lnTo>
                      <a:lnTo>
                        <a:pt x="144" y="186"/>
                      </a:lnTo>
                      <a:lnTo>
                        <a:pt x="134" y="166"/>
                      </a:lnTo>
                      <a:lnTo>
                        <a:pt x="120" y="144"/>
                      </a:lnTo>
                      <a:lnTo>
                        <a:pt x="98" y="122"/>
                      </a:lnTo>
                      <a:lnTo>
                        <a:pt x="86" y="112"/>
                      </a:lnTo>
                      <a:lnTo>
                        <a:pt x="70" y="102"/>
                      </a:lnTo>
                      <a:lnTo>
                        <a:pt x="56" y="92"/>
                      </a:lnTo>
                      <a:lnTo>
                        <a:pt x="44" y="82"/>
                      </a:lnTo>
                      <a:lnTo>
                        <a:pt x="32" y="72"/>
                      </a:lnTo>
                      <a:lnTo>
                        <a:pt x="24" y="64"/>
                      </a:lnTo>
                      <a:lnTo>
                        <a:pt x="12" y="46"/>
                      </a:lnTo>
                      <a:lnTo>
                        <a:pt x="4" y="30"/>
                      </a:lnTo>
                      <a:lnTo>
                        <a:pt x="2" y="18"/>
                      </a:lnTo>
                      <a:lnTo>
                        <a:pt x="0" y="8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4" y="2"/>
                      </a:lnTo>
                      <a:lnTo>
                        <a:pt x="8" y="6"/>
                      </a:lnTo>
                      <a:lnTo>
                        <a:pt x="16" y="12"/>
                      </a:lnTo>
                      <a:lnTo>
                        <a:pt x="26" y="20"/>
                      </a:lnTo>
                      <a:lnTo>
                        <a:pt x="50" y="40"/>
                      </a:lnTo>
                      <a:lnTo>
                        <a:pt x="78" y="66"/>
                      </a:lnTo>
                      <a:lnTo>
                        <a:pt x="106" y="94"/>
                      </a:lnTo>
                      <a:lnTo>
                        <a:pt x="132" y="122"/>
                      </a:lnTo>
                      <a:lnTo>
                        <a:pt x="142" y="134"/>
                      </a:lnTo>
                      <a:lnTo>
                        <a:pt x="150" y="146"/>
                      </a:lnTo>
                      <a:lnTo>
                        <a:pt x="156" y="156"/>
                      </a:lnTo>
                      <a:lnTo>
                        <a:pt x="160" y="166"/>
                      </a:lnTo>
                      <a:lnTo>
                        <a:pt x="164" y="180"/>
                      </a:lnTo>
                      <a:lnTo>
                        <a:pt x="168" y="192"/>
                      </a:lnTo>
                      <a:lnTo>
                        <a:pt x="172" y="200"/>
                      </a:lnTo>
                      <a:lnTo>
                        <a:pt x="176" y="206"/>
                      </a:lnTo>
                      <a:lnTo>
                        <a:pt x="178" y="212"/>
                      </a:lnTo>
                      <a:lnTo>
                        <a:pt x="180" y="218"/>
                      </a:lnTo>
                      <a:lnTo>
                        <a:pt x="180" y="228"/>
                      </a:lnTo>
                      <a:lnTo>
                        <a:pt x="180" y="240"/>
                      </a:lnTo>
                      <a:lnTo>
                        <a:pt x="178" y="254"/>
                      </a:lnTo>
                      <a:lnTo>
                        <a:pt x="178" y="264"/>
                      </a:lnTo>
                      <a:lnTo>
                        <a:pt x="178" y="272"/>
                      </a:lnTo>
                      <a:lnTo>
                        <a:pt x="180" y="278"/>
                      </a:lnTo>
                      <a:lnTo>
                        <a:pt x="182" y="284"/>
                      </a:lnTo>
                      <a:lnTo>
                        <a:pt x="184" y="284"/>
                      </a:lnTo>
                    </a:path>
                  </a:pathLst>
                </a:custGeom>
                <a:noFill/>
                <a:ln w="12700">
                  <a:solidFill>
                    <a:srgbClr val="937E6A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265" name="Group 52"/>
              <p:cNvGrpSpPr>
                <a:grpSpLocks/>
              </p:cNvGrpSpPr>
              <p:nvPr/>
            </p:nvGrpSpPr>
            <p:grpSpPr bwMode="auto">
              <a:xfrm>
                <a:off x="3627" y="1493"/>
                <a:ext cx="273" cy="317"/>
                <a:chOff x="3627" y="1493"/>
                <a:chExt cx="273" cy="317"/>
              </a:xfrm>
            </p:grpSpPr>
            <p:sp>
              <p:nvSpPr>
                <p:cNvPr id="352" name="Freeform 53"/>
                <p:cNvSpPr>
                  <a:spLocks/>
                </p:cNvSpPr>
                <p:nvPr/>
              </p:nvSpPr>
              <p:spPr bwMode="auto">
                <a:xfrm>
                  <a:off x="3627" y="1493"/>
                  <a:ext cx="273" cy="317"/>
                </a:xfrm>
                <a:custGeom>
                  <a:avLst/>
                  <a:gdLst>
                    <a:gd name="T0" fmla="*/ 31 w 545"/>
                    <a:gd name="T1" fmla="*/ 4 h 633"/>
                    <a:gd name="T2" fmla="*/ 29 w 545"/>
                    <a:gd name="T3" fmla="*/ 18 h 633"/>
                    <a:gd name="T4" fmla="*/ 23 w 545"/>
                    <a:gd name="T5" fmla="*/ 36 h 633"/>
                    <a:gd name="T6" fmla="*/ 15 w 545"/>
                    <a:gd name="T7" fmla="*/ 58 h 633"/>
                    <a:gd name="T8" fmla="*/ 12 w 545"/>
                    <a:gd name="T9" fmla="*/ 82 h 633"/>
                    <a:gd name="T10" fmla="*/ 13 w 545"/>
                    <a:gd name="T11" fmla="*/ 100 h 633"/>
                    <a:gd name="T12" fmla="*/ 21 w 545"/>
                    <a:gd name="T13" fmla="*/ 116 h 633"/>
                    <a:gd name="T14" fmla="*/ 30 w 545"/>
                    <a:gd name="T15" fmla="*/ 127 h 633"/>
                    <a:gd name="T16" fmla="*/ 37 w 545"/>
                    <a:gd name="T17" fmla="*/ 130 h 633"/>
                    <a:gd name="T18" fmla="*/ 56 w 545"/>
                    <a:gd name="T19" fmla="*/ 124 h 633"/>
                    <a:gd name="T20" fmla="*/ 70 w 545"/>
                    <a:gd name="T21" fmla="*/ 116 h 633"/>
                    <a:gd name="T22" fmla="*/ 73 w 545"/>
                    <a:gd name="T23" fmla="*/ 115 h 633"/>
                    <a:gd name="T24" fmla="*/ 74 w 545"/>
                    <a:gd name="T25" fmla="*/ 110 h 633"/>
                    <a:gd name="T26" fmla="*/ 67 w 545"/>
                    <a:gd name="T27" fmla="*/ 106 h 633"/>
                    <a:gd name="T28" fmla="*/ 63 w 545"/>
                    <a:gd name="T29" fmla="*/ 100 h 633"/>
                    <a:gd name="T30" fmla="*/ 63 w 545"/>
                    <a:gd name="T31" fmla="*/ 94 h 633"/>
                    <a:gd name="T32" fmla="*/ 55 w 545"/>
                    <a:gd name="T33" fmla="*/ 87 h 633"/>
                    <a:gd name="T34" fmla="*/ 49 w 545"/>
                    <a:gd name="T35" fmla="*/ 83 h 633"/>
                    <a:gd name="T36" fmla="*/ 50 w 545"/>
                    <a:gd name="T37" fmla="*/ 81 h 633"/>
                    <a:gd name="T38" fmla="*/ 72 w 545"/>
                    <a:gd name="T39" fmla="*/ 77 h 633"/>
                    <a:gd name="T40" fmla="*/ 90 w 545"/>
                    <a:gd name="T41" fmla="*/ 75 h 633"/>
                    <a:gd name="T42" fmla="*/ 101 w 545"/>
                    <a:gd name="T43" fmla="*/ 81 h 633"/>
                    <a:gd name="T44" fmla="*/ 113 w 545"/>
                    <a:gd name="T45" fmla="*/ 93 h 633"/>
                    <a:gd name="T46" fmla="*/ 122 w 545"/>
                    <a:gd name="T47" fmla="*/ 107 h 633"/>
                    <a:gd name="T48" fmla="*/ 127 w 545"/>
                    <a:gd name="T49" fmla="*/ 120 h 633"/>
                    <a:gd name="T50" fmla="*/ 126 w 545"/>
                    <a:gd name="T51" fmla="*/ 131 h 633"/>
                    <a:gd name="T52" fmla="*/ 131 w 545"/>
                    <a:gd name="T53" fmla="*/ 146 h 633"/>
                    <a:gd name="T54" fmla="*/ 136 w 545"/>
                    <a:gd name="T55" fmla="*/ 158 h 633"/>
                    <a:gd name="T56" fmla="*/ 135 w 545"/>
                    <a:gd name="T57" fmla="*/ 156 h 633"/>
                    <a:gd name="T58" fmla="*/ 131 w 545"/>
                    <a:gd name="T59" fmla="*/ 151 h 633"/>
                    <a:gd name="T60" fmla="*/ 121 w 545"/>
                    <a:gd name="T61" fmla="*/ 142 h 633"/>
                    <a:gd name="T62" fmla="*/ 109 w 545"/>
                    <a:gd name="T63" fmla="*/ 131 h 633"/>
                    <a:gd name="T64" fmla="*/ 92 w 545"/>
                    <a:gd name="T65" fmla="*/ 125 h 633"/>
                    <a:gd name="T66" fmla="*/ 74 w 545"/>
                    <a:gd name="T67" fmla="*/ 126 h 633"/>
                    <a:gd name="T68" fmla="*/ 70 w 545"/>
                    <a:gd name="T69" fmla="*/ 126 h 633"/>
                    <a:gd name="T70" fmla="*/ 63 w 545"/>
                    <a:gd name="T71" fmla="*/ 128 h 633"/>
                    <a:gd name="T72" fmla="*/ 50 w 545"/>
                    <a:gd name="T73" fmla="*/ 137 h 633"/>
                    <a:gd name="T74" fmla="*/ 41 w 545"/>
                    <a:gd name="T75" fmla="*/ 141 h 633"/>
                    <a:gd name="T76" fmla="*/ 32 w 545"/>
                    <a:gd name="T77" fmla="*/ 139 h 633"/>
                    <a:gd name="T78" fmla="*/ 14 w 545"/>
                    <a:gd name="T79" fmla="*/ 123 h 633"/>
                    <a:gd name="T80" fmla="*/ 3 w 545"/>
                    <a:gd name="T81" fmla="*/ 102 h 633"/>
                    <a:gd name="T82" fmla="*/ 1 w 545"/>
                    <a:gd name="T83" fmla="*/ 93 h 633"/>
                    <a:gd name="T84" fmla="*/ 0 w 545"/>
                    <a:gd name="T85" fmla="*/ 91 h 633"/>
                    <a:gd name="T86" fmla="*/ 2 w 545"/>
                    <a:gd name="T87" fmla="*/ 81 h 633"/>
                    <a:gd name="T88" fmla="*/ 6 w 545"/>
                    <a:gd name="T89" fmla="*/ 64 h 633"/>
                    <a:gd name="T90" fmla="*/ 17 w 545"/>
                    <a:gd name="T91" fmla="*/ 27 h 633"/>
                    <a:gd name="T92" fmla="*/ 31 w 545"/>
                    <a:gd name="T93" fmla="*/ 0 h 633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545"/>
                    <a:gd name="T142" fmla="*/ 0 h 633"/>
                    <a:gd name="T143" fmla="*/ 545 w 545"/>
                    <a:gd name="T144" fmla="*/ 633 h 633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545" h="633">
                      <a:moveTo>
                        <a:pt x="122" y="0"/>
                      </a:moveTo>
                      <a:lnTo>
                        <a:pt x="122" y="4"/>
                      </a:lnTo>
                      <a:lnTo>
                        <a:pt x="122" y="14"/>
                      </a:lnTo>
                      <a:lnTo>
                        <a:pt x="120" y="28"/>
                      </a:lnTo>
                      <a:lnTo>
                        <a:pt x="118" y="48"/>
                      </a:lnTo>
                      <a:lnTo>
                        <a:pt x="116" y="70"/>
                      </a:lnTo>
                      <a:lnTo>
                        <a:pt x="110" y="92"/>
                      </a:lnTo>
                      <a:lnTo>
                        <a:pt x="102" y="118"/>
                      </a:lnTo>
                      <a:lnTo>
                        <a:pt x="90" y="142"/>
                      </a:lnTo>
                      <a:lnTo>
                        <a:pt x="78" y="168"/>
                      </a:lnTo>
                      <a:lnTo>
                        <a:pt x="68" y="197"/>
                      </a:lnTo>
                      <a:lnTo>
                        <a:pt x="60" y="229"/>
                      </a:lnTo>
                      <a:lnTo>
                        <a:pt x="54" y="261"/>
                      </a:lnTo>
                      <a:lnTo>
                        <a:pt x="48" y="295"/>
                      </a:lnTo>
                      <a:lnTo>
                        <a:pt x="46" y="325"/>
                      </a:lnTo>
                      <a:lnTo>
                        <a:pt x="44" y="353"/>
                      </a:lnTo>
                      <a:lnTo>
                        <a:pt x="46" y="375"/>
                      </a:lnTo>
                      <a:lnTo>
                        <a:pt x="52" y="397"/>
                      </a:lnTo>
                      <a:lnTo>
                        <a:pt x="60" y="419"/>
                      </a:lnTo>
                      <a:lnTo>
                        <a:pt x="70" y="439"/>
                      </a:lnTo>
                      <a:lnTo>
                        <a:pt x="82" y="461"/>
                      </a:lnTo>
                      <a:lnTo>
                        <a:pt x="96" y="479"/>
                      </a:lnTo>
                      <a:lnTo>
                        <a:pt x="108" y="495"/>
                      </a:lnTo>
                      <a:lnTo>
                        <a:pt x="120" y="507"/>
                      </a:lnTo>
                      <a:lnTo>
                        <a:pt x="132" y="515"/>
                      </a:lnTo>
                      <a:lnTo>
                        <a:pt x="138" y="517"/>
                      </a:lnTo>
                      <a:lnTo>
                        <a:pt x="148" y="517"/>
                      </a:lnTo>
                      <a:lnTo>
                        <a:pt x="170" y="513"/>
                      </a:lnTo>
                      <a:lnTo>
                        <a:pt x="196" y="503"/>
                      </a:lnTo>
                      <a:lnTo>
                        <a:pt x="222" y="493"/>
                      </a:lnTo>
                      <a:lnTo>
                        <a:pt x="248" y="479"/>
                      </a:lnTo>
                      <a:lnTo>
                        <a:pt x="270" y="469"/>
                      </a:lnTo>
                      <a:lnTo>
                        <a:pt x="278" y="463"/>
                      </a:lnTo>
                      <a:lnTo>
                        <a:pt x="284" y="461"/>
                      </a:lnTo>
                      <a:lnTo>
                        <a:pt x="288" y="457"/>
                      </a:lnTo>
                      <a:lnTo>
                        <a:pt x="290" y="457"/>
                      </a:lnTo>
                      <a:lnTo>
                        <a:pt x="294" y="451"/>
                      </a:lnTo>
                      <a:lnTo>
                        <a:pt x="296" y="447"/>
                      </a:lnTo>
                      <a:lnTo>
                        <a:pt x="294" y="439"/>
                      </a:lnTo>
                      <a:lnTo>
                        <a:pt x="286" y="431"/>
                      </a:lnTo>
                      <a:lnTo>
                        <a:pt x="276" y="427"/>
                      </a:lnTo>
                      <a:lnTo>
                        <a:pt x="266" y="421"/>
                      </a:lnTo>
                      <a:lnTo>
                        <a:pt x="256" y="413"/>
                      </a:lnTo>
                      <a:lnTo>
                        <a:pt x="250" y="403"/>
                      </a:lnTo>
                      <a:lnTo>
                        <a:pt x="250" y="397"/>
                      </a:lnTo>
                      <a:lnTo>
                        <a:pt x="252" y="389"/>
                      </a:lnTo>
                      <a:lnTo>
                        <a:pt x="252" y="383"/>
                      </a:lnTo>
                      <a:lnTo>
                        <a:pt x="252" y="375"/>
                      </a:lnTo>
                      <a:lnTo>
                        <a:pt x="244" y="365"/>
                      </a:lnTo>
                      <a:lnTo>
                        <a:pt x="232" y="355"/>
                      </a:lnTo>
                      <a:lnTo>
                        <a:pt x="218" y="345"/>
                      </a:lnTo>
                      <a:lnTo>
                        <a:pt x="206" y="339"/>
                      </a:lnTo>
                      <a:lnTo>
                        <a:pt x="196" y="333"/>
                      </a:lnTo>
                      <a:lnTo>
                        <a:pt x="194" y="329"/>
                      </a:lnTo>
                      <a:lnTo>
                        <a:pt x="194" y="327"/>
                      </a:lnTo>
                      <a:lnTo>
                        <a:pt x="196" y="325"/>
                      </a:lnTo>
                      <a:lnTo>
                        <a:pt x="200" y="323"/>
                      </a:lnTo>
                      <a:lnTo>
                        <a:pt x="226" y="319"/>
                      </a:lnTo>
                      <a:lnTo>
                        <a:pt x="254" y="313"/>
                      </a:lnTo>
                      <a:lnTo>
                        <a:pt x="286" y="307"/>
                      </a:lnTo>
                      <a:lnTo>
                        <a:pt x="322" y="299"/>
                      </a:lnTo>
                      <a:lnTo>
                        <a:pt x="342" y="297"/>
                      </a:lnTo>
                      <a:lnTo>
                        <a:pt x="357" y="299"/>
                      </a:lnTo>
                      <a:lnTo>
                        <a:pt x="373" y="303"/>
                      </a:lnTo>
                      <a:lnTo>
                        <a:pt x="389" y="311"/>
                      </a:lnTo>
                      <a:lnTo>
                        <a:pt x="403" y="323"/>
                      </a:lnTo>
                      <a:lnTo>
                        <a:pt x="417" y="337"/>
                      </a:lnTo>
                      <a:lnTo>
                        <a:pt x="433" y="351"/>
                      </a:lnTo>
                      <a:lnTo>
                        <a:pt x="449" y="369"/>
                      </a:lnTo>
                      <a:lnTo>
                        <a:pt x="463" y="387"/>
                      </a:lnTo>
                      <a:lnTo>
                        <a:pt x="477" y="407"/>
                      </a:lnTo>
                      <a:lnTo>
                        <a:pt x="487" y="425"/>
                      </a:lnTo>
                      <a:lnTo>
                        <a:pt x="495" y="443"/>
                      </a:lnTo>
                      <a:lnTo>
                        <a:pt x="501" y="461"/>
                      </a:lnTo>
                      <a:lnTo>
                        <a:pt x="505" y="477"/>
                      </a:lnTo>
                      <a:lnTo>
                        <a:pt x="505" y="493"/>
                      </a:lnTo>
                      <a:lnTo>
                        <a:pt x="503" y="505"/>
                      </a:lnTo>
                      <a:lnTo>
                        <a:pt x="503" y="521"/>
                      </a:lnTo>
                      <a:lnTo>
                        <a:pt x="507" y="539"/>
                      </a:lnTo>
                      <a:lnTo>
                        <a:pt x="513" y="561"/>
                      </a:lnTo>
                      <a:lnTo>
                        <a:pt x="521" y="581"/>
                      </a:lnTo>
                      <a:lnTo>
                        <a:pt x="529" y="601"/>
                      </a:lnTo>
                      <a:lnTo>
                        <a:pt x="537" y="617"/>
                      </a:lnTo>
                      <a:lnTo>
                        <a:pt x="543" y="629"/>
                      </a:lnTo>
                      <a:lnTo>
                        <a:pt x="545" y="631"/>
                      </a:lnTo>
                      <a:lnTo>
                        <a:pt x="545" y="633"/>
                      </a:lnTo>
                      <a:lnTo>
                        <a:pt x="539" y="621"/>
                      </a:lnTo>
                      <a:lnTo>
                        <a:pt x="533" y="615"/>
                      </a:lnTo>
                      <a:lnTo>
                        <a:pt x="527" y="609"/>
                      </a:lnTo>
                      <a:lnTo>
                        <a:pt x="521" y="603"/>
                      </a:lnTo>
                      <a:lnTo>
                        <a:pt x="509" y="593"/>
                      </a:lnTo>
                      <a:lnTo>
                        <a:pt x="493" y="577"/>
                      </a:lnTo>
                      <a:lnTo>
                        <a:pt x="481" y="567"/>
                      </a:lnTo>
                      <a:lnTo>
                        <a:pt x="467" y="555"/>
                      </a:lnTo>
                      <a:lnTo>
                        <a:pt x="451" y="541"/>
                      </a:lnTo>
                      <a:lnTo>
                        <a:pt x="433" y="523"/>
                      </a:lnTo>
                      <a:lnTo>
                        <a:pt x="415" y="511"/>
                      </a:lnTo>
                      <a:lnTo>
                        <a:pt x="391" y="503"/>
                      </a:lnTo>
                      <a:lnTo>
                        <a:pt x="365" y="499"/>
                      </a:lnTo>
                      <a:lnTo>
                        <a:pt x="340" y="499"/>
                      </a:lnTo>
                      <a:lnTo>
                        <a:pt x="316" y="499"/>
                      </a:lnTo>
                      <a:lnTo>
                        <a:pt x="296" y="501"/>
                      </a:lnTo>
                      <a:lnTo>
                        <a:pt x="288" y="501"/>
                      </a:lnTo>
                      <a:lnTo>
                        <a:pt x="282" y="503"/>
                      </a:lnTo>
                      <a:lnTo>
                        <a:pt x="278" y="503"/>
                      </a:lnTo>
                      <a:lnTo>
                        <a:pt x="276" y="503"/>
                      </a:lnTo>
                      <a:lnTo>
                        <a:pt x="264" y="505"/>
                      </a:lnTo>
                      <a:lnTo>
                        <a:pt x="252" y="509"/>
                      </a:lnTo>
                      <a:lnTo>
                        <a:pt x="234" y="521"/>
                      </a:lnTo>
                      <a:lnTo>
                        <a:pt x="216" y="535"/>
                      </a:lnTo>
                      <a:lnTo>
                        <a:pt x="200" y="547"/>
                      </a:lnTo>
                      <a:lnTo>
                        <a:pt x="184" y="559"/>
                      </a:lnTo>
                      <a:lnTo>
                        <a:pt x="174" y="561"/>
                      </a:lnTo>
                      <a:lnTo>
                        <a:pt x="164" y="563"/>
                      </a:lnTo>
                      <a:lnTo>
                        <a:pt x="152" y="563"/>
                      </a:lnTo>
                      <a:lnTo>
                        <a:pt x="140" y="559"/>
                      </a:lnTo>
                      <a:lnTo>
                        <a:pt x="126" y="553"/>
                      </a:lnTo>
                      <a:lnTo>
                        <a:pt x="110" y="543"/>
                      </a:lnTo>
                      <a:lnTo>
                        <a:pt x="80" y="519"/>
                      </a:lnTo>
                      <a:lnTo>
                        <a:pt x="56" y="489"/>
                      </a:lnTo>
                      <a:lnTo>
                        <a:pt x="36" y="459"/>
                      </a:lnTo>
                      <a:lnTo>
                        <a:pt x="22" y="431"/>
                      </a:lnTo>
                      <a:lnTo>
                        <a:pt x="12" y="405"/>
                      </a:lnTo>
                      <a:lnTo>
                        <a:pt x="4" y="383"/>
                      </a:lnTo>
                      <a:lnTo>
                        <a:pt x="2" y="375"/>
                      </a:lnTo>
                      <a:lnTo>
                        <a:pt x="2" y="369"/>
                      </a:lnTo>
                      <a:lnTo>
                        <a:pt x="0" y="365"/>
                      </a:lnTo>
                      <a:lnTo>
                        <a:pt x="0" y="363"/>
                      </a:lnTo>
                      <a:lnTo>
                        <a:pt x="0" y="361"/>
                      </a:lnTo>
                      <a:lnTo>
                        <a:pt x="2" y="353"/>
                      </a:lnTo>
                      <a:lnTo>
                        <a:pt x="4" y="339"/>
                      </a:lnTo>
                      <a:lnTo>
                        <a:pt x="8" y="323"/>
                      </a:lnTo>
                      <a:lnTo>
                        <a:pt x="12" y="303"/>
                      </a:lnTo>
                      <a:lnTo>
                        <a:pt x="16" y="281"/>
                      </a:lnTo>
                      <a:lnTo>
                        <a:pt x="22" y="255"/>
                      </a:lnTo>
                      <a:lnTo>
                        <a:pt x="30" y="227"/>
                      </a:lnTo>
                      <a:lnTo>
                        <a:pt x="46" y="168"/>
                      </a:lnTo>
                      <a:lnTo>
                        <a:pt x="68" y="108"/>
                      </a:lnTo>
                      <a:lnTo>
                        <a:pt x="92" y="50"/>
                      </a:lnTo>
                      <a:lnTo>
                        <a:pt x="106" y="24"/>
                      </a:lnTo>
                      <a:lnTo>
                        <a:pt x="122" y="0"/>
                      </a:lnTo>
                      <a:close/>
                    </a:path>
                  </a:pathLst>
                </a:custGeom>
                <a:solidFill>
                  <a:srgbClr val="E4D0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353" name="Freeform 54"/>
                <p:cNvSpPr>
                  <a:spLocks/>
                </p:cNvSpPr>
                <p:nvPr/>
              </p:nvSpPr>
              <p:spPr bwMode="auto">
                <a:xfrm>
                  <a:off x="3627" y="1493"/>
                  <a:ext cx="273" cy="317"/>
                </a:xfrm>
                <a:custGeom>
                  <a:avLst/>
                  <a:gdLst>
                    <a:gd name="T0" fmla="*/ 31 w 545"/>
                    <a:gd name="T1" fmla="*/ 4 h 633"/>
                    <a:gd name="T2" fmla="*/ 29 w 545"/>
                    <a:gd name="T3" fmla="*/ 18 h 633"/>
                    <a:gd name="T4" fmla="*/ 23 w 545"/>
                    <a:gd name="T5" fmla="*/ 36 h 633"/>
                    <a:gd name="T6" fmla="*/ 15 w 545"/>
                    <a:gd name="T7" fmla="*/ 58 h 633"/>
                    <a:gd name="T8" fmla="*/ 12 w 545"/>
                    <a:gd name="T9" fmla="*/ 82 h 633"/>
                    <a:gd name="T10" fmla="*/ 13 w 545"/>
                    <a:gd name="T11" fmla="*/ 100 h 633"/>
                    <a:gd name="T12" fmla="*/ 21 w 545"/>
                    <a:gd name="T13" fmla="*/ 116 h 633"/>
                    <a:gd name="T14" fmla="*/ 30 w 545"/>
                    <a:gd name="T15" fmla="*/ 127 h 633"/>
                    <a:gd name="T16" fmla="*/ 37 w 545"/>
                    <a:gd name="T17" fmla="*/ 130 h 633"/>
                    <a:gd name="T18" fmla="*/ 56 w 545"/>
                    <a:gd name="T19" fmla="*/ 124 h 633"/>
                    <a:gd name="T20" fmla="*/ 70 w 545"/>
                    <a:gd name="T21" fmla="*/ 116 h 633"/>
                    <a:gd name="T22" fmla="*/ 73 w 545"/>
                    <a:gd name="T23" fmla="*/ 115 h 633"/>
                    <a:gd name="T24" fmla="*/ 74 w 545"/>
                    <a:gd name="T25" fmla="*/ 110 h 633"/>
                    <a:gd name="T26" fmla="*/ 67 w 545"/>
                    <a:gd name="T27" fmla="*/ 106 h 633"/>
                    <a:gd name="T28" fmla="*/ 63 w 545"/>
                    <a:gd name="T29" fmla="*/ 100 h 633"/>
                    <a:gd name="T30" fmla="*/ 63 w 545"/>
                    <a:gd name="T31" fmla="*/ 94 h 633"/>
                    <a:gd name="T32" fmla="*/ 55 w 545"/>
                    <a:gd name="T33" fmla="*/ 87 h 633"/>
                    <a:gd name="T34" fmla="*/ 49 w 545"/>
                    <a:gd name="T35" fmla="*/ 83 h 633"/>
                    <a:gd name="T36" fmla="*/ 50 w 545"/>
                    <a:gd name="T37" fmla="*/ 81 h 633"/>
                    <a:gd name="T38" fmla="*/ 72 w 545"/>
                    <a:gd name="T39" fmla="*/ 77 h 633"/>
                    <a:gd name="T40" fmla="*/ 90 w 545"/>
                    <a:gd name="T41" fmla="*/ 75 h 633"/>
                    <a:gd name="T42" fmla="*/ 101 w 545"/>
                    <a:gd name="T43" fmla="*/ 81 h 633"/>
                    <a:gd name="T44" fmla="*/ 113 w 545"/>
                    <a:gd name="T45" fmla="*/ 93 h 633"/>
                    <a:gd name="T46" fmla="*/ 122 w 545"/>
                    <a:gd name="T47" fmla="*/ 107 h 633"/>
                    <a:gd name="T48" fmla="*/ 127 w 545"/>
                    <a:gd name="T49" fmla="*/ 120 h 633"/>
                    <a:gd name="T50" fmla="*/ 126 w 545"/>
                    <a:gd name="T51" fmla="*/ 131 h 633"/>
                    <a:gd name="T52" fmla="*/ 131 w 545"/>
                    <a:gd name="T53" fmla="*/ 146 h 633"/>
                    <a:gd name="T54" fmla="*/ 136 w 545"/>
                    <a:gd name="T55" fmla="*/ 158 h 633"/>
                    <a:gd name="T56" fmla="*/ 135 w 545"/>
                    <a:gd name="T57" fmla="*/ 156 h 633"/>
                    <a:gd name="T58" fmla="*/ 131 w 545"/>
                    <a:gd name="T59" fmla="*/ 151 h 633"/>
                    <a:gd name="T60" fmla="*/ 121 w 545"/>
                    <a:gd name="T61" fmla="*/ 142 h 633"/>
                    <a:gd name="T62" fmla="*/ 109 w 545"/>
                    <a:gd name="T63" fmla="*/ 131 h 633"/>
                    <a:gd name="T64" fmla="*/ 92 w 545"/>
                    <a:gd name="T65" fmla="*/ 125 h 633"/>
                    <a:gd name="T66" fmla="*/ 74 w 545"/>
                    <a:gd name="T67" fmla="*/ 126 h 633"/>
                    <a:gd name="T68" fmla="*/ 70 w 545"/>
                    <a:gd name="T69" fmla="*/ 126 h 633"/>
                    <a:gd name="T70" fmla="*/ 63 w 545"/>
                    <a:gd name="T71" fmla="*/ 128 h 633"/>
                    <a:gd name="T72" fmla="*/ 50 w 545"/>
                    <a:gd name="T73" fmla="*/ 137 h 633"/>
                    <a:gd name="T74" fmla="*/ 41 w 545"/>
                    <a:gd name="T75" fmla="*/ 141 h 633"/>
                    <a:gd name="T76" fmla="*/ 32 w 545"/>
                    <a:gd name="T77" fmla="*/ 139 h 633"/>
                    <a:gd name="T78" fmla="*/ 14 w 545"/>
                    <a:gd name="T79" fmla="*/ 123 h 633"/>
                    <a:gd name="T80" fmla="*/ 3 w 545"/>
                    <a:gd name="T81" fmla="*/ 102 h 633"/>
                    <a:gd name="T82" fmla="*/ 1 w 545"/>
                    <a:gd name="T83" fmla="*/ 93 h 633"/>
                    <a:gd name="T84" fmla="*/ 0 w 545"/>
                    <a:gd name="T85" fmla="*/ 91 h 633"/>
                    <a:gd name="T86" fmla="*/ 2 w 545"/>
                    <a:gd name="T87" fmla="*/ 81 h 633"/>
                    <a:gd name="T88" fmla="*/ 6 w 545"/>
                    <a:gd name="T89" fmla="*/ 64 h 633"/>
                    <a:gd name="T90" fmla="*/ 17 w 545"/>
                    <a:gd name="T91" fmla="*/ 27 h 633"/>
                    <a:gd name="T92" fmla="*/ 31 w 545"/>
                    <a:gd name="T93" fmla="*/ 0 h 633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545"/>
                    <a:gd name="T142" fmla="*/ 0 h 633"/>
                    <a:gd name="T143" fmla="*/ 545 w 545"/>
                    <a:gd name="T144" fmla="*/ 633 h 633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545" h="633">
                      <a:moveTo>
                        <a:pt x="122" y="0"/>
                      </a:moveTo>
                      <a:lnTo>
                        <a:pt x="122" y="4"/>
                      </a:lnTo>
                      <a:lnTo>
                        <a:pt x="122" y="14"/>
                      </a:lnTo>
                      <a:lnTo>
                        <a:pt x="120" y="28"/>
                      </a:lnTo>
                      <a:lnTo>
                        <a:pt x="118" y="48"/>
                      </a:lnTo>
                      <a:lnTo>
                        <a:pt x="116" y="70"/>
                      </a:lnTo>
                      <a:lnTo>
                        <a:pt x="110" y="92"/>
                      </a:lnTo>
                      <a:lnTo>
                        <a:pt x="102" y="118"/>
                      </a:lnTo>
                      <a:lnTo>
                        <a:pt x="90" y="142"/>
                      </a:lnTo>
                      <a:lnTo>
                        <a:pt x="78" y="168"/>
                      </a:lnTo>
                      <a:lnTo>
                        <a:pt x="68" y="197"/>
                      </a:lnTo>
                      <a:lnTo>
                        <a:pt x="60" y="229"/>
                      </a:lnTo>
                      <a:lnTo>
                        <a:pt x="54" y="261"/>
                      </a:lnTo>
                      <a:lnTo>
                        <a:pt x="48" y="295"/>
                      </a:lnTo>
                      <a:lnTo>
                        <a:pt x="46" y="325"/>
                      </a:lnTo>
                      <a:lnTo>
                        <a:pt x="44" y="353"/>
                      </a:lnTo>
                      <a:lnTo>
                        <a:pt x="46" y="375"/>
                      </a:lnTo>
                      <a:lnTo>
                        <a:pt x="52" y="397"/>
                      </a:lnTo>
                      <a:lnTo>
                        <a:pt x="60" y="419"/>
                      </a:lnTo>
                      <a:lnTo>
                        <a:pt x="70" y="439"/>
                      </a:lnTo>
                      <a:lnTo>
                        <a:pt x="82" y="461"/>
                      </a:lnTo>
                      <a:lnTo>
                        <a:pt x="96" y="479"/>
                      </a:lnTo>
                      <a:lnTo>
                        <a:pt x="108" y="495"/>
                      </a:lnTo>
                      <a:lnTo>
                        <a:pt x="120" y="507"/>
                      </a:lnTo>
                      <a:lnTo>
                        <a:pt x="132" y="515"/>
                      </a:lnTo>
                      <a:lnTo>
                        <a:pt x="138" y="517"/>
                      </a:lnTo>
                      <a:lnTo>
                        <a:pt x="148" y="517"/>
                      </a:lnTo>
                      <a:lnTo>
                        <a:pt x="170" y="513"/>
                      </a:lnTo>
                      <a:lnTo>
                        <a:pt x="196" y="503"/>
                      </a:lnTo>
                      <a:lnTo>
                        <a:pt x="222" y="493"/>
                      </a:lnTo>
                      <a:lnTo>
                        <a:pt x="248" y="479"/>
                      </a:lnTo>
                      <a:lnTo>
                        <a:pt x="270" y="469"/>
                      </a:lnTo>
                      <a:lnTo>
                        <a:pt x="278" y="463"/>
                      </a:lnTo>
                      <a:lnTo>
                        <a:pt x="284" y="461"/>
                      </a:lnTo>
                      <a:lnTo>
                        <a:pt x="288" y="457"/>
                      </a:lnTo>
                      <a:lnTo>
                        <a:pt x="290" y="457"/>
                      </a:lnTo>
                      <a:lnTo>
                        <a:pt x="294" y="451"/>
                      </a:lnTo>
                      <a:lnTo>
                        <a:pt x="296" y="447"/>
                      </a:lnTo>
                      <a:lnTo>
                        <a:pt x="294" y="439"/>
                      </a:lnTo>
                      <a:lnTo>
                        <a:pt x="286" y="431"/>
                      </a:lnTo>
                      <a:lnTo>
                        <a:pt x="276" y="427"/>
                      </a:lnTo>
                      <a:lnTo>
                        <a:pt x="266" y="421"/>
                      </a:lnTo>
                      <a:lnTo>
                        <a:pt x="256" y="413"/>
                      </a:lnTo>
                      <a:lnTo>
                        <a:pt x="250" y="403"/>
                      </a:lnTo>
                      <a:lnTo>
                        <a:pt x="250" y="397"/>
                      </a:lnTo>
                      <a:lnTo>
                        <a:pt x="252" y="389"/>
                      </a:lnTo>
                      <a:lnTo>
                        <a:pt x="252" y="383"/>
                      </a:lnTo>
                      <a:lnTo>
                        <a:pt x="252" y="375"/>
                      </a:lnTo>
                      <a:lnTo>
                        <a:pt x="244" y="365"/>
                      </a:lnTo>
                      <a:lnTo>
                        <a:pt x="232" y="355"/>
                      </a:lnTo>
                      <a:lnTo>
                        <a:pt x="218" y="345"/>
                      </a:lnTo>
                      <a:lnTo>
                        <a:pt x="206" y="339"/>
                      </a:lnTo>
                      <a:lnTo>
                        <a:pt x="196" y="333"/>
                      </a:lnTo>
                      <a:lnTo>
                        <a:pt x="194" y="329"/>
                      </a:lnTo>
                      <a:lnTo>
                        <a:pt x="194" y="327"/>
                      </a:lnTo>
                      <a:lnTo>
                        <a:pt x="196" y="325"/>
                      </a:lnTo>
                      <a:lnTo>
                        <a:pt x="200" y="323"/>
                      </a:lnTo>
                      <a:lnTo>
                        <a:pt x="226" y="319"/>
                      </a:lnTo>
                      <a:lnTo>
                        <a:pt x="254" y="313"/>
                      </a:lnTo>
                      <a:lnTo>
                        <a:pt x="286" y="307"/>
                      </a:lnTo>
                      <a:lnTo>
                        <a:pt x="322" y="299"/>
                      </a:lnTo>
                      <a:lnTo>
                        <a:pt x="342" y="297"/>
                      </a:lnTo>
                      <a:lnTo>
                        <a:pt x="357" y="299"/>
                      </a:lnTo>
                      <a:lnTo>
                        <a:pt x="373" y="303"/>
                      </a:lnTo>
                      <a:lnTo>
                        <a:pt x="389" y="311"/>
                      </a:lnTo>
                      <a:lnTo>
                        <a:pt x="403" y="323"/>
                      </a:lnTo>
                      <a:lnTo>
                        <a:pt x="417" y="337"/>
                      </a:lnTo>
                      <a:lnTo>
                        <a:pt x="433" y="351"/>
                      </a:lnTo>
                      <a:lnTo>
                        <a:pt x="449" y="369"/>
                      </a:lnTo>
                      <a:lnTo>
                        <a:pt x="463" y="387"/>
                      </a:lnTo>
                      <a:lnTo>
                        <a:pt x="477" y="407"/>
                      </a:lnTo>
                      <a:lnTo>
                        <a:pt x="487" y="425"/>
                      </a:lnTo>
                      <a:lnTo>
                        <a:pt x="495" y="443"/>
                      </a:lnTo>
                      <a:lnTo>
                        <a:pt x="501" y="461"/>
                      </a:lnTo>
                      <a:lnTo>
                        <a:pt x="505" y="477"/>
                      </a:lnTo>
                      <a:lnTo>
                        <a:pt x="505" y="493"/>
                      </a:lnTo>
                      <a:lnTo>
                        <a:pt x="503" y="505"/>
                      </a:lnTo>
                      <a:lnTo>
                        <a:pt x="503" y="521"/>
                      </a:lnTo>
                      <a:lnTo>
                        <a:pt x="507" y="539"/>
                      </a:lnTo>
                      <a:lnTo>
                        <a:pt x="513" y="561"/>
                      </a:lnTo>
                      <a:lnTo>
                        <a:pt x="521" y="581"/>
                      </a:lnTo>
                      <a:lnTo>
                        <a:pt x="529" y="601"/>
                      </a:lnTo>
                      <a:lnTo>
                        <a:pt x="537" y="617"/>
                      </a:lnTo>
                      <a:lnTo>
                        <a:pt x="543" y="629"/>
                      </a:lnTo>
                      <a:lnTo>
                        <a:pt x="545" y="631"/>
                      </a:lnTo>
                      <a:lnTo>
                        <a:pt x="545" y="633"/>
                      </a:lnTo>
                      <a:lnTo>
                        <a:pt x="539" y="621"/>
                      </a:lnTo>
                      <a:lnTo>
                        <a:pt x="533" y="615"/>
                      </a:lnTo>
                      <a:lnTo>
                        <a:pt x="527" y="609"/>
                      </a:lnTo>
                      <a:lnTo>
                        <a:pt x="521" y="603"/>
                      </a:lnTo>
                      <a:lnTo>
                        <a:pt x="509" y="593"/>
                      </a:lnTo>
                      <a:lnTo>
                        <a:pt x="493" y="577"/>
                      </a:lnTo>
                      <a:lnTo>
                        <a:pt x="481" y="567"/>
                      </a:lnTo>
                      <a:lnTo>
                        <a:pt x="467" y="555"/>
                      </a:lnTo>
                      <a:lnTo>
                        <a:pt x="451" y="541"/>
                      </a:lnTo>
                      <a:lnTo>
                        <a:pt x="433" y="523"/>
                      </a:lnTo>
                      <a:lnTo>
                        <a:pt x="415" y="511"/>
                      </a:lnTo>
                      <a:lnTo>
                        <a:pt x="391" y="503"/>
                      </a:lnTo>
                      <a:lnTo>
                        <a:pt x="365" y="499"/>
                      </a:lnTo>
                      <a:lnTo>
                        <a:pt x="340" y="499"/>
                      </a:lnTo>
                      <a:lnTo>
                        <a:pt x="316" y="499"/>
                      </a:lnTo>
                      <a:lnTo>
                        <a:pt x="296" y="501"/>
                      </a:lnTo>
                      <a:lnTo>
                        <a:pt x="288" y="501"/>
                      </a:lnTo>
                      <a:lnTo>
                        <a:pt x="282" y="503"/>
                      </a:lnTo>
                      <a:lnTo>
                        <a:pt x="278" y="503"/>
                      </a:lnTo>
                      <a:lnTo>
                        <a:pt x="276" y="503"/>
                      </a:lnTo>
                      <a:lnTo>
                        <a:pt x="264" y="505"/>
                      </a:lnTo>
                      <a:lnTo>
                        <a:pt x="252" y="509"/>
                      </a:lnTo>
                      <a:lnTo>
                        <a:pt x="234" y="521"/>
                      </a:lnTo>
                      <a:lnTo>
                        <a:pt x="216" y="535"/>
                      </a:lnTo>
                      <a:lnTo>
                        <a:pt x="200" y="547"/>
                      </a:lnTo>
                      <a:lnTo>
                        <a:pt x="184" y="559"/>
                      </a:lnTo>
                      <a:lnTo>
                        <a:pt x="174" y="561"/>
                      </a:lnTo>
                      <a:lnTo>
                        <a:pt x="164" y="563"/>
                      </a:lnTo>
                      <a:lnTo>
                        <a:pt x="152" y="563"/>
                      </a:lnTo>
                      <a:lnTo>
                        <a:pt x="140" y="559"/>
                      </a:lnTo>
                      <a:lnTo>
                        <a:pt x="126" y="553"/>
                      </a:lnTo>
                      <a:lnTo>
                        <a:pt x="110" y="543"/>
                      </a:lnTo>
                      <a:lnTo>
                        <a:pt x="80" y="519"/>
                      </a:lnTo>
                      <a:lnTo>
                        <a:pt x="56" y="489"/>
                      </a:lnTo>
                      <a:lnTo>
                        <a:pt x="36" y="459"/>
                      </a:lnTo>
                      <a:lnTo>
                        <a:pt x="22" y="431"/>
                      </a:lnTo>
                      <a:lnTo>
                        <a:pt x="12" y="405"/>
                      </a:lnTo>
                      <a:lnTo>
                        <a:pt x="4" y="383"/>
                      </a:lnTo>
                      <a:lnTo>
                        <a:pt x="2" y="375"/>
                      </a:lnTo>
                      <a:lnTo>
                        <a:pt x="2" y="369"/>
                      </a:lnTo>
                      <a:lnTo>
                        <a:pt x="0" y="365"/>
                      </a:lnTo>
                      <a:lnTo>
                        <a:pt x="0" y="363"/>
                      </a:lnTo>
                      <a:lnTo>
                        <a:pt x="0" y="361"/>
                      </a:lnTo>
                      <a:lnTo>
                        <a:pt x="2" y="353"/>
                      </a:lnTo>
                      <a:lnTo>
                        <a:pt x="4" y="339"/>
                      </a:lnTo>
                      <a:lnTo>
                        <a:pt x="8" y="323"/>
                      </a:lnTo>
                      <a:lnTo>
                        <a:pt x="12" y="303"/>
                      </a:lnTo>
                      <a:lnTo>
                        <a:pt x="16" y="281"/>
                      </a:lnTo>
                      <a:lnTo>
                        <a:pt x="22" y="255"/>
                      </a:lnTo>
                      <a:lnTo>
                        <a:pt x="30" y="227"/>
                      </a:lnTo>
                      <a:lnTo>
                        <a:pt x="46" y="168"/>
                      </a:lnTo>
                      <a:lnTo>
                        <a:pt x="68" y="108"/>
                      </a:lnTo>
                      <a:lnTo>
                        <a:pt x="92" y="50"/>
                      </a:lnTo>
                      <a:lnTo>
                        <a:pt x="106" y="24"/>
                      </a:lnTo>
                      <a:lnTo>
                        <a:pt x="122" y="0"/>
                      </a:lnTo>
                    </a:path>
                  </a:pathLst>
                </a:custGeom>
                <a:noFill/>
                <a:ln w="12700">
                  <a:solidFill>
                    <a:srgbClr val="E4D0B8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266" name="Group 55"/>
              <p:cNvGrpSpPr>
                <a:grpSpLocks/>
              </p:cNvGrpSpPr>
              <p:nvPr/>
            </p:nvGrpSpPr>
            <p:grpSpPr bwMode="auto">
              <a:xfrm>
                <a:off x="3753" y="1653"/>
                <a:ext cx="147" cy="156"/>
                <a:chOff x="3753" y="1653"/>
                <a:chExt cx="147" cy="156"/>
              </a:xfrm>
            </p:grpSpPr>
            <p:sp>
              <p:nvSpPr>
                <p:cNvPr id="350" name="Freeform 56"/>
                <p:cNvSpPr>
                  <a:spLocks/>
                </p:cNvSpPr>
                <p:nvPr/>
              </p:nvSpPr>
              <p:spPr bwMode="auto">
                <a:xfrm>
                  <a:off x="3753" y="1653"/>
                  <a:ext cx="147" cy="156"/>
                </a:xfrm>
                <a:custGeom>
                  <a:avLst/>
                  <a:gdLst>
                    <a:gd name="T0" fmla="*/ 74 w 293"/>
                    <a:gd name="T1" fmla="*/ 78 h 312"/>
                    <a:gd name="T2" fmla="*/ 72 w 293"/>
                    <a:gd name="T3" fmla="*/ 75 h 312"/>
                    <a:gd name="T4" fmla="*/ 68 w 293"/>
                    <a:gd name="T5" fmla="*/ 66 h 312"/>
                    <a:gd name="T6" fmla="*/ 64 w 293"/>
                    <a:gd name="T7" fmla="*/ 55 h 312"/>
                    <a:gd name="T8" fmla="*/ 63 w 293"/>
                    <a:gd name="T9" fmla="*/ 46 h 312"/>
                    <a:gd name="T10" fmla="*/ 65 w 293"/>
                    <a:gd name="T11" fmla="*/ 38 h 312"/>
                    <a:gd name="T12" fmla="*/ 64 w 293"/>
                    <a:gd name="T13" fmla="*/ 31 h 312"/>
                    <a:gd name="T14" fmla="*/ 59 w 293"/>
                    <a:gd name="T15" fmla="*/ 24 h 312"/>
                    <a:gd name="T16" fmla="*/ 52 w 293"/>
                    <a:gd name="T17" fmla="*/ 16 h 312"/>
                    <a:gd name="T18" fmla="*/ 45 w 293"/>
                    <a:gd name="T19" fmla="*/ 10 h 312"/>
                    <a:gd name="T20" fmla="*/ 37 w 293"/>
                    <a:gd name="T21" fmla="*/ 4 h 312"/>
                    <a:gd name="T22" fmla="*/ 26 w 293"/>
                    <a:gd name="T23" fmla="*/ 1 h 312"/>
                    <a:gd name="T24" fmla="*/ 14 w 293"/>
                    <a:gd name="T25" fmla="*/ 1 h 312"/>
                    <a:gd name="T26" fmla="*/ 1 w 293"/>
                    <a:gd name="T27" fmla="*/ 3 h 312"/>
                    <a:gd name="T28" fmla="*/ 0 w 293"/>
                    <a:gd name="T29" fmla="*/ 5 h 312"/>
                    <a:gd name="T30" fmla="*/ 4 w 293"/>
                    <a:gd name="T31" fmla="*/ 6 h 312"/>
                    <a:gd name="T32" fmla="*/ 9 w 293"/>
                    <a:gd name="T33" fmla="*/ 9 h 312"/>
                    <a:gd name="T34" fmla="*/ 19 w 293"/>
                    <a:gd name="T35" fmla="*/ 12 h 312"/>
                    <a:gd name="T36" fmla="*/ 23 w 293"/>
                    <a:gd name="T37" fmla="*/ 15 h 312"/>
                    <a:gd name="T38" fmla="*/ 23 w 293"/>
                    <a:gd name="T39" fmla="*/ 18 h 312"/>
                    <a:gd name="T40" fmla="*/ 18 w 293"/>
                    <a:gd name="T41" fmla="*/ 20 h 312"/>
                    <a:gd name="T42" fmla="*/ 12 w 293"/>
                    <a:gd name="T43" fmla="*/ 22 h 312"/>
                    <a:gd name="T44" fmla="*/ 11 w 293"/>
                    <a:gd name="T45" fmla="*/ 23 h 312"/>
                    <a:gd name="T46" fmla="*/ 13 w 293"/>
                    <a:gd name="T47" fmla="*/ 25 h 312"/>
                    <a:gd name="T48" fmla="*/ 19 w 293"/>
                    <a:gd name="T49" fmla="*/ 28 h 312"/>
                    <a:gd name="T50" fmla="*/ 26 w 293"/>
                    <a:gd name="T51" fmla="*/ 33 h 312"/>
                    <a:gd name="T52" fmla="*/ 27 w 293"/>
                    <a:gd name="T53" fmla="*/ 36 h 312"/>
                    <a:gd name="T54" fmla="*/ 26 w 293"/>
                    <a:gd name="T55" fmla="*/ 39 h 312"/>
                    <a:gd name="T56" fmla="*/ 20 w 293"/>
                    <a:gd name="T57" fmla="*/ 43 h 312"/>
                    <a:gd name="T58" fmla="*/ 13 w 293"/>
                    <a:gd name="T59" fmla="*/ 45 h 312"/>
                    <a:gd name="T60" fmla="*/ 8 w 293"/>
                    <a:gd name="T61" fmla="*/ 46 h 312"/>
                    <a:gd name="T62" fmla="*/ 6 w 293"/>
                    <a:gd name="T63" fmla="*/ 46 h 312"/>
                    <a:gd name="T64" fmla="*/ 8 w 293"/>
                    <a:gd name="T65" fmla="*/ 46 h 312"/>
                    <a:gd name="T66" fmla="*/ 11 w 293"/>
                    <a:gd name="T67" fmla="*/ 45 h 312"/>
                    <a:gd name="T68" fmla="*/ 22 w 293"/>
                    <a:gd name="T69" fmla="*/ 45 h 312"/>
                    <a:gd name="T70" fmla="*/ 35 w 293"/>
                    <a:gd name="T71" fmla="*/ 46 h 312"/>
                    <a:gd name="T72" fmla="*/ 46 w 293"/>
                    <a:gd name="T73" fmla="*/ 51 h 312"/>
                    <a:gd name="T74" fmla="*/ 54 w 293"/>
                    <a:gd name="T75" fmla="*/ 59 h 312"/>
                    <a:gd name="T76" fmla="*/ 61 w 293"/>
                    <a:gd name="T77" fmla="*/ 65 h 312"/>
                    <a:gd name="T78" fmla="*/ 68 w 293"/>
                    <a:gd name="T79" fmla="*/ 71 h 312"/>
                    <a:gd name="T80" fmla="*/ 71 w 293"/>
                    <a:gd name="T81" fmla="*/ 74 h 312"/>
                    <a:gd name="T82" fmla="*/ 74 w 293"/>
                    <a:gd name="T83" fmla="*/ 78 h 312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293"/>
                    <a:gd name="T127" fmla="*/ 0 h 312"/>
                    <a:gd name="T128" fmla="*/ 293 w 293"/>
                    <a:gd name="T129" fmla="*/ 312 h 312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293" h="312">
                      <a:moveTo>
                        <a:pt x="293" y="312"/>
                      </a:moveTo>
                      <a:lnTo>
                        <a:pt x="293" y="312"/>
                      </a:lnTo>
                      <a:lnTo>
                        <a:pt x="291" y="308"/>
                      </a:lnTo>
                      <a:lnTo>
                        <a:pt x="285" y="298"/>
                      </a:lnTo>
                      <a:lnTo>
                        <a:pt x="277" y="282"/>
                      </a:lnTo>
                      <a:lnTo>
                        <a:pt x="269" y="262"/>
                      </a:lnTo>
                      <a:lnTo>
                        <a:pt x="261" y="240"/>
                      </a:lnTo>
                      <a:lnTo>
                        <a:pt x="255" y="220"/>
                      </a:lnTo>
                      <a:lnTo>
                        <a:pt x="251" y="202"/>
                      </a:lnTo>
                      <a:lnTo>
                        <a:pt x="251" y="186"/>
                      </a:lnTo>
                      <a:lnTo>
                        <a:pt x="257" y="164"/>
                      </a:lnTo>
                      <a:lnTo>
                        <a:pt x="257" y="152"/>
                      </a:lnTo>
                      <a:lnTo>
                        <a:pt x="257" y="140"/>
                      </a:lnTo>
                      <a:lnTo>
                        <a:pt x="253" y="126"/>
                      </a:lnTo>
                      <a:lnTo>
                        <a:pt x="245" y="112"/>
                      </a:lnTo>
                      <a:lnTo>
                        <a:pt x="235" y="96"/>
                      </a:lnTo>
                      <a:lnTo>
                        <a:pt x="221" y="80"/>
                      </a:lnTo>
                      <a:lnTo>
                        <a:pt x="205" y="64"/>
                      </a:lnTo>
                      <a:lnTo>
                        <a:pt x="191" y="50"/>
                      </a:lnTo>
                      <a:lnTo>
                        <a:pt x="179" y="38"/>
                      </a:lnTo>
                      <a:lnTo>
                        <a:pt x="167" y="30"/>
                      </a:lnTo>
                      <a:lnTo>
                        <a:pt x="145" y="16"/>
                      </a:lnTo>
                      <a:lnTo>
                        <a:pt x="121" y="8"/>
                      </a:lnTo>
                      <a:lnTo>
                        <a:pt x="103" y="4"/>
                      </a:lnTo>
                      <a:lnTo>
                        <a:pt x="86" y="0"/>
                      </a:lnTo>
                      <a:lnTo>
                        <a:pt x="54" y="2"/>
                      </a:lnTo>
                      <a:lnTo>
                        <a:pt x="28" y="6"/>
                      </a:lnTo>
                      <a:lnTo>
                        <a:pt x="2" y="12"/>
                      </a:lnTo>
                      <a:lnTo>
                        <a:pt x="0" y="14"/>
                      </a:lnTo>
                      <a:lnTo>
                        <a:pt x="0" y="18"/>
                      </a:lnTo>
                      <a:lnTo>
                        <a:pt x="6" y="20"/>
                      </a:lnTo>
                      <a:lnTo>
                        <a:pt x="14" y="24"/>
                      </a:lnTo>
                      <a:lnTo>
                        <a:pt x="24" y="28"/>
                      </a:lnTo>
                      <a:lnTo>
                        <a:pt x="36" y="34"/>
                      </a:lnTo>
                      <a:lnTo>
                        <a:pt x="62" y="44"/>
                      </a:lnTo>
                      <a:lnTo>
                        <a:pt x="74" y="48"/>
                      </a:lnTo>
                      <a:lnTo>
                        <a:pt x="82" y="54"/>
                      </a:lnTo>
                      <a:lnTo>
                        <a:pt x="90" y="60"/>
                      </a:lnTo>
                      <a:lnTo>
                        <a:pt x="92" y="64"/>
                      </a:lnTo>
                      <a:lnTo>
                        <a:pt x="92" y="70"/>
                      </a:lnTo>
                      <a:lnTo>
                        <a:pt x="86" y="76"/>
                      </a:lnTo>
                      <a:lnTo>
                        <a:pt x="72" y="82"/>
                      </a:lnTo>
                      <a:lnTo>
                        <a:pt x="54" y="86"/>
                      </a:lnTo>
                      <a:lnTo>
                        <a:pt x="48" y="88"/>
                      </a:lnTo>
                      <a:lnTo>
                        <a:pt x="44" y="92"/>
                      </a:lnTo>
                      <a:lnTo>
                        <a:pt x="44" y="94"/>
                      </a:lnTo>
                      <a:lnTo>
                        <a:pt x="48" y="98"/>
                      </a:lnTo>
                      <a:lnTo>
                        <a:pt x="52" y="100"/>
                      </a:lnTo>
                      <a:lnTo>
                        <a:pt x="58" y="104"/>
                      </a:lnTo>
                      <a:lnTo>
                        <a:pt x="74" y="112"/>
                      </a:lnTo>
                      <a:lnTo>
                        <a:pt x="88" y="122"/>
                      </a:lnTo>
                      <a:lnTo>
                        <a:pt x="101" y="132"/>
                      </a:lnTo>
                      <a:lnTo>
                        <a:pt x="105" y="138"/>
                      </a:lnTo>
                      <a:lnTo>
                        <a:pt x="107" y="144"/>
                      </a:lnTo>
                      <a:lnTo>
                        <a:pt x="107" y="150"/>
                      </a:lnTo>
                      <a:lnTo>
                        <a:pt x="103" y="156"/>
                      </a:lnTo>
                      <a:lnTo>
                        <a:pt x="92" y="166"/>
                      </a:lnTo>
                      <a:lnTo>
                        <a:pt x="78" y="174"/>
                      </a:lnTo>
                      <a:lnTo>
                        <a:pt x="66" y="178"/>
                      </a:lnTo>
                      <a:lnTo>
                        <a:pt x="52" y="182"/>
                      </a:lnTo>
                      <a:lnTo>
                        <a:pt x="42" y="184"/>
                      </a:lnTo>
                      <a:lnTo>
                        <a:pt x="32" y="184"/>
                      </a:lnTo>
                      <a:lnTo>
                        <a:pt x="26" y="184"/>
                      </a:lnTo>
                      <a:lnTo>
                        <a:pt x="24" y="184"/>
                      </a:lnTo>
                      <a:lnTo>
                        <a:pt x="26" y="184"/>
                      </a:lnTo>
                      <a:lnTo>
                        <a:pt x="30" y="184"/>
                      </a:lnTo>
                      <a:lnTo>
                        <a:pt x="36" y="182"/>
                      </a:lnTo>
                      <a:lnTo>
                        <a:pt x="44" y="182"/>
                      </a:lnTo>
                      <a:lnTo>
                        <a:pt x="64" y="180"/>
                      </a:lnTo>
                      <a:lnTo>
                        <a:pt x="88" y="180"/>
                      </a:lnTo>
                      <a:lnTo>
                        <a:pt x="113" y="180"/>
                      </a:lnTo>
                      <a:lnTo>
                        <a:pt x="139" y="184"/>
                      </a:lnTo>
                      <a:lnTo>
                        <a:pt x="163" y="192"/>
                      </a:lnTo>
                      <a:lnTo>
                        <a:pt x="181" y="204"/>
                      </a:lnTo>
                      <a:lnTo>
                        <a:pt x="199" y="222"/>
                      </a:lnTo>
                      <a:lnTo>
                        <a:pt x="215" y="236"/>
                      </a:lnTo>
                      <a:lnTo>
                        <a:pt x="229" y="248"/>
                      </a:lnTo>
                      <a:lnTo>
                        <a:pt x="241" y="258"/>
                      </a:lnTo>
                      <a:lnTo>
                        <a:pt x="257" y="274"/>
                      </a:lnTo>
                      <a:lnTo>
                        <a:pt x="269" y="282"/>
                      </a:lnTo>
                      <a:lnTo>
                        <a:pt x="275" y="288"/>
                      </a:lnTo>
                      <a:lnTo>
                        <a:pt x="281" y="294"/>
                      </a:lnTo>
                      <a:lnTo>
                        <a:pt x="287" y="300"/>
                      </a:lnTo>
                      <a:lnTo>
                        <a:pt x="293" y="312"/>
                      </a:lnTo>
                      <a:close/>
                    </a:path>
                  </a:pathLst>
                </a:custGeom>
                <a:solidFill>
                  <a:srgbClr val="D5BAA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351" name="Freeform 57"/>
                <p:cNvSpPr>
                  <a:spLocks/>
                </p:cNvSpPr>
                <p:nvPr/>
              </p:nvSpPr>
              <p:spPr bwMode="auto">
                <a:xfrm>
                  <a:off x="3753" y="1653"/>
                  <a:ext cx="147" cy="156"/>
                </a:xfrm>
                <a:custGeom>
                  <a:avLst/>
                  <a:gdLst>
                    <a:gd name="T0" fmla="*/ 74 w 293"/>
                    <a:gd name="T1" fmla="*/ 78 h 312"/>
                    <a:gd name="T2" fmla="*/ 72 w 293"/>
                    <a:gd name="T3" fmla="*/ 75 h 312"/>
                    <a:gd name="T4" fmla="*/ 68 w 293"/>
                    <a:gd name="T5" fmla="*/ 66 h 312"/>
                    <a:gd name="T6" fmla="*/ 64 w 293"/>
                    <a:gd name="T7" fmla="*/ 55 h 312"/>
                    <a:gd name="T8" fmla="*/ 63 w 293"/>
                    <a:gd name="T9" fmla="*/ 46 h 312"/>
                    <a:gd name="T10" fmla="*/ 65 w 293"/>
                    <a:gd name="T11" fmla="*/ 38 h 312"/>
                    <a:gd name="T12" fmla="*/ 64 w 293"/>
                    <a:gd name="T13" fmla="*/ 31 h 312"/>
                    <a:gd name="T14" fmla="*/ 59 w 293"/>
                    <a:gd name="T15" fmla="*/ 24 h 312"/>
                    <a:gd name="T16" fmla="*/ 52 w 293"/>
                    <a:gd name="T17" fmla="*/ 16 h 312"/>
                    <a:gd name="T18" fmla="*/ 45 w 293"/>
                    <a:gd name="T19" fmla="*/ 10 h 312"/>
                    <a:gd name="T20" fmla="*/ 37 w 293"/>
                    <a:gd name="T21" fmla="*/ 4 h 312"/>
                    <a:gd name="T22" fmla="*/ 26 w 293"/>
                    <a:gd name="T23" fmla="*/ 1 h 312"/>
                    <a:gd name="T24" fmla="*/ 14 w 293"/>
                    <a:gd name="T25" fmla="*/ 1 h 312"/>
                    <a:gd name="T26" fmla="*/ 1 w 293"/>
                    <a:gd name="T27" fmla="*/ 3 h 312"/>
                    <a:gd name="T28" fmla="*/ 0 w 293"/>
                    <a:gd name="T29" fmla="*/ 5 h 312"/>
                    <a:gd name="T30" fmla="*/ 4 w 293"/>
                    <a:gd name="T31" fmla="*/ 6 h 312"/>
                    <a:gd name="T32" fmla="*/ 9 w 293"/>
                    <a:gd name="T33" fmla="*/ 9 h 312"/>
                    <a:gd name="T34" fmla="*/ 19 w 293"/>
                    <a:gd name="T35" fmla="*/ 12 h 312"/>
                    <a:gd name="T36" fmla="*/ 23 w 293"/>
                    <a:gd name="T37" fmla="*/ 15 h 312"/>
                    <a:gd name="T38" fmla="*/ 23 w 293"/>
                    <a:gd name="T39" fmla="*/ 18 h 312"/>
                    <a:gd name="T40" fmla="*/ 18 w 293"/>
                    <a:gd name="T41" fmla="*/ 20 h 312"/>
                    <a:gd name="T42" fmla="*/ 12 w 293"/>
                    <a:gd name="T43" fmla="*/ 22 h 312"/>
                    <a:gd name="T44" fmla="*/ 11 w 293"/>
                    <a:gd name="T45" fmla="*/ 23 h 312"/>
                    <a:gd name="T46" fmla="*/ 13 w 293"/>
                    <a:gd name="T47" fmla="*/ 25 h 312"/>
                    <a:gd name="T48" fmla="*/ 19 w 293"/>
                    <a:gd name="T49" fmla="*/ 28 h 312"/>
                    <a:gd name="T50" fmla="*/ 26 w 293"/>
                    <a:gd name="T51" fmla="*/ 33 h 312"/>
                    <a:gd name="T52" fmla="*/ 27 w 293"/>
                    <a:gd name="T53" fmla="*/ 36 h 312"/>
                    <a:gd name="T54" fmla="*/ 26 w 293"/>
                    <a:gd name="T55" fmla="*/ 39 h 312"/>
                    <a:gd name="T56" fmla="*/ 20 w 293"/>
                    <a:gd name="T57" fmla="*/ 43 h 312"/>
                    <a:gd name="T58" fmla="*/ 13 w 293"/>
                    <a:gd name="T59" fmla="*/ 45 h 312"/>
                    <a:gd name="T60" fmla="*/ 8 w 293"/>
                    <a:gd name="T61" fmla="*/ 46 h 312"/>
                    <a:gd name="T62" fmla="*/ 6 w 293"/>
                    <a:gd name="T63" fmla="*/ 46 h 312"/>
                    <a:gd name="T64" fmla="*/ 8 w 293"/>
                    <a:gd name="T65" fmla="*/ 46 h 312"/>
                    <a:gd name="T66" fmla="*/ 11 w 293"/>
                    <a:gd name="T67" fmla="*/ 45 h 312"/>
                    <a:gd name="T68" fmla="*/ 22 w 293"/>
                    <a:gd name="T69" fmla="*/ 45 h 312"/>
                    <a:gd name="T70" fmla="*/ 35 w 293"/>
                    <a:gd name="T71" fmla="*/ 46 h 312"/>
                    <a:gd name="T72" fmla="*/ 46 w 293"/>
                    <a:gd name="T73" fmla="*/ 51 h 312"/>
                    <a:gd name="T74" fmla="*/ 54 w 293"/>
                    <a:gd name="T75" fmla="*/ 59 h 312"/>
                    <a:gd name="T76" fmla="*/ 61 w 293"/>
                    <a:gd name="T77" fmla="*/ 65 h 312"/>
                    <a:gd name="T78" fmla="*/ 68 w 293"/>
                    <a:gd name="T79" fmla="*/ 71 h 312"/>
                    <a:gd name="T80" fmla="*/ 71 w 293"/>
                    <a:gd name="T81" fmla="*/ 74 h 312"/>
                    <a:gd name="T82" fmla="*/ 74 w 293"/>
                    <a:gd name="T83" fmla="*/ 78 h 312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293"/>
                    <a:gd name="T127" fmla="*/ 0 h 312"/>
                    <a:gd name="T128" fmla="*/ 293 w 293"/>
                    <a:gd name="T129" fmla="*/ 312 h 312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293" h="312">
                      <a:moveTo>
                        <a:pt x="293" y="312"/>
                      </a:moveTo>
                      <a:lnTo>
                        <a:pt x="293" y="312"/>
                      </a:lnTo>
                      <a:lnTo>
                        <a:pt x="291" y="308"/>
                      </a:lnTo>
                      <a:lnTo>
                        <a:pt x="285" y="298"/>
                      </a:lnTo>
                      <a:lnTo>
                        <a:pt x="277" y="282"/>
                      </a:lnTo>
                      <a:lnTo>
                        <a:pt x="269" y="262"/>
                      </a:lnTo>
                      <a:lnTo>
                        <a:pt x="261" y="240"/>
                      </a:lnTo>
                      <a:lnTo>
                        <a:pt x="255" y="220"/>
                      </a:lnTo>
                      <a:lnTo>
                        <a:pt x="251" y="202"/>
                      </a:lnTo>
                      <a:lnTo>
                        <a:pt x="251" y="186"/>
                      </a:lnTo>
                      <a:lnTo>
                        <a:pt x="257" y="164"/>
                      </a:lnTo>
                      <a:lnTo>
                        <a:pt x="257" y="152"/>
                      </a:lnTo>
                      <a:lnTo>
                        <a:pt x="257" y="140"/>
                      </a:lnTo>
                      <a:lnTo>
                        <a:pt x="253" y="126"/>
                      </a:lnTo>
                      <a:lnTo>
                        <a:pt x="245" y="112"/>
                      </a:lnTo>
                      <a:lnTo>
                        <a:pt x="235" y="96"/>
                      </a:lnTo>
                      <a:lnTo>
                        <a:pt x="221" y="80"/>
                      </a:lnTo>
                      <a:lnTo>
                        <a:pt x="205" y="64"/>
                      </a:lnTo>
                      <a:lnTo>
                        <a:pt x="191" y="50"/>
                      </a:lnTo>
                      <a:lnTo>
                        <a:pt x="179" y="38"/>
                      </a:lnTo>
                      <a:lnTo>
                        <a:pt x="167" y="30"/>
                      </a:lnTo>
                      <a:lnTo>
                        <a:pt x="145" y="16"/>
                      </a:lnTo>
                      <a:lnTo>
                        <a:pt x="121" y="8"/>
                      </a:lnTo>
                      <a:lnTo>
                        <a:pt x="103" y="4"/>
                      </a:lnTo>
                      <a:lnTo>
                        <a:pt x="86" y="0"/>
                      </a:lnTo>
                      <a:lnTo>
                        <a:pt x="54" y="2"/>
                      </a:lnTo>
                      <a:lnTo>
                        <a:pt x="28" y="6"/>
                      </a:lnTo>
                      <a:lnTo>
                        <a:pt x="2" y="12"/>
                      </a:lnTo>
                      <a:lnTo>
                        <a:pt x="0" y="14"/>
                      </a:lnTo>
                      <a:lnTo>
                        <a:pt x="0" y="18"/>
                      </a:lnTo>
                      <a:lnTo>
                        <a:pt x="6" y="20"/>
                      </a:lnTo>
                      <a:lnTo>
                        <a:pt x="14" y="24"/>
                      </a:lnTo>
                      <a:lnTo>
                        <a:pt x="24" y="28"/>
                      </a:lnTo>
                      <a:lnTo>
                        <a:pt x="36" y="34"/>
                      </a:lnTo>
                      <a:lnTo>
                        <a:pt x="62" y="44"/>
                      </a:lnTo>
                      <a:lnTo>
                        <a:pt x="74" y="48"/>
                      </a:lnTo>
                      <a:lnTo>
                        <a:pt x="82" y="54"/>
                      </a:lnTo>
                      <a:lnTo>
                        <a:pt x="90" y="60"/>
                      </a:lnTo>
                      <a:lnTo>
                        <a:pt x="92" y="64"/>
                      </a:lnTo>
                      <a:lnTo>
                        <a:pt x="92" y="70"/>
                      </a:lnTo>
                      <a:lnTo>
                        <a:pt x="86" y="76"/>
                      </a:lnTo>
                      <a:lnTo>
                        <a:pt x="72" y="82"/>
                      </a:lnTo>
                      <a:lnTo>
                        <a:pt x="54" y="86"/>
                      </a:lnTo>
                      <a:lnTo>
                        <a:pt x="48" y="88"/>
                      </a:lnTo>
                      <a:lnTo>
                        <a:pt x="44" y="92"/>
                      </a:lnTo>
                      <a:lnTo>
                        <a:pt x="44" y="94"/>
                      </a:lnTo>
                      <a:lnTo>
                        <a:pt x="48" y="98"/>
                      </a:lnTo>
                      <a:lnTo>
                        <a:pt x="52" y="100"/>
                      </a:lnTo>
                      <a:lnTo>
                        <a:pt x="58" y="104"/>
                      </a:lnTo>
                      <a:lnTo>
                        <a:pt x="74" y="112"/>
                      </a:lnTo>
                      <a:lnTo>
                        <a:pt x="88" y="122"/>
                      </a:lnTo>
                      <a:lnTo>
                        <a:pt x="101" y="132"/>
                      </a:lnTo>
                      <a:lnTo>
                        <a:pt x="105" y="138"/>
                      </a:lnTo>
                      <a:lnTo>
                        <a:pt x="107" y="144"/>
                      </a:lnTo>
                      <a:lnTo>
                        <a:pt x="107" y="150"/>
                      </a:lnTo>
                      <a:lnTo>
                        <a:pt x="103" y="156"/>
                      </a:lnTo>
                      <a:lnTo>
                        <a:pt x="92" y="166"/>
                      </a:lnTo>
                      <a:lnTo>
                        <a:pt x="78" y="174"/>
                      </a:lnTo>
                      <a:lnTo>
                        <a:pt x="66" y="178"/>
                      </a:lnTo>
                      <a:lnTo>
                        <a:pt x="52" y="182"/>
                      </a:lnTo>
                      <a:lnTo>
                        <a:pt x="42" y="184"/>
                      </a:lnTo>
                      <a:lnTo>
                        <a:pt x="32" y="184"/>
                      </a:lnTo>
                      <a:lnTo>
                        <a:pt x="26" y="184"/>
                      </a:lnTo>
                      <a:lnTo>
                        <a:pt x="24" y="184"/>
                      </a:lnTo>
                      <a:lnTo>
                        <a:pt x="26" y="184"/>
                      </a:lnTo>
                      <a:lnTo>
                        <a:pt x="30" y="184"/>
                      </a:lnTo>
                      <a:lnTo>
                        <a:pt x="36" y="182"/>
                      </a:lnTo>
                      <a:lnTo>
                        <a:pt x="44" y="182"/>
                      </a:lnTo>
                      <a:lnTo>
                        <a:pt x="64" y="180"/>
                      </a:lnTo>
                      <a:lnTo>
                        <a:pt x="88" y="180"/>
                      </a:lnTo>
                      <a:lnTo>
                        <a:pt x="113" y="180"/>
                      </a:lnTo>
                      <a:lnTo>
                        <a:pt x="139" y="184"/>
                      </a:lnTo>
                      <a:lnTo>
                        <a:pt x="163" y="192"/>
                      </a:lnTo>
                      <a:lnTo>
                        <a:pt x="181" y="204"/>
                      </a:lnTo>
                      <a:lnTo>
                        <a:pt x="199" y="222"/>
                      </a:lnTo>
                      <a:lnTo>
                        <a:pt x="215" y="236"/>
                      </a:lnTo>
                      <a:lnTo>
                        <a:pt x="229" y="248"/>
                      </a:lnTo>
                      <a:lnTo>
                        <a:pt x="241" y="258"/>
                      </a:lnTo>
                      <a:lnTo>
                        <a:pt x="257" y="274"/>
                      </a:lnTo>
                      <a:lnTo>
                        <a:pt x="269" y="282"/>
                      </a:lnTo>
                      <a:lnTo>
                        <a:pt x="275" y="288"/>
                      </a:lnTo>
                      <a:lnTo>
                        <a:pt x="281" y="294"/>
                      </a:lnTo>
                      <a:lnTo>
                        <a:pt x="287" y="300"/>
                      </a:lnTo>
                      <a:lnTo>
                        <a:pt x="293" y="312"/>
                      </a:lnTo>
                    </a:path>
                  </a:pathLst>
                </a:custGeom>
                <a:noFill/>
                <a:ln w="12700">
                  <a:solidFill>
                    <a:srgbClr val="D5BAA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267" name="Group 58"/>
              <p:cNvGrpSpPr>
                <a:grpSpLocks/>
              </p:cNvGrpSpPr>
              <p:nvPr/>
            </p:nvGrpSpPr>
            <p:grpSpPr bwMode="auto">
              <a:xfrm>
                <a:off x="3636" y="1573"/>
                <a:ext cx="47" cy="177"/>
                <a:chOff x="3636" y="1573"/>
                <a:chExt cx="47" cy="177"/>
              </a:xfrm>
            </p:grpSpPr>
            <p:sp>
              <p:nvSpPr>
                <p:cNvPr id="348" name="Freeform 59"/>
                <p:cNvSpPr>
                  <a:spLocks/>
                </p:cNvSpPr>
                <p:nvPr/>
              </p:nvSpPr>
              <p:spPr bwMode="auto">
                <a:xfrm>
                  <a:off x="3636" y="1573"/>
                  <a:ext cx="47" cy="177"/>
                </a:xfrm>
                <a:custGeom>
                  <a:avLst/>
                  <a:gdLst>
                    <a:gd name="T0" fmla="*/ 24 w 94"/>
                    <a:gd name="T1" fmla="*/ 89 h 353"/>
                    <a:gd name="T2" fmla="*/ 20 w 94"/>
                    <a:gd name="T3" fmla="*/ 87 h 353"/>
                    <a:gd name="T4" fmla="*/ 17 w 94"/>
                    <a:gd name="T5" fmla="*/ 84 h 353"/>
                    <a:gd name="T6" fmla="*/ 12 w 94"/>
                    <a:gd name="T7" fmla="*/ 78 h 353"/>
                    <a:gd name="T8" fmla="*/ 7 w 94"/>
                    <a:gd name="T9" fmla="*/ 70 h 353"/>
                    <a:gd name="T10" fmla="*/ 4 w 94"/>
                    <a:gd name="T11" fmla="*/ 63 h 353"/>
                    <a:gd name="T12" fmla="*/ 1 w 94"/>
                    <a:gd name="T13" fmla="*/ 55 h 353"/>
                    <a:gd name="T14" fmla="*/ 0 w 94"/>
                    <a:gd name="T15" fmla="*/ 47 h 353"/>
                    <a:gd name="T16" fmla="*/ 0 w 94"/>
                    <a:gd name="T17" fmla="*/ 39 h 353"/>
                    <a:gd name="T18" fmla="*/ 1 w 94"/>
                    <a:gd name="T19" fmla="*/ 31 h 353"/>
                    <a:gd name="T20" fmla="*/ 3 w 94"/>
                    <a:gd name="T21" fmla="*/ 24 h 353"/>
                    <a:gd name="T22" fmla="*/ 6 w 94"/>
                    <a:gd name="T23" fmla="*/ 16 h 353"/>
                    <a:gd name="T24" fmla="*/ 8 w 94"/>
                    <a:gd name="T25" fmla="*/ 8 h 353"/>
                    <a:gd name="T26" fmla="*/ 11 w 94"/>
                    <a:gd name="T27" fmla="*/ 1 h 353"/>
                    <a:gd name="T28" fmla="*/ 12 w 94"/>
                    <a:gd name="T29" fmla="*/ 0 h 353"/>
                    <a:gd name="T30" fmla="*/ 12 w 94"/>
                    <a:gd name="T31" fmla="*/ 0 h 353"/>
                    <a:gd name="T32" fmla="*/ 13 w 94"/>
                    <a:gd name="T33" fmla="*/ 1 h 353"/>
                    <a:gd name="T34" fmla="*/ 13 w 94"/>
                    <a:gd name="T35" fmla="*/ 2 h 353"/>
                    <a:gd name="T36" fmla="*/ 10 w 94"/>
                    <a:gd name="T37" fmla="*/ 16 h 353"/>
                    <a:gd name="T38" fmla="*/ 6 w 94"/>
                    <a:gd name="T39" fmla="*/ 30 h 353"/>
                    <a:gd name="T40" fmla="*/ 5 w 94"/>
                    <a:gd name="T41" fmla="*/ 37 h 353"/>
                    <a:gd name="T42" fmla="*/ 3 w 94"/>
                    <a:gd name="T43" fmla="*/ 44 h 353"/>
                    <a:gd name="T44" fmla="*/ 3 w 94"/>
                    <a:gd name="T45" fmla="*/ 51 h 353"/>
                    <a:gd name="T46" fmla="*/ 5 w 94"/>
                    <a:gd name="T47" fmla="*/ 59 h 353"/>
                    <a:gd name="T48" fmla="*/ 9 w 94"/>
                    <a:gd name="T49" fmla="*/ 67 h 353"/>
                    <a:gd name="T50" fmla="*/ 13 w 94"/>
                    <a:gd name="T51" fmla="*/ 75 h 353"/>
                    <a:gd name="T52" fmla="*/ 18 w 94"/>
                    <a:gd name="T53" fmla="*/ 82 h 353"/>
                    <a:gd name="T54" fmla="*/ 21 w 94"/>
                    <a:gd name="T55" fmla="*/ 86 h 353"/>
                    <a:gd name="T56" fmla="*/ 24 w 94"/>
                    <a:gd name="T57" fmla="*/ 89 h 353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94"/>
                    <a:gd name="T88" fmla="*/ 0 h 353"/>
                    <a:gd name="T89" fmla="*/ 94 w 94"/>
                    <a:gd name="T90" fmla="*/ 353 h 353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94" h="353">
                      <a:moveTo>
                        <a:pt x="94" y="353"/>
                      </a:moveTo>
                      <a:lnTo>
                        <a:pt x="80" y="345"/>
                      </a:lnTo>
                      <a:lnTo>
                        <a:pt x="66" y="333"/>
                      </a:lnTo>
                      <a:lnTo>
                        <a:pt x="46" y="309"/>
                      </a:lnTo>
                      <a:lnTo>
                        <a:pt x="30" y="279"/>
                      </a:lnTo>
                      <a:lnTo>
                        <a:pt x="16" y="251"/>
                      </a:lnTo>
                      <a:lnTo>
                        <a:pt x="4" y="219"/>
                      </a:lnTo>
                      <a:lnTo>
                        <a:pt x="0" y="187"/>
                      </a:lnTo>
                      <a:lnTo>
                        <a:pt x="0" y="155"/>
                      </a:lnTo>
                      <a:lnTo>
                        <a:pt x="6" y="123"/>
                      </a:lnTo>
                      <a:lnTo>
                        <a:pt x="14" y="93"/>
                      </a:lnTo>
                      <a:lnTo>
                        <a:pt x="24" y="61"/>
                      </a:lnTo>
                      <a:lnTo>
                        <a:pt x="32" y="32"/>
                      </a:lnTo>
                      <a:lnTo>
                        <a:pt x="42" y="2"/>
                      </a:lnTo>
                      <a:lnTo>
                        <a:pt x="46" y="0"/>
                      </a:lnTo>
                      <a:lnTo>
                        <a:pt x="50" y="0"/>
                      </a:lnTo>
                      <a:lnTo>
                        <a:pt x="54" y="2"/>
                      </a:lnTo>
                      <a:lnTo>
                        <a:pt x="54" y="6"/>
                      </a:lnTo>
                      <a:lnTo>
                        <a:pt x="38" y="61"/>
                      </a:lnTo>
                      <a:lnTo>
                        <a:pt x="22" y="117"/>
                      </a:lnTo>
                      <a:lnTo>
                        <a:pt x="18" y="145"/>
                      </a:lnTo>
                      <a:lnTo>
                        <a:pt x="14" y="175"/>
                      </a:lnTo>
                      <a:lnTo>
                        <a:pt x="14" y="203"/>
                      </a:lnTo>
                      <a:lnTo>
                        <a:pt x="18" y="233"/>
                      </a:lnTo>
                      <a:lnTo>
                        <a:pt x="36" y="265"/>
                      </a:lnTo>
                      <a:lnTo>
                        <a:pt x="52" y="297"/>
                      </a:lnTo>
                      <a:lnTo>
                        <a:pt x="70" y="327"/>
                      </a:lnTo>
                      <a:lnTo>
                        <a:pt x="82" y="341"/>
                      </a:lnTo>
                      <a:lnTo>
                        <a:pt x="94" y="353"/>
                      </a:lnTo>
                      <a:close/>
                    </a:path>
                  </a:pathLst>
                </a:custGeom>
                <a:solidFill>
                  <a:srgbClr val="D5BAA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349" name="Freeform 60"/>
                <p:cNvSpPr>
                  <a:spLocks/>
                </p:cNvSpPr>
                <p:nvPr/>
              </p:nvSpPr>
              <p:spPr bwMode="auto">
                <a:xfrm>
                  <a:off x="3636" y="1573"/>
                  <a:ext cx="47" cy="177"/>
                </a:xfrm>
                <a:custGeom>
                  <a:avLst/>
                  <a:gdLst>
                    <a:gd name="T0" fmla="*/ 24 w 94"/>
                    <a:gd name="T1" fmla="*/ 89 h 353"/>
                    <a:gd name="T2" fmla="*/ 20 w 94"/>
                    <a:gd name="T3" fmla="*/ 87 h 353"/>
                    <a:gd name="T4" fmla="*/ 17 w 94"/>
                    <a:gd name="T5" fmla="*/ 84 h 353"/>
                    <a:gd name="T6" fmla="*/ 12 w 94"/>
                    <a:gd name="T7" fmla="*/ 78 h 353"/>
                    <a:gd name="T8" fmla="*/ 7 w 94"/>
                    <a:gd name="T9" fmla="*/ 70 h 353"/>
                    <a:gd name="T10" fmla="*/ 4 w 94"/>
                    <a:gd name="T11" fmla="*/ 63 h 353"/>
                    <a:gd name="T12" fmla="*/ 1 w 94"/>
                    <a:gd name="T13" fmla="*/ 55 h 353"/>
                    <a:gd name="T14" fmla="*/ 0 w 94"/>
                    <a:gd name="T15" fmla="*/ 47 h 353"/>
                    <a:gd name="T16" fmla="*/ 0 w 94"/>
                    <a:gd name="T17" fmla="*/ 39 h 353"/>
                    <a:gd name="T18" fmla="*/ 1 w 94"/>
                    <a:gd name="T19" fmla="*/ 31 h 353"/>
                    <a:gd name="T20" fmla="*/ 3 w 94"/>
                    <a:gd name="T21" fmla="*/ 24 h 353"/>
                    <a:gd name="T22" fmla="*/ 6 w 94"/>
                    <a:gd name="T23" fmla="*/ 16 h 353"/>
                    <a:gd name="T24" fmla="*/ 8 w 94"/>
                    <a:gd name="T25" fmla="*/ 8 h 353"/>
                    <a:gd name="T26" fmla="*/ 11 w 94"/>
                    <a:gd name="T27" fmla="*/ 1 h 353"/>
                    <a:gd name="T28" fmla="*/ 12 w 94"/>
                    <a:gd name="T29" fmla="*/ 0 h 353"/>
                    <a:gd name="T30" fmla="*/ 12 w 94"/>
                    <a:gd name="T31" fmla="*/ 0 h 353"/>
                    <a:gd name="T32" fmla="*/ 13 w 94"/>
                    <a:gd name="T33" fmla="*/ 1 h 353"/>
                    <a:gd name="T34" fmla="*/ 13 w 94"/>
                    <a:gd name="T35" fmla="*/ 2 h 353"/>
                    <a:gd name="T36" fmla="*/ 10 w 94"/>
                    <a:gd name="T37" fmla="*/ 16 h 353"/>
                    <a:gd name="T38" fmla="*/ 6 w 94"/>
                    <a:gd name="T39" fmla="*/ 30 h 353"/>
                    <a:gd name="T40" fmla="*/ 5 w 94"/>
                    <a:gd name="T41" fmla="*/ 37 h 353"/>
                    <a:gd name="T42" fmla="*/ 3 w 94"/>
                    <a:gd name="T43" fmla="*/ 44 h 353"/>
                    <a:gd name="T44" fmla="*/ 3 w 94"/>
                    <a:gd name="T45" fmla="*/ 51 h 353"/>
                    <a:gd name="T46" fmla="*/ 5 w 94"/>
                    <a:gd name="T47" fmla="*/ 59 h 353"/>
                    <a:gd name="T48" fmla="*/ 9 w 94"/>
                    <a:gd name="T49" fmla="*/ 67 h 353"/>
                    <a:gd name="T50" fmla="*/ 13 w 94"/>
                    <a:gd name="T51" fmla="*/ 75 h 353"/>
                    <a:gd name="T52" fmla="*/ 18 w 94"/>
                    <a:gd name="T53" fmla="*/ 82 h 353"/>
                    <a:gd name="T54" fmla="*/ 21 w 94"/>
                    <a:gd name="T55" fmla="*/ 86 h 353"/>
                    <a:gd name="T56" fmla="*/ 24 w 94"/>
                    <a:gd name="T57" fmla="*/ 89 h 353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94"/>
                    <a:gd name="T88" fmla="*/ 0 h 353"/>
                    <a:gd name="T89" fmla="*/ 94 w 94"/>
                    <a:gd name="T90" fmla="*/ 353 h 353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94" h="353">
                      <a:moveTo>
                        <a:pt x="94" y="353"/>
                      </a:moveTo>
                      <a:lnTo>
                        <a:pt x="80" y="345"/>
                      </a:lnTo>
                      <a:lnTo>
                        <a:pt x="66" y="333"/>
                      </a:lnTo>
                      <a:lnTo>
                        <a:pt x="46" y="309"/>
                      </a:lnTo>
                      <a:lnTo>
                        <a:pt x="30" y="279"/>
                      </a:lnTo>
                      <a:lnTo>
                        <a:pt x="16" y="251"/>
                      </a:lnTo>
                      <a:lnTo>
                        <a:pt x="4" y="219"/>
                      </a:lnTo>
                      <a:lnTo>
                        <a:pt x="0" y="187"/>
                      </a:lnTo>
                      <a:lnTo>
                        <a:pt x="0" y="155"/>
                      </a:lnTo>
                      <a:lnTo>
                        <a:pt x="6" y="123"/>
                      </a:lnTo>
                      <a:lnTo>
                        <a:pt x="14" y="93"/>
                      </a:lnTo>
                      <a:lnTo>
                        <a:pt x="24" y="61"/>
                      </a:lnTo>
                      <a:lnTo>
                        <a:pt x="32" y="32"/>
                      </a:lnTo>
                      <a:lnTo>
                        <a:pt x="42" y="2"/>
                      </a:lnTo>
                      <a:lnTo>
                        <a:pt x="46" y="0"/>
                      </a:lnTo>
                      <a:lnTo>
                        <a:pt x="50" y="0"/>
                      </a:lnTo>
                      <a:lnTo>
                        <a:pt x="54" y="2"/>
                      </a:lnTo>
                      <a:lnTo>
                        <a:pt x="54" y="6"/>
                      </a:lnTo>
                      <a:lnTo>
                        <a:pt x="38" y="61"/>
                      </a:lnTo>
                      <a:lnTo>
                        <a:pt x="22" y="117"/>
                      </a:lnTo>
                      <a:lnTo>
                        <a:pt x="18" y="145"/>
                      </a:lnTo>
                      <a:lnTo>
                        <a:pt x="14" y="175"/>
                      </a:lnTo>
                      <a:lnTo>
                        <a:pt x="14" y="203"/>
                      </a:lnTo>
                      <a:lnTo>
                        <a:pt x="18" y="233"/>
                      </a:lnTo>
                      <a:lnTo>
                        <a:pt x="36" y="265"/>
                      </a:lnTo>
                      <a:lnTo>
                        <a:pt x="52" y="297"/>
                      </a:lnTo>
                      <a:lnTo>
                        <a:pt x="70" y="327"/>
                      </a:lnTo>
                      <a:lnTo>
                        <a:pt x="82" y="341"/>
                      </a:lnTo>
                      <a:lnTo>
                        <a:pt x="94" y="353"/>
                      </a:lnTo>
                    </a:path>
                  </a:pathLst>
                </a:custGeom>
                <a:noFill/>
                <a:ln w="12700">
                  <a:solidFill>
                    <a:srgbClr val="D5BAA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268" name="Group 61"/>
              <p:cNvGrpSpPr>
                <a:grpSpLocks/>
              </p:cNvGrpSpPr>
              <p:nvPr/>
            </p:nvGrpSpPr>
            <p:grpSpPr bwMode="auto">
              <a:xfrm>
                <a:off x="3694" y="1726"/>
                <a:ext cx="131" cy="43"/>
                <a:chOff x="3694" y="1726"/>
                <a:chExt cx="131" cy="43"/>
              </a:xfrm>
            </p:grpSpPr>
            <p:sp>
              <p:nvSpPr>
                <p:cNvPr id="346" name="Freeform 62"/>
                <p:cNvSpPr>
                  <a:spLocks/>
                </p:cNvSpPr>
                <p:nvPr/>
              </p:nvSpPr>
              <p:spPr bwMode="auto">
                <a:xfrm>
                  <a:off x="3694" y="1726"/>
                  <a:ext cx="131" cy="43"/>
                </a:xfrm>
                <a:custGeom>
                  <a:avLst/>
                  <a:gdLst>
                    <a:gd name="T0" fmla="*/ 58 w 261"/>
                    <a:gd name="T1" fmla="*/ 0 h 86"/>
                    <a:gd name="T2" fmla="*/ 57 w 261"/>
                    <a:gd name="T3" fmla="*/ 0 h 86"/>
                    <a:gd name="T4" fmla="*/ 55 w 261"/>
                    <a:gd name="T5" fmla="*/ 1 h 86"/>
                    <a:gd name="T6" fmla="*/ 52 w 261"/>
                    <a:gd name="T7" fmla="*/ 1 h 86"/>
                    <a:gd name="T8" fmla="*/ 48 w 261"/>
                    <a:gd name="T9" fmla="*/ 2 h 86"/>
                    <a:gd name="T10" fmla="*/ 39 w 261"/>
                    <a:gd name="T11" fmla="*/ 4 h 86"/>
                    <a:gd name="T12" fmla="*/ 34 w 261"/>
                    <a:gd name="T13" fmla="*/ 5 h 86"/>
                    <a:gd name="T14" fmla="*/ 30 w 261"/>
                    <a:gd name="T15" fmla="*/ 7 h 86"/>
                    <a:gd name="T16" fmla="*/ 24 w 261"/>
                    <a:gd name="T17" fmla="*/ 11 h 86"/>
                    <a:gd name="T18" fmla="*/ 18 w 261"/>
                    <a:gd name="T19" fmla="*/ 14 h 86"/>
                    <a:gd name="T20" fmla="*/ 13 w 261"/>
                    <a:gd name="T21" fmla="*/ 16 h 86"/>
                    <a:gd name="T22" fmla="*/ 11 w 261"/>
                    <a:gd name="T23" fmla="*/ 17 h 86"/>
                    <a:gd name="T24" fmla="*/ 9 w 261"/>
                    <a:gd name="T25" fmla="*/ 17 h 86"/>
                    <a:gd name="T26" fmla="*/ 5 w 261"/>
                    <a:gd name="T27" fmla="*/ 16 h 86"/>
                    <a:gd name="T28" fmla="*/ 2 w 261"/>
                    <a:gd name="T29" fmla="*/ 14 h 86"/>
                    <a:gd name="T30" fmla="*/ 1 w 261"/>
                    <a:gd name="T31" fmla="*/ 13 h 86"/>
                    <a:gd name="T32" fmla="*/ 0 w 261"/>
                    <a:gd name="T33" fmla="*/ 12 h 86"/>
                    <a:gd name="T34" fmla="*/ 0 w 261"/>
                    <a:gd name="T35" fmla="*/ 13 h 86"/>
                    <a:gd name="T36" fmla="*/ 1 w 261"/>
                    <a:gd name="T37" fmla="*/ 14 h 86"/>
                    <a:gd name="T38" fmla="*/ 3 w 261"/>
                    <a:gd name="T39" fmla="*/ 18 h 86"/>
                    <a:gd name="T40" fmla="*/ 4 w 261"/>
                    <a:gd name="T41" fmla="*/ 20 h 86"/>
                    <a:gd name="T42" fmla="*/ 6 w 261"/>
                    <a:gd name="T43" fmla="*/ 21 h 86"/>
                    <a:gd name="T44" fmla="*/ 9 w 261"/>
                    <a:gd name="T45" fmla="*/ 22 h 86"/>
                    <a:gd name="T46" fmla="*/ 12 w 261"/>
                    <a:gd name="T47" fmla="*/ 21 h 86"/>
                    <a:gd name="T48" fmla="*/ 16 w 261"/>
                    <a:gd name="T49" fmla="*/ 20 h 86"/>
                    <a:gd name="T50" fmla="*/ 21 w 261"/>
                    <a:gd name="T51" fmla="*/ 17 h 86"/>
                    <a:gd name="T52" fmla="*/ 26 w 261"/>
                    <a:gd name="T53" fmla="*/ 13 h 86"/>
                    <a:gd name="T54" fmla="*/ 32 w 261"/>
                    <a:gd name="T55" fmla="*/ 10 h 86"/>
                    <a:gd name="T56" fmla="*/ 38 w 261"/>
                    <a:gd name="T57" fmla="*/ 6 h 86"/>
                    <a:gd name="T58" fmla="*/ 44 w 261"/>
                    <a:gd name="T59" fmla="*/ 5 h 86"/>
                    <a:gd name="T60" fmla="*/ 47 w 261"/>
                    <a:gd name="T61" fmla="*/ 4 h 86"/>
                    <a:gd name="T62" fmla="*/ 51 w 261"/>
                    <a:gd name="T63" fmla="*/ 4 h 86"/>
                    <a:gd name="T64" fmla="*/ 54 w 261"/>
                    <a:gd name="T65" fmla="*/ 5 h 86"/>
                    <a:gd name="T66" fmla="*/ 57 w 261"/>
                    <a:gd name="T67" fmla="*/ 6 h 86"/>
                    <a:gd name="T68" fmla="*/ 60 w 261"/>
                    <a:gd name="T69" fmla="*/ 7 h 86"/>
                    <a:gd name="T70" fmla="*/ 63 w 261"/>
                    <a:gd name="T71" fmla="*/ 8 h 86"/>
                    <a:gd name="T72" fmla="*/ 64 w 261"/>
                    <a:gd name="T73" fmla="*/ 9 h 86"/>
                    <a:gd name="T74" fmla="*/ 65 w 261"/>
                    <a:gd name="T75" fmla="*/ 9 h 86"/>
                    <a:gd name="T76" fmla="*/ 66 w 261"/>
                    <a:gd name="T77" fmla="*/ 9 h 86"/>
                    <a:gd name="T78" fmla="*/ 66 w 261"/>
                    <a:gd name="T79" fmla="*/ 8 h 86"/>
                    <a:gd name="T80" fmla="*/ 65 w 261"/>
                    <a:gd name="T81" fmla="*/ 6 h 86"/>
                    <a:gd name="T82" fmla="*/ 63 w 261"/>
                    <a:gd name="T83" fmla="*/ 4 h 86"/>
                    <a:gd name="T84" fmla="*/ 61 w 261"/>
                    <a:gd name="T85" fmla="*/ 2 h 86"/>
                    <a:gd name="T86" fmla="*/ 59 w 261"/>
                    <a:gd name="T87" fmla="*/ 1 h 86"/>
                    <a:gd name="T88" fmla="*/ 58 w 261"/>
                    <a:gd name="T89" fmla="*/ 0 h 8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261"/>
                    <a:gd name="T136" fmla="*/ 0 h 86"/>
                    <a:gd name="T137" fmla="*/ 261 w 261"/>
                    <a:gd name="T138" fmla="*/ 86 h 86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261" h="86">
                      <a:moveTo>
                        <a:pt x="231" y="0"/>
                      </a:moveTo>
                      <a:lnTo>
                        <a:pt x="227" y="0"/>
                      </a:lnTo>
                      <a:lnTo>
                        <a:pt x="219" y="2"/>
                      </a:lnTo>
                      <a:lnTo>
                        <a:pt x="208" y="4"/>
                      </a:lnTo>
                      <a:lnTo>
                        <a:pt x="192" y="8"/>
                      </a:lnTo>
                      <a:lnTo>
                        <a:pt x="156" y="16"/>
                      </a:lnTo>
                      <a:lnTo>
                        <a:pt x="136" y="22"/>
                      </a:lnTo>
                      <a:lnTo>
                        <a:pt x="120" y="28"/>
                      </a:lnTo>
                      <a:lnTo>
                        <a:pt x="94" y="42"/>
                      </a:lnTo>
                      <a:lnTo>
                        <a:pt x="72" y="56"/>
                      </a:lnTo>
                      <a:lnTo>
                        <a:pt x="52" y="64"/>
                      </a:lnTo>
                      <a:lnTo>
                        <a:pt x="44" y="66"/>
                      </a:lnTo>
                      <a:lnTo>
                        <a:pt x="34" y="66"/>
                      </a:lnTo>
                      <a:lnTo>
                        <a:pt x="18" y="64"/>
                      </a:lnTo>
                      <a:lnTo>
                        <a:pt x="8" y="58"/>
                      </a:lnTo>
                      <a:lnTo>
                        <a:pt x="2" y="52"/>
                      </a:lnTo>
                      <a:lnTo>
                        <a:pt x="0" y="50"/>
                      </a:lnTo>
                      <a:lnTo>
                        <a:pt x="0" y="52"/>
                      </a:lnTo>
                      <a:lnTo>
                        <a:pt x="2" y="56"/>
                      </a:lnTo>
                      <a:lnTo>
                        <a:pt x="10" y="70"/>
                      </a:lnTo>
                      <a:lnTo>
                        <a:pt x="16" y="78"/>
                      </a:lnTo>
                      <a:lnTo>
                        <a:pt x="24" y="82"/>
                      </a:lnTo>
                      <a:lnTo>
                        <a:pt x="34" y="86"/>
                      </a:lnTo>
                      <a:lnTo>
                        <a:pt x="48" y="84"/>
                      </a:lnTo>
                      <a:lnTo>
                        <a:pt x="64" y="78"/>
                      </a:lnTo>
                      <a:lnTo>
                        <a:pt x="84" y="66"/>
                      </a:lnTo>
                      <a:lnTo>
                        <a:pt x="104" y="52"/>
                      </a:lnTo>
                      <a:lnTo>
                        <a:pt x="126" y="38"/>
                      </a:lnTo>
                      <a:lnTo>
                        <a:pt x="150" y="26"/>
                      </a:lnTo>
                      <a:lnTo>
                        <a:pt x="176" y="18"/>
                      </a:lnTo>
                      <a:lnTo>
                        <a:pt x="188" y="16"/>
                      </a:lnTo>
                      <a:lnTo>
                        <a:pt x="202" y="16"/>
                      </a:lnTo>
                      <a:lnTo>
                        <a:pt x="214" y="20"/>
                      </a:lnTo>
                      <a:lnTo>
                        <a:pt x="227" y="24"/>
                      </a:lnTo>
                      <a:lnTo>
                        <a:pt x="239" y="30"/>
                      </a:lnTo>
                      <a:lnTo>
                        <a:pt x="249" y="32"/>
                      </a:lnTo>
                      <a:lnTo>
                        <a:pt x="255" y="34"/>
                      </a:lnTo>
                      <a:lnTo>
                        <a:pt x="259" y="34"/>
                      </a:lnTo>
                      <a:lnTo>
                        <a:pt x="261" y="34"/>
                      </a:lnTo>
                      <a:lnTo>
                        <a:pt x="261" y="32"/>
                      </a:lnTo>
                      <a:lnTo>
                        <a:pt x="257" y="24"/>
                      </a:lnTo>
                      <a:lnTo>
                        <a:pt x="249" y="16"/>
                      </a:lnTo>
                      <a:lnTo>
                        <a:pt x="241" y="8"/>
                      </a:lnTo>
                      <a:lnTo>
                        <a:pt x="233" y="2"/>
                      </a:lnTo>
                      <a:lnTo>
                        <a:pt x="231" y="0"/>
                      </a:lnTo>
                      <a:close/>
                    </a:path>
                  </a:pathLst>
                </a:custGeom>
                <a:solidFill>
                  <a:srgbClr val="D5BAA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347" name="Freeform 63"/>
                <p:cNvSpPr>
                  <a:spLocks/>
                </p:cNvSpPr>
                <p:nvPr/>
              </p:nvSpPr>
              <p:spPr bwMode="auto">
                <a:xfrm>
                  <a:off x="3694" y="1726"/>
                  <a:ext cx="131" cy="43"/>
                </a:xfrm>
                <a:custGeom>
                  <a:avLst/>
                  <a:gdLst>
                    <a:gd name="T0" fmla="*/ 58 w 261"/>
                    <a:gd name="T1" fmla="*/ 0 h 86"/>
                    <a:gd name="T2" fmla="*/ 57 w 261"/>
                    <a:gd name="T3" fmla="*/ 0 h 86"/>
                    <a:gd name="T4" fmla="*/ 55 w 261"/>
                    <a:gd name="T5" fmla="*/ 1 h 86"/>
                    <a:gd name="T6" fmla="*/ 52 w 261"/>
                    <a:gd name="T7" fmla="*/ 1 h 86"/>
                    <a:gd name="T8" fmla="*/ 48 w 261"/>
                    <a:gd name="T9" fmla="*/ 2 h 86"/>
                    <a:gd name="T10" fmla="*/ 39 w 261"/>
                    <a:gd name="T11" fmla="*/ 4 h 86"/>
                    <a:gd name="T12" fmla="*/ 34 w 261"/>
                    <a:gd name="T13" fmla="*/ 5 h 86"/>
                    <a:gd name="T14" fmla="*/ 30 w 261"/>
                    <a:gd name="T15" fmla="*/ 7 h 86"/>
                    <a:gd name="T16" fmla="*/ 24 w 261"/>
                    <a:gd name="T17" fmla="*/ 11 h 86"/>
                    <a:gd name="T18" fmla="*/ 18 w 261"/>
                    <a:gd name="T19" fmla="*/ 14 h 86"/>
                    <a:gd name="T20" fmla="*/ 13 w 261"/>
                    <a:gd name="T21" fmla="*/ 16 h 86"/>
                    <a:gd name="T22" fmla="*/ 11 w 261"/>
                    <a:gd name="T23" fmla="*/ 17 h 86"/>
                    <a:gd name="T24" fmla="*/ 9 w 261"/>
                    <a:gd name="T25" fmla="*/ 17 h 86"/>
                    <a:gd name="T26" fmla="*/ 5 w 261"/>
                    <a:gd name="T27" fmla="*/ 16 h 86"/>
                    <a:gd name="T28" fmla="*/ 2 w 261"/>
                    <a:gd name="T29" fmla="*/ 14 h 86"/>
                    <a:gd name="T30" fmla="*/ 1 w 261"/>
                    <a:gd name="T31" fmla="*/ 13 h 86"/>
                    <a:gd name="T32" fmla="*/ 0 w 261"/>
                    <a:gd name="T33" fmla="*/ 12 h 86"/>
                    <a:gd name="T34" fmla="*/ 0 w 261"/>
                    <a:gd name="T35" fmla="*/ 13 h 86"/>
                    <a:gd name="T36" fmla="*/ 1 w 261"/>
                    <a:gd name="T37" fmla="*/ 14 h 86"/>
                    <a:gd name="T38" fmla="*/ 3 w 261"/>
                    <a:gd name="T39" fmla="*/ 18 h 86"/>
                    <a:gd name="T40" fmla="*/ 4 w 261"/>
                    <a:gd name="T41" fmla="*/ 20 h 86"/>
                    <a:gd name="T42" fmla="*/ 6 w 261"/>
                    <a:gd name="T43" fmla="*/ 21 h 86"/>
                    <a:gd name="T44" fmla="*/ 9 w 261"/>
                    <a:gd name="T45" fmla="*/ 22 h 86"/>
                    <a:gd name="T46" fmla="*/ 12 w 261"/>
                    <a:gd name="T47" fmla="*/ 21 h 86"/>
                    <a:gd name="T48" fmla="*/ 16 w 261"/>
                    <a:gd name="T49" fmla="*/ 20 h 86"/>
                    <a:gd name="T50" fmla="*/ 21 w 261"/>
                    <a:gd name="T51" fmla="*/ 17 h 86"/>
                    <a:gd name="T52" fmla="*/ 26 w 261"/>
                    <a:gd name="T53" fmla="*/ 13 h 86"/>
                    <a:gd name="T54" fmla="*/ 32 w 261"/>
                    <a:gd name="T55" fmla="*/ 10 h 86"/>
                    <a:gd name="T56" fmla="*/ 38 w 261"/>
                    <a:gd name="T57" fmla="*/ 6 h 86"/>
                    <a:gd name="T58" fmla="*/ 44 w 261"/>
                    <a:gd name="T59" fmla="*/ 5 h 86"/>
                    <a:gd name="T60" fmla="*/ 47 w 261"/>
                    <a:gd name="T61" fmla="*/ 4 h 86"/>
                    <a:gd name="T62" fmla="*/ 51 w 261"/>
                    <a:gd name="T63" fmla="*/ 4 h 86"/>
                    <a:gd name="T64" fmla="*/ 54 w 261"/>
                    <a:gd name="T65" fmla="*/ 5 h 86"/>
                    <a:gd name="T66" fmla="*/ 57 w 261"/>
                    <a:gd name="T67" fmla="*/ 6 h 86"/>
                    <a:gd name="T68" fmla="*/ 60 w 261"/>
                    <a:gd name="T69" fmla="*/ 7 h 86"/>
                    <a:gd name="T70" fmla="*/ 63 w 261"/>
                    <a:gd name="T71" fmla="*/ 8 h 86"/>
                    <a:gd name="T72" fmla="*/ 64 w 261"/>
                    <a:gd name="T73" fmla="*/ 9 h 86"/>
                    <a:gd name="T74" fmla="*/ 65 w 261"/>
                    <a:gd name="T75" fmla="*/ 9 h 86"/>
                    <a:gd name="T76" fmla="*/ 66 w 261"/>
                    <a:gd name="T77" fmla="*/ 9 h 86"/>
                    <a:gd name="T78" fmla="*/ 66 w 261"/>
                    <a:gd name="T79" fmla="*/ 8 h 86"/>
                    <a:gd name="T80" fmla="*/ 65 w 261"/>
                    <a:gd name="T81" fmla="*/ 6 h 86"/>
                    <a:gd name="T82" fmla="*/ 63 w 261"/>
                    <a:gd name="T83" fmla="*/ 4 h 86"/>
                    <a:gd name="T84" fmla="*/ 61 w 261"/>
                    <a:gd name="T85" fmla="*/ 2 h 86"/>
                    <a:gd name="T86" fmla="*/ 59 w 261"/>
                    <a:gd name="T87" fmla="*/ 1 h 86"/>
                    <a:gd name="T88" fmla="*/ 58 w 261"/>
                    <a:gd name="T89" fmla="*/ 0 h 8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261"/>
                    <a:gd name="T136" fmla="*/ 0 h 86"/>
                    <a:gd name="T137" fmla="*/ 261 w 261"/>
                    <a:gd name="T138" fmla="*/ 86 h 86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261" h="86">
                      <a:moveTo>
                        <a:pt x="231" y="0"/>
                      </a:moveTo>
                      <a:lnTo>
                        <a:pt x="227" y="0"/>
                      </a:lnTo>
                      <a:lnTo>
                        <a:pt x="219" y="2"/>
                      </a:lnTo>
                      <a:lnTo>
                        <a:pt x="208" y="4"/>
                      </a:lnTo>
                      <a:lnTo>
                        <a:pt x="192" y="8"/>
                      </a:lnTo>
                      <a:lnTo>
                        <a:pt x="156" y="16"/>
                      </a:lnTo>
                      <a:lnTo>
                        <a:pt x="136" y="22"/>
                      </a:lnTo>
                      <a:lnTo>
                        <a:pt x="120" y="28"/>
                      </a:lnTo>
                      <a:lnTo>
                        <a:pt x="94" y="42"/>
                      </a:lnTo>
                      <a:lnTo>
                        <a:pt x="72" y="56"/>
                      </a:lnTo>
                      <a:lnTo>
                        <a:pt x="52" y="64"/>
                      </a:lnTo>
                      <a:lnTo>
                        <a:pt x="44" y="66"/>
                      </a:lnTo>
                      <a:lnTo>
                        <a:pt x="34" y="66"/>
                      </a:lnTo>
                      <a:lnTo>
                        <a:pt x="18" y="64"/>
                      </a:lnTo>
                      <a:lnTo>
                        <a:pt x="8" y="58"/>
                      </a:lnTo>
                      <a:lnTo>
                        <a:pt x="2" y="52"/>
                      </a:lnTo>
                      <a:lnTo>
                        <a:pt x="0" y="50"/>
                      </a:lnTo>
                      <a:lnTo>
                        <a:pt x="0" y="52"/>
                      </a:lnTo>
                      <a:lnTo>
                        <a:pt x="2" y="56"/>
                      </a:lnTo>
                      <a:lnTo>
                        <a:pt x="10" y="70"/>
                      </a:lnTo>
                      <a:lnTo>
                        <a:pt x="16" y="78"/>
                      </a:lnTo>
                      <a:lnTo>
                        <a:pt x="24" y="82"/>
                      </a:lnTo>
                      <a:lnTo>
                        <a:pt x="34" y="86"/>
                      </a:lnTo>
                      <a:lnTo>
                        <a:pt x="48" y="84"/>
                      </a:lnTo>
                      <a:lnTo>
                        <a:pt x="64" y="78"/>
                      </a:lnTo>
                      <a:lnTo>
                        <a:pt x="84" y="66"/>
                      </a:lnTo>
                      <a:lnTo>
                        <a:pt x="104" y="52"/>
                      </a:lnTo>
                      <a:lnTo>
                        <a:pt x="126" y="38"/>
                      </a:lnTo>
                      <a:lnTo>
                        <a:pt x="150" y="26"/>
                      </a:lnTo>
                      <a:lnTo>
                        <a:pt x="176" y="18"/>
                      </a:lnTo>
                      <a:lnTo>
                        <a:pt x="188" y="16"/>
                      </a:lnTo>
                      <a:lnTo>
                        <a:pt x="202" y="16"/>
                      </a:lnTo>
                      <a:lnTo>
                        <a:pt x="214" y="20"/>
                      </a:lnTo>
                      <a:lnTo>
                        <a:pt x="227" y="24"/>
                      </a:lnTo>
                      <a:lnTo>
                        <a:pt x="239" y="30"/>
                      </a:lnTo>
                      <a:lnTo>
                        <a:pt x="249" y="32"/>
                      </a:lnTo>
                      <a:lnTo>
                        <a:pt x="255" y="34"/>
                      </a:lnTo>
                      <a:lnTo>
                        <a:pt x="259" y="34"/>
                      </a:lnTo>
                      <a:lnTo>
                        <a:pt x="261" y="34"/>
                      </a:lnTo>
                      <a:lnTo>
                        <a:pt x="261" y="32"/>
                      </a:lnTo>
                      <a:lnTo>
                        <a:pt x="257" y="24"/>
                      </a:lnTo>
                      <a:lnTo>
                        <a:pt x="249" y="16"/>
                      </a:lnTo>
                      <a:lnTo>
                        <a:pt x="241" y="8"/>
                      </a:lnTo>
                      <a:lnTo>
                        <a:pt x="233" y="2"/>
                      </a:lnTo>
                      <a:lnTo>
                        <a:pt x="231" y="0"/>
                      </a:lnTo>
                    </a:path>
                  </a:pathLst>
                </a:custGeom>
                <a:noFill/>
                <a:ln w="12700">
                  <a:solidFill>
                    <a:srgbClr val="D5BAA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269" name="Group 64"/>
              <p:cNvGrpSpPr>
                <a:grpSpLocks/>
              </p:cNvGrpSpPr>
              <p:nvPr/>
            </p:nvGrpSpPr>
            <p:grpSpPr bwMode="auto">
              <a:xfrm>
                <a:off x="3983" y="1363"/>
                <a:ext cx="49" cy="105"/>
                <a:chOff x="3983" y="1363"/>
                <a:chExt cx="49" cy="105"/>
              </a:xfrm>
            </p:grpSpPr>
            <p:sp>
              <p:nvSpPr>
                <p:cNvPr id="344" name="Freeform 65"/>
                <p:cNvSpPr>
                  <a:spLocks/>
                </p:cNvSpPr>
                <p:nvPr/>
              </p:nvSpPr>
              <p:spPr bwMode="auto">
                <a:xfrm>
                  <a:off x="3983" y="1363"/>
                  <a:ext cx="49" cy="105"/>
                </a:xfrm>
                <a:custGeom>
                  <a:avLst/>
                  <a:gdLst>
                    <a:gd name="T0" fmla="*/ 4 w 98"/>
                    <a:gd name="T1" fmla="*/ 0 h 210"/>
                    <a:gd name="T2" fmla="*/ 3 w 98"/>
                    <a:gd name="T3" fmla="*/ 0 h 210"/>
                    <a:gd name="T4" fmla="*/ 3 w 98"/>
                    <a:gd name="T5" fmla="*/ 1 h 210"/>
                    <a:gd name="T6" fmla="*/ 2 w 98"/>
                    <a:gd name="T7" fmla="*/ 2 h 210"/>
                    <a:gd name="T8" fmla="*/ 1 w 98"/>
                    <a:gd name="T9" fmla="*/ 3 h 210"/>
                    <a:gd name="T10" fmla="*/ 1 w 98"/>
                    <a:gd name="T11" fmla="*/ 6 h 210"/>
                    <a:gd name="T12" fmla="*/ 0 w 98"/>
                    <a:gd name="T13" fmla="*/ 10 h 210"/>
                    <a:gd name="T14" fmla="*/ 1 w 98"/>
                    <a:gd name="T15" fmla="*/ 14 h 210"/>
                    <a:gd name="T16" fmla="*/ 2 w 98"/>
                    <a:gd name="T17" fmla="*/ 20 h 210"/>
                    <a:gd name="T18" fmla="*/ 3 w 98"/>
                    <a:gd name="T19" fmla="*/ 26 h 210"/>
                    <a:gd name="T20" fmla="*/ 6 w 98"/>
                    <a:gd name="T21" fmla="*/ 31 h 210"/>
                    <a:gd name="T22" fmla="*/ 7 w 98"/>
                    <a:gd name="T23" fmla="*/ 37 h 210"/>
                    <a:gd name="T24" fmla="*/ 10 w 98"/>
                    <a:gd name="T25" fmla="*/ 41 h 210"/>
                    <a:gd name="T26" fmla="*/ 12 w 98"/>
                    <a:gd name="T27" fmla="*/ 44 h 210"/>
                    <a:gd name="T28" fmla="*/ 14 w 98"/>
                    <a:gd name="T29" fmla="*/ 47 h 210"/>
                    <a:gd name="T30" fmla="*/ 18 w 98"/>
                    <a:gd name="T31" fmla="*/ 50 h 210"/>
                    <a:gd name="T32" fmla="*/ 21 w 98"/>
                    <a:gd name="T33" fmla="*/ 52 h 210"/>
                    <a:gd name="T34" fmla="*/ 23 w 98"/>
                    <a:gd name="T35" fmla="*/ 52 h 210"/>
                    <a:gd name="T36" fmla="*/ 24 w 98"/>
                    <a:gd name="T37" fmla="*/ 53 h 210"/>
                    <a:gd name="T38" fmla="*/ 25 w 98"/>
                    <a:gd name="T39" fmla="*/ 52 h 210"/>
                    <a:gd name="T40" fmla="*/ 25 w 98"/>
                    <a:gd name="T41" fmla="*/ 52 h 210"/>
                    <a:gd name="T42" fmla="*/ 24 w 98"/>
                    <a:gd name="T43" fmla="*/ 49 h 210"/>
                    <a:gd name="T44" fmla="*/ 21 w 98"/>
                    <a:gd name="T45" fmla="*/ 46 h 210"/>
                    <a:gd name="T46" fmla="*/ 19 w 98"/>
                    <a:gd name="T47" fmla="*/ 42 h 210"/>
                    <a:gd name="T48" fmla="*/ 15 w 98"/>
                    <a:gd name="T49" fmla="*/ 38 h 210"/>
                    <a:gd name="T50" fmla="*/ 13 w 98"/>
                    <a:gd name="T51" fmla="*/ 34 h 210"/>
                    <a:gd name="T52" fmla="*/ 12 w 98"/>
                    <a:gd name="T53" fmla="*/ 29 h 210"/>
                    <a:gd name="T54" fmla="*/ 10 w 98"/>
                    <a:gd name="T55" fmla="*/ 26 h 210"/>
                    <a:gd name="T56" fmla="*/ 9 w 98"/>
                    <a:gd name="T57" fmla="*/ 22 h 210"/>
                    <a:gd name="T58" fmla="*/ 5 w 98"/>
                    <a:gd name="T59" fmla="*/ 14 h 210"/>
                    <a:gd name="T60" fmla="*/ 3 w 98"/>
                    <a:gd name="T61" fmla="*/ 11 h 210"/>
                    <a:gd name="T62" fmla="*/ 3 w 98"/>
                    <a:gd name="T63" fmla="*/ 7 h 210"/>
                    <a:gd name="T64" fmla="*/ 3 w 98"/>
                    <a:gd name="T65" fmla="*/ 3 h 210"/>
                    <a:gd name="T66" fmla="*/ 4 w 98"/>
                    <a:gd name="T67" fmla="*/ 0 h 210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98"/>
                    <a:gd name="T103" fmla="*/ 0 h 210"/>
                    <a:gd name="T104" fmla="*/ 98 w 98"/>
                    <a:gd name="T105" fmla="*/ 210 h 210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98" h="210">
                      <a:moveTo>
                        <a:pt x="16" y="0"/>
                      </a:moveTo>
                      <a:lnTo>
                        <a:pt x="14" y="0"/>
                      </a:lnTo>
                      <a:lnTo>
                        <a:pt x="12" y="2"/>
                      </a:lnTo>
                      <a:lnTo>
                        <a:pt x="8" y="6"/>
                      </a:lnTo>
                      <a:lnTo>
                        <a:pt x="4" y="14"/>
                      </a:lnTo>
                      <a:lnTo>
                        <a:pt x="2" y="24"/>
                      </a:lnTo>
                      <a:lnTo>
                        <a:pt x="0" y="38"/>
                      </a:lnTo>
                      <a:lnTo>
                        <a:pt x="2" y="56"/>
                      </a:lnTo>
                      <a:lnTo>
                        <a:pt x="8" y="80"/>
                      </a:lnTo>
                      <a:lnTo>
                        <a:pt x="14" y="104"/>
                      </a:lnTo>
                      <a:lnTo>
                        <a:pt x="22" y="126"/>
                      </a:lnTo>
                      <a:lnTo>
                        <a:pt x="28" y="146"/>
                      </a:lnTo>
                      <a:lnTo>
                        <a:pt x="38" y="162"/>
                      </a:lnTo>
                      <a:lnTo>
                        <a:pt x="46" y="176"/>
                      </a:lnTo>
                      <a:lnTo>
                        <a:pt x="58" y="188"/>
                      </a:lnTo>
                      <a:lnTo>
                        <a:pt x="70" y="198"/>
                      </a:lnTo>
                      <a:lnTo>
                        <a:pt x="84" y="206"/>
                      </a:lnTo>
                      <a:lnTo>
                        <a:pt x="90" y="208"/>
                      </a:lnTo>
                      <a:lnTo>
                        <a:pt x="94" y="210"/>
                      </a:lnTo>
                      <a:lnTo>
                        <a:pt x="98" y="208"/>
                      </a:lnTo>
                      <a:lnTo>
                        <a:pt x="98" y="206"/>
                      </a:lnTo>
                      <a:lnTo>
                        <a:pt x="94" y="196"/>
                      </a:lnTo>
                      <a:lnTo>
                        <a:pt x="84" y="184"/>
                      </a:lnTo>
                      <a:lnTo>
                        <a:pt x="74" y="168"/>
                      </a:lnTo>
                      <a:lnTo>
                        <a:pt x="62" y="150"/>
                      </a:lnTo>
                      <a:lnTo>
                        <a:pt x="52" y="134"/>
                      </a:lnTo>
                      <a:lnTo>
                        <a:pt x="46" y="118"/>
                      </a:lnTo>
                      <a:lnTo>
                        <a:pt x="40" y="104"/>
                      </a:lnTo>
                      <a:lnTo>
                        <a:pt x="34" y="88"/>
                      </a:lnTo>
                      <a:lnTo>
                        <a:pt x="18" y="56"/>
                      </a:lnTo>
                      <a:lnTo>
                        <a:pt x="12" y="42"/>
                      </a:lnTo>
                      <a:lnTo>
                        <a:pt x="10" y="26"/>
                      </a:lnTo>
                      <a:lnTo>
                        <a:pt x="10" y="12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D5BAA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345" name="Freeform 66"/>
                <p:cNvSpPr>
                  <a:spLocks/>
                </p:cNvSpPr>
                <p:nvPr/>
              </p:nvSpPr>
              <p:spPr bwMode="auto">
                <a:xfrm>
                  <a:off x="3983" y="1363"/>
                  <a:ext cx="49" cy="105"/>
                </a:xfrm>
                <a:custGeom>
                  <a:avLst/>
                  <a:gdLst>
                    <a:gd name="T0" fmla="*/ 4 w 98"/>
                    <a:gd name="T1" fmla="*/ 0 h 210"/>
                    <a:gd name="T2" fmla="*/ 3 w 98"/>
                    <a:gd name="T3" fmla="*/ 0 h 210"/>
                    <a:gd name="T4" fmla="*/ 3 w 98"/>
                    <a:gd name="T5" fmla="*/ 1 h 210"/>
                    <a:gd name="T6" fmla="*/ 2 w 98"/>
                    <a:gd name="T7" fmla="*/ 2 h 210"/>
                    <a:gd name="T8" fmla="*/ 1 w 98"/>
                    <a:gd name="T9" fmla="*/ 3 h 210"/>
                    <a:gd name="T10" fmla="*/ 1 w 98"/>
                    <a:gd name="T11" fmla="*/ 6 h 210"/>
                    <a:gd name="T12" fmla="*/ 0 w 98"/>
                    <a:gd name="T13" fmla="*/ 10 h 210"/>
                    <a:gd name="T14" fmla="*/ 1 w 98"/>
                    <a:gd name="T15" fmla="*/ 14 h 210"/>
                    <a:gd name="T16" fmla="*/ 2 w 98"/>
                    <a:gd name="T17" fmla="*/ 20 h 210"/>
                    <a:gd name="T18" fmla="*/ 3 w 98"/>
                    <a:gd name="T19" fmla="*/ 26 h 210"/>
                    <a:gd name="T20" fmla="*/ 6 w 98"/>
                    <a:gd name="T21" fmla="*/ 31 h 210"/>
                    <a:gd name="T22" fmla="*/ 7 w 98"/>
                    <a:gd name="T23" fmla="*/ 37 h 210"/>
                    <a:gd name="T24" fmla="*/ 10 w 98"/>
                    <a:gd name="T25" fmla="*/ 41 h 210"/>
                    <a:gd name="T26" fmla="*/ 12 w 98"/>
                    <a:gd name="T27" fmla="*/ 44 h 210"/>
                    <a:gd name="T28" fmla="*/ 14 w 98"/>
                    <a:gd name="T29" fmla="*/ 47 h 210"/>
                    <a:gd name="T30" fmla="*/ 18 w 98"/>
                    <a:gd name="T31" fmla="*/ 50 h 210"/>
                    <a:gd name="T32" fmla="*/ 21 w 98"/>
                    <a:gd name="T33" fmla="*/ 52 h 210"/>
                    <a:gd name="T34" fmla="*/ 23 w 98"/>
                    <a:gd name="T35" fmla="*/ 52 h 210"/>
                    <a:gd name="T36" fmla="*/ 24 w 98"/>
                    <a:gd name="T37" fmla="*/ 53 h 210"/>
                    <a:gd name="T38" fmla="*/ 25 w 98"/>
                    <a:gd name="T39" fmla="*/ 52 h 210"/>
                    <a:gd name="T40" fmla="*/ 25 w 98"/>
                    <a:gd name="T41" fmla="*/ 52 h 210"/>
                    <a:gd name="T42" fmla="*/ 24 w 98"/>
                    <a:gd name="T43" fmla="*/ 49 h 210"/>
                    <a:gd name="T44" fmla="*/ 21 w 98"/>
                    <a:gd name="T45" fmla="*/ 46 h 210"/>
                    <a:gd name="T46" fmla="*/ 19 w 98"/>
                    <a:gd name="T47" fmla="*/ 42 h 210"/>
                    <a:gd name="T48" fmla="*/ 15 w 98"/>
                    <a:gd name="T49" fmla="*/ 38 h 210"/>
                    <a:gd name="T50" fmla="*/ 13 w 98"/>
                    <a:gd name="T51" fmla="*/ 34 h 210"/>
                    <a:gd name="T52" fmla="*/ 12 w 98"/>
                    <a:gd name="T53" fmla="*/ 29 h 210"/>
                    <a:gd name="T54" fmla="*/ 10 w 98"/>
                    <a:gd name="T55" fmla="*/ 26 h 210"/>
                    <a:gd name="T56" fmla="*/ 9 w 98"/>
                    <a:gd name="T57" fmla="*/ 22 h 210"/>
                    <a:gd name="T58" fmla="*/ 5 w 98"/>
                    <a:gd name="T59" fmla="*/ 14 h 210"/>
                    <a:gd name="T60" fmla="*/ 3 w 98"/>
                    <a:gd name="T61" fmla="*/ 11 h 210"/>
                    <a:gd name="T62" fmla="*/ 3 w 98"/>
                    <a:gd name="T63" fmla="*/ 7 h 210"/>
                    <a:gd name="T64" fmla="*/ 3 w 98"/>
                    <a:gd name="T65" fmla="*/ 3 h 210"/>
                    <a:gd name="T66" fmla="*/ 4 w 98"/>
                    <a:gd name="T67" fmla="*/ 0 h 210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98"/>
                    <a:gd name="T103" fmla="*/ 0 h 210"/>
                    <a:gd name="T104" fmla="*/ 98 w 98"/>
                    <a:gd name="T105" fmla="*/ 210 h 210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98" h="210">
                      <a:moveTo>
                        <a:pt x="16" y="0"/>
                      </a:moveTo>
                      <a:lnTo>
                        <a:pt x="14" y="0"/>
                      </a:lnTo>
                      <a:lnTo>
                        <a:pt x="12" y="2"/>
                      </a:lnTo>
                      <a:lnTo>
                        <a:pt x="8" y="6"/>
                      </a:lnTo>
                      <a:lnTo>
                        <a:pt x="4" y="14"/>
                      </a:lnTo>
                      <a:lnTo>
                        <a:pt x="2" y="24"/>
                      </a:lnTo>
                      <a:lnTo>
                        <a:pt x="0" y="38"/>
                      </a:lnTo>
                      <a:lnTo>
                        <a:pt x="2" y="56"/>
                      </a:lnTo>
                      <a:lnTo>
                        <a:pt x="8" y="80"/>
                      </a:lnTo>
                      <a:lnTo>
                        <a:pt x="14" y="104"/>
                      </a:lnTo>
                      <a:lnTo>
                        <a:pt x="22" y="126"/>
                      </a:lnTo>
                      <a:lnTo>
                        <a:pt x="28" y="146"/>
                      </a:lnTo>
                      <a:lnTo>
                        <a:pt x="38" y="162"/>
                      </a:lnTo>
                      <a:lnTo>
                        <a:pt x="46" y="176"/>
                      </a:lnTo>
                      <a:lnTo>
                        <a:pt x="58" y="188"/>
                      </a:lnTo>
                      <a:lnTo>
                        <a:pt x="70" y="198"/>
                      </a:lnTo>
                      <a:lnTo>
                        <a:pt x="84" y="206"/>
                      </a:lnTo>
                      <a:lnTo>
                        <a:pt x="90" y="208"/>
                      </a:lnTo>
                      <a:lnTo>
                        <a:pt x="94" y="210"/>
                      </a:lnTo>
                      <a:lnTo>
                        <a:pt x="98" y="208"/>
                      </a:lnTo>
                      <a:lnTo>
                        <a:pt x="98" y="206"/>
                      </a:lnTo>
                      <a:lnTo>
                        <a:pt x="94" y="196"/>
                      </a:lnTo>
                      <a:lnTo>
                        <a:pt x="84" y="184"/>
                      </a:lnTo>
                      <a:lnTo>
                        <a:pt x="74" y="168"/>
                      </a:lnTo>
                      <a:lnTo>
                        <a:pt x="62" y="150"/>
                      </a:lnTo>
                      <a:lnTo>
                        <a:pt x="52" y="134"/>
                      </a:lnTo>
                      <a:lnTo>
                        <a:pt x="46" y="118"/>
                      </a:lnTo>
                      <a:lnTo>
                        <a:pt x="40" y="104"/>
                      </a:lnTo>
                      <a:lnTo>
                        <a:pt x="34" y="88"/>
                      </a:lnTo>
                      <a:lnTo>
                        <a:pt x="18" y="56"/>
                      </a:lnTo>
                      <a:lnTo>
                        <a:pt x="12" y="42"/>
                      </a:lnTo>
                      <a:lnTo>
                        <a:pt x="10" y="26"/>
                      </a:lnTo>
                      <a:lnTo>
                        <a:pt x="10" y="12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2700">
                  <a:solidFill>
                    <a:srgbClr val="D5BAA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270" name="Group 67"/>
              <p:cNvGrpSpPr>
                <a:grpSpLocks/>
              </p:cNvGrpSpPr>
              <p:nvPr/>
            </p:nvGrpSpPr>
            <p:grpSpPr bwMode="auto">
              <a:xfrm>
                <a:off x="3890" y="1785"/>
                <a:ext cx="132" cy="148"/>
                <a:chOff x="3890" y="1785"/>
                <a:chExt cx="132" cy="148"/>
              </a:xfrm>
            </p:grpSpPr>
            <p:sp>
              <p:nvSpPr>
                <p:cNvPr id="342" name="Freeform 68"/>
                <p:cNvSpPr>
                  <a:spLocks/>
                </p:cNvSpPr>
                <p:nvPr/>
              </p:nvSpPr>
              <p:spPr bwMode="auto">
                <a:xfrm>
                  <a:off x="3890" y="1785"/>
                  <a:ext cx="132" cy="148"/>
                </a:xfrm>
                <a:custGeom>
                  <a:avLst/>
                  <a:gdLst>
                    <a:gd name="T0" fmla="*/ 62 w 264"/>
                    <a:gd name="T1" fmla="*/ 57 h 297"/>
                    <a:gd name="T2" fmla="*/ 61 w 264"/>
                    <a:gd name="T3" fmla="*/ 59 h 297"/>
                    <a:gd name="T4" fmla="*/ 59 w 264"/>
                    <a:gd name="T5" fmla="*/ 61 h 297"/>
                    <a:gd name="T6" fmla="*/ 58 w 264"/>
                    <a:gd name="T7" fmla="*/ 64 h 297"/>
                    <a:gd name="T8" fmla="*/ 57 w 264"/>
                    <a:gd name="T9" fmla="*/ 66 h 297"/>
                    <a:gd name="T10" fmla="*/ 54 w 264"/>
                    <a:gd name="T11" fmla="*/ 69 h 297"/>
                    <a:gd name="T12" fmla="*/ 51 w 264"/>
                    <a:gd name="T13" fmla="*/ 71 h 297"/>
                    <a:gd name="T14" fmla="*/ 47 w 264"/>
                    <a:gd name="T15" fmla="*/ 73 h 297"/>
                    <a:gd name="T16" fmla="*/ 41 w 264"/>
                    <a:gd name="T17" fmla="*/ 74 h 297"/>
                    <a:gd name="T18" fmla="*/ 35 w 264"/>
                    <a:gd name="T19" fmla="*/ 74 h 297"/>
                    <a:gd name="T20" fmla="*/ 29 w 264"/>
                    <a:gd name="T21" fmla="*/ 72 h 297"/>
                    <a:gd name="T22" fmla="*/ 24 w 264"/>
                    <a:gd name="T23" fmla="*/ 70 h 297"/>
                    <a:gd name="T24" fmla="*/ 19 w 264"/>
                    <a:gd name="T25" fmla="*/ 68 h 297"/>
                    <a:gd name="T26" fmla="*/ 15 w 264"/>
                    <a:gd name="T27" fmla="*/ 64 h 297"/>
                    <a:gd name="T28" fmla="*/ 11 w 264"/>
                    <a:gd name="T29" fmla="*/ 61 h 297"/>
                    <a:gd name="T30" fmla="*/ 8 w 264"/>
                    <a:gd name="T31" fmla="*/ 58 h 297"/>
                    <a:gd name="T32" fmla="*/ 5 w 264"/>
                    <a:gd name="T33" fmla="*/ 55 h 297"/>
                    <a:gd name="T34" fmla="*/ 3 w 264"/>
                    <a:gd name="T35" fmla="*/ 51 h 297"/>
                    <a:gd name="T36" fmla="*/ 1 w 264"/>
                    <a:gd name="T37" fmla="*/ 48 h 297"/>
                    <a:gd name="T38" fmla="*/ 0 w 264"/>
                    <a:gd name="T39" fmla="*/ 44 h 297"/>
                    <a:gd name="T40" fmla="*/ 0 w 264"/>
                    <a:gd name="T41" fmla="*/ 40 h 297"/>
                    <a:gd name="T42" fmla="*/ 0 w 264"/>
                    <a:gd name="T43" fmla="*/ 36 h 297"/>
                    <a:gd name="T44" fmla="*/ 1 w 264"/>
                    <a:gd name="T45" fmla="*/ 32 h 297"/>
                    <a:gd name="T46" fmla="*/ 2 w 264"/>
                    <a:gd name="T47" fmla="*/ 24 h 297"/>
                    <a:gd name="T48" fmla="*/ 6 w 264"/>
                    <a:gd name="T49" fmla="*/ 17 h 297"/>
                    <a:gd name="T50" fmla="*/ 11 w 264"/>
                    <a:gd name="T51" fmla="*/ 10 h 297"/>
                    <a:gd name="T52" fmla="*/ 17 w 264"/>
                    <a:gd name="T53" fmla="*/ 4 h 297"/>
                    <a:gd name="T54" fmla="*/ 23 w 264"/>
                    <a:gd name="T55" fmla="*/ 0 h 297"/>
                    <a:gd name="T56" fmla="*/ 24 w 264"/>
                    <a:gd name="T57" fmla="*/ 0 h 297"/>
                    <a:gd name="T58" fmla="*/ 24 w 264"/>
                    <a:gd name="T59" fmla="*/ 0 h 297"/>
                    <a:gd name="T60" fmla="*/ 23 w 264"/>
                    <a:gd name="T61" fmla="*/ 1 h 297"/>
                    <a:gd name="T62" fmla="*/ 22 w 264"/>
                    <a:gd name="T63" fmla="*/ 2 h 297"/>
                    <a:gd name="T64" fmla="*/ 18 w 264"/>
                    <a:gd name="T65" fmla="*/ 7 h 297"/>
                    <a:gd name="T66" fmla="*/ 14 w 264"/>
                    <a:gd name="T67" fmla="*/ 13 h 297"/>
                    <a:gd name="T68" fmla="*/ 10 w 264"/>
                    <a:gd name="T69" fmla="*/ 20 h 297"/>
                    <a:gd name="T70" fmla="*/ 6 w 264"/>
                    <a:gd name="T71" fmla="*/ 28 h 297"/>
                    <a:gd name="T72" fmla="*/ 5 w 264"/>
                    <a:gd name="T73" fmla="*/ 32 h 297"/>
                    <a:gd name="T74" fmla="*/ 4 w 264"/>
                    <a:gd name="T75" fmla="*/ 37 h 297"/>
                    <a:gd name="T76" fmla="*/ 5 w 264"/>
                    <a:gd name="T77" fmla="*/ 41 h 297"/>
                    <a:gd name="T78" fmla="*/ 6 w 264"/>
                    <a:gd name="T79" fmla="*/ 45 h 297"/>
                    <a:gd name="T80" fmla="*/ 8 w 264"/>
                    <a:gd name="T81" fmla="*/ 50 h 297"/>
                    <a:gd name="T82" fmla="*/ 10 w 264"/>
                    <a:gd name="T83" fmla="*/ 54 h 297"/>
                    <a:gd name="T84" fmla="*/ 14 w 264"/>
                    <a:gd name="T85" fmla="*/ 58 h 297"/>
                    <a:gd name="T86" fmla="*/ 17 w 264"/>
                    <a:gd name="T87" fmla="*/ 61 h 297"/>
                    <a:gd name="T88" fmla="*/ 21 w 264"/>
                    <a:gd name="T89" fmla="*/ 64 h 297"/>
                    <a:gd name="T90" fmla="*/ 26 w 264"/>
                    <a:gd name="T91" fmla="*/ 66 h 297"/>
                    <a:gd name="T92" fmla="*/ 30 w 264"/>
                    <a:gd name="T93" fmla="*/ 68 h 297"/>
                    <a:gd name="T94" fmla="*/ 35 w 264"/>
                    <a:gd name="T95" fmla="*/ 69 h 297"/>
                    <a:gd name="T96" fmla="*/ 40 w 264"/>
                    <a:gd name="T97" fmla="*/ 69 h 297"/>
                    <a:gd name="T98" fmla="*/ 45 w 264"/>
                    <a:gd name="T99" fmla="*/ 68 h 297"/>
                    <a:gd name="T100" fmla="*/ 49 w 264"/>
                    <a:gd name="T101" fmla="*/ 67 h 297"/>
                    <a:gd name="T102" fmla="*/ 53 w 264"/>
                    <a:gd name="T103" fmla="*/ 65 h 297"/>
                    <a:gd name="T104" fmla="*/ 57 w 264"/>
                    <a:gd name="T105" fmla="*/ 62 h 297"/>
                    <a:gd name="T106" fmla="*/ 61 w 264"/>
                    <a:gd name="T107" fmla="*/ 58 h 297"/>
                    <a:gd name="T108" fmla="*/ 64 w 264"/>
                    <a:gd name="T109" fmla="*/ 53 h 297"/>
                    <a:gd name="T110" fmla="*/ 66 w 264"/>
                    <a:gd name="T111" fmla="*/ 46 h 297"/>
                    <a:gd name="T112" fmla="*/ 65 w 264"/>
                    <a:gd name="T113" fmla="*/ 50 h 297"/>
                    <a:gd name="T114" fmla="*/ 64 w 264"/>
                    <a:gd name="T115" fmla="*/ 53 h 297"/>
                    <a:gd name="T116" fmla="*/ 63 w 264"/>
                    <a:gd name="T117" fmla="*/ 55 h 297"/>
                    <a:gd name="T118" fmla="*/ 63 w 264"/>
                    <a:gd name="T119" fmla="*/ 56 h 297"/>
                    <a:gd name="T120" fmla="*/ 62 w 264"/>
                    <a:gd name="T121" fmla="*/ 57 h 297"/>
                    <a:gd name="T122" fmla="*/ 62 w 264"/>
                    <a:gd name="T123" fmla="*/ 57 h 297"/>
                    <a:gd name="T124" fmla="*/ 62 w 264"/>
                    <a:gd name="T125" fmla="*/ 57 h 297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264"/>
                    <a:gd name="T190" fmla="*/ 0 h 297"/>
                    <a:gd name="T191" fmla="*/ 264 w 264"/>
                    <a:gd name="T192" fmla="*/ 297 h 297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264" h="297">
                      <a:moveTo>
                        <a:pt x="248" y="231"/>
                      </a:moveTo>
                      <a:lnTo>
                        <a:pt x="244" y="239"/>
                      </a:lnTo>
                      <a:lnTo>
                        <a:pt x="238" y="247"/>
                      </a:lnTo>
                      <a:lnTo>
                        <a:pt x="234" y="257"/>
                      </a:lnTo>
                      <a:lnTo>
                        <a:pt x="228" y="267"/>
                      </a:lnTo>
                      <a:lnTo>
                        <a:pt x="218" y="277"/>
                      </a:lnTo>
                      <a:lnTo>
                        <a:pt x="204" y="285"/>
                      </a:lnTo>
                      <a:lnTo>
                        <a:pt x="188" y="293"/>
                      </a:lnTo>
                      <a:lnTo>
                        <a:pt x="164" y="297"/>
                      </a:lnTo>
                      <a:lnTo>
                        <a:pt x="140" y="297"/>
                      </a:lnTo>
                      <a:lnTo>
                        <a:pt x="118" y="291"/>
                      </a:lnTo>
                      <a:lnTo>
                        <a:pt x="96" y="283"/>
                      </a:lnTo>
                      <a:lnTo>
                        <a:pt x="78" y="273"/>
                      </a:lnTo>
                      <a:lnTo>
                        <a:pt x="60" y="259"/>
                      </a:lnTo>
                      <a:lnTo>
                        <a:pt x="44" y="247"/>
                      </a:lnTo>
                      <a:lnTo>
                        <a:pt x="32" y="233"/>
                      </a:lnTo>
                      <a:lnTo>
                        <a:pt x="20" y="221"/>
                      </a:lnTo>
                      <a:lnTo>
                        <a:pt x="12" y="207"/>
                      </a:lnTo>
                      <a:lnTo>
                        <a:pt x="4" y="193"/>
                      </a:lnTo>
                      <a:lnTo>
                        <a:pt x="0" y="179"/>
                      </a:lnTo>
                      <a:lnTo>
                        <a:pt x="0" y="163"/>
                      </a:lnTo>
                      <a:lnTo>
                        <a:pt x="0" y="147"/>
                      </a:lnTo>
                      <a:lnTo>
                        <a:pt x="2" y="131"/>
                      </a:lnTo>
                      <a:lnTo>
                        <a:pt x="10" y="99"/>
                      </a:lnTo>
                      <a:lnTo>
                        <a:pt x="26" y="69"/>
                      </a:lnTo>
                      <a:lnTo>
                        <a:pt x="46" y="42"/>
                      </a:lnTo>
                      <a:lnTo>
                        <a:pt x="68" y="18"/>
                      </a:lnTo>
                      <a:lnTo>
                        <a:pt x="94" y="0"/>
                      </a:lnTo>
                      <a:lnTo>
                        <a:pt x="98" y="0"/>
                      </a:lnTo>
                      <a:lnTo>
                        <a:pt x="94" y="4"/>
                      </a:lnTo>
                      <a:lnTo>
                        <a:pt x="90" y="10"/>
                      </a:lnTo>
                      <a:lnTo>
                        <a:pt x="74" y="28"/>
                      </a:lnTo>
                      <a:lnTo>
                        <a:pt x="56" y="54"/>
                      </a:lnTo>
                      <a:lnTo>
                        <a:pt x="40" y="81"/>
                      </a:lnTo>
                      <a:lnTo>
                        <a:pt x="26" y="113"/>
                      </a:lnTo>
                      <a:lnTo>
                        <a:pt x="20" y="131"/>
                      </a:lnTo>
                      <a:lnTo>
                        <a:pt x="18" y="149"/>
                      </a:lnTo>
                      <a:lnTo>
                        <a:pt x="20" y="165"/>
                      </a:lnTo>
                      <a:lnTo>
                        <a:pt x="24" y="183"/>
                      </a:lnTo>
                      <a:lnTo>
                        <a:pt x="32" y="201"/>
                      </a:lnTo>
                      <a:lnTo>
                        <a:pt x="42" y="217"/>
                      </a:lnTo>
                      <a:lnTo>
                        <a:pt x="56" y="233"/>
                      </a:lnTo>
                      <a:lnTo>
                        <a:pt x="70" y="245"/>
                      </a:lnTo>
                      <a:lnTo>
                        <a:pt x="86" y="257"/>
                      </a:lnTo>
                      <a:lnTo>
                        <a:pt x="104" y="265"/>
                      </a:lnTo>
                      <a:lnTo>
                        <a:pt x="122" y="273"/>
                      </a:lnTo>
                      <a:lnTo>
                        <a:pt x="142" y="277"/>
                      </a:lnTo>
                      <a:lnTo>
                        <a:pt x="160" y="277"/>
                      </a:lnTo>
                      <a:lnTo>
                        <a:pt x="180" y="275"/>
                      </a:lnTo>
                      <a:lnTo>
                        <a:pt x="198" y="271"/>
                      </a:lnTo>
                      <a:lnTo>
                        <a:pt x="214" y="261"/>
                      </a:lnTo>
                      <a:lnTo>
                        <a:pt x="230" y="249"/>
                      </a:lnTo>
                      <a:lnTo>
                        <a:pt x="244" y="233"/>
                      </a:lnTo>
                      <a:lnTo>
                        <a:pt x="256" y="213"/>
                      </a:lnTo>
                      <a:lnTo>
                        <a:pt x="264" y="187"/>
                      </a:lnTo>
                      <a:lnTo>
                        <a:pt x="260" y="201"/>
                      </a:lnTo>
                      <a:lnTo>
                        <a:pt x="256" y="213"/>
                      </a:lnTo>
                      <a:lnTo>
                        <a:pt x="254" y="221"/>
                      </a:lnTo>
                      <a:lnTo>
                        <a:pt x="252" y="225"/>
                      </a:lnTo>
                      <a:lnTo>
                        <a:pt x="250" y="229"/>
                      </a:lnTo>
                      <a:lnTo>
                        <a:pt x="248" y="231"/>
                      </a:lnTo>
                      <a:close/>
                    </a:path>
                  </a:pathLst>
                </a:custGeom>
                <a:solidFill>
                  <a:srgbClr val="D5BAA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343" name="Freeform 69"/>
                <p:cNvSpPr>
                  <a:spLocks/>
                </p:cNvSpPr>
                <p:nvPr/>
              </p:nvSpPr>
              <p:spPr bwMode="auto">
                <a:xfrm>
                  <a:off x="3890" y="1785"/>
                  <a:ext cx="132" cy="148"/>
                </a:xfrm>
                <a:custGeom>
                  <a:avLst/>
                  <a:gdLst>
                    <a:gd name="T0" fmla="*/ 62 w 264"/>
                    <a:gd name="T1" fmla="*/ 57 h 297"/>
                    <a:gd name="T2" fmla="*/ 61 w 264"/>
                    <a:gd name="T3" fmla="*/ 59 h 297"/>
                    <a:gd name="T4" fmla="*/ 59 w 264"/>
                    <a:gd name="T5" fmla="*/ 61 h 297"/>
                    <a:gd name="T6" fmla="*/ 58 w 264"/>
                    <a:gd name="T7" fmla="*/ 64 h 297"/>
                    <a:gd name="T8" fmla="*/ 57 w 264"/>
                    <a:gd name="T9" fmla="*/ 66 h 297"/>
                    <a:gd name="T10" fmla="*/ 54 w 264"/>
                    <a:gd name="T11" fmla="*/ 69 h 297"/>
                    <a:gd name="T12" fmla="*/ 51 w 264"/>
                    <a:gd name="T13" fmla="*/ 71 h 297"/>
                    <a:gd name="T14" fmla="*/ 47 w 264"/>
                    <a:gd name="T15" fmla="*/ 73 h 297"/>
                    <a:gd name="T16" fmla="*/ 41 w 264"/>
                    <a:gd name="T17" fmla="*/ 74 h 297"/>
                    <a:gd name="T18" fmla="*/ 35 w 264"/>
                    <a:gd name="T19" fmla="*/ 74 h 297"/>
                    <a:gd name="T20" fmla="*/ 29 w 264"/>
                    <a:gd name="T21" fmla="*/ 72 h 297"/>
                    <a:gd name="T22" fmla="*/ 24 w 264"/>
                    <a:gd name="T23" fmla="*/ 70 h 297"/>
                    <a:gd name="T24" fmla="*/ 19 w 264"/>
                    <a:gd name="T25" fmla="*/ 68 h 297"/>
                    <a:gd name="T26" fmla="*/ 15 w 264"/>
                    <a:gd name="T27" fmla="*/ 64 h 297"/>
                    <a:gd name="T28" fmla="*/ 11 w 264"/>
                    <a:gd name="T29" fmla="*/ 61 h 297"/>
                    <a:gd name="T30" fmla="*/ 8 w 264"/>
                    <a:gd name="T31" fmla="*/ 58 h 297"/>
                    <a:gd name="T32" fmla="*/ 5 w 264"/>
                    <a:gd name="T33" fmla="*/ 55 h 297"/>
                    <a:gd name="T34" fmla="*/ 3 w 264"/>
                    <a:gd name="T35" fmla="*/ 51 h 297"/>
                    <a:gd name="T36" fmla="*/ 1 w 264"/>
                    <a:gd name="T37" fmla="*/ 48 h 297"/>
                    <a:gd name="T38" fmla="*/ 0 w 264"/>
                    <a:gd name="T39" fmla="*/ 44 h 297"/>
                    <a:gd name="T40" fmla="*/ 0 w 264"/>
                    <a:gd name="T41" fmla="*/ 40 h 297"/>
                    <a:gd name="T42" fmla="*/ 0 w 264"/>
                    <a:gd name="T43" fmla="*/ 36 h 297"/>
                    <a:gd name="T44" fmla="*/ 1 w 264"/>
                    <a:gd name="T45" fmla="*/ 32 h 297"/>
                    <a:gd name="T46" fmla="*/ 2 w 264"/>
                    <a:gd name="T47" fmla="*/ 24 h 297"/>
                    <a:gd name="T48" fmla="*/ 6 w 264"/>
                    <a:gd name="T49" fmla="*/ 17 h 297"/>
                    <a:gd name="T50" fmla="*/ 11 w 264"/>
                    <a:gd name="T51" fmla="*/ 10 h 297"/>
                    <a:gd name="T52" fmla="*/ 17 w 264"/>
                    <a:gd name="T53" fmla="*/ 4 h 297"/>
                    <a:gd name="T54" fmla="*/ 23 w 264"/>
                    <a:gd name="T55" fmla="*/ 0 h 297"/>
                    <a:gd name="T56" fmla="*/ 24 w 264"/>
                    <a:gd name="T57" fmla="*/ 0 h 297"/>
                    <a:gd name="T58" fmla="*/ 24 w 264"/>
                    <a:gd name="T59" fmla="*/ 0 h 297"/>
                    <a:gd name="T60" fmla="*/ 23 w 264"/>
                    <a:gd name="T61" fmla="*/ 1 h 297"/>
                    <a:gd name="T62" fmla="*/ 22 w 264"/>
                    <a:gd name="T63" fmla="*/ 2 h 297"/>
                    <a:gd name="T64" fmla="*/ 18 w 264"/>
                    <a:gd name="T65" fmla="*/ 7 h 297"/>
                    <a:gd name="T66" fmla="*/ 14 w 264"/>
                    <a:gd name="T67" fmla="*/ 13 h 297"/>
                    <a:gd name="T68" fmla="*/ 10 w 264"/>
                    <a:gd name="T69" fmla="*/ 20 h 297"/>
                    <a:gd name="T70" fmla="*/ 6 w 264"/>
                    <a:gd name="T71" fmla="*/ 28 h 297"/>
                    <a:gd name="T72" fmla="*/ 5 w 264"/>
                    <a:gd name="T73" fmla="*/ 32 h 297"/>
                    <a:gd name="T74" fmla="*/ 4 w 264"/>
                    <a:gd name="T75" fmla="*/ 37 h 297"/>
                    <a:gd name="T76" fmla="*/ 5 w 264"/>
                    <a:gd name="T77" fmla="*/ 41 h 297"/>
                    <a:gd name="T78" fmla="*/ 6 w 264"/>
                    <a:gd name="T79" fmla="*/ 45 h 297"/>
                    <a:gd name="T80" fmla="*/ 8 w 264"/>
                    <a:gd name="T81" fmla="*/ 50 h 297"/>
                    <a:gd name="T82" fmla="*/ 10 w 264"/>
                    <a:gd name="T83" fmla="*/ 54 h 297"/>
                    <a:gd name="T84" fmla="*/ 14 w 264"/>
                    <a:gd name="T85" fmla="*/ 58 h 297"/>
                    <a:gd name="T86" fmla="*/ 17 w 264"/>
                    <a:gd name="T87" fmla="*/ 61 h 297"/>
                    <a:gd name="T88" fmla="*/ 21 w 264"/>
                    <a:gd name="T89" fmla="*/ 64 h 297"/>
                    <a:gd name="T90" fmla="*/ 26 w 264"/>
                    <a:gd name="T91" fmla="*/ 66 h 297"/>
                    <a:gd name="T92" fmla="*/ 30 w 264"/>
                    <a:gd name="T93" fmla="*/ 68 h 297"/>
                    <a:gd name="T94" fmla="*/ 35 w 264"/>
                    <a:gd name="T95" fmla="*/ 69 h 297"/>
                    <a:gd name="T96" fmla="*/ 40 w 264"/>
                    <a:gd name="T97" fmla="*/ 69 h 297"/>
                    <a:gd name="T98" fmla="*/ 45 w 264"/>
                    <a:gd name="T99" fmla="*/ 68 h 297"/>
                    <a:gd name="T100" fmla="*/ 49 w 264"/>
                    <a:gd name="T101" fmla="*/ 67 h 297"/>
                    <a:gd name="T102" fmla="*/ 53 w 264"/>
                    <a:gd name="T103" fmla="*/ 65 h 297"/>
                    <a:gd name="T104" fmla="*/ 57 w 264"/>
                    <a:gd name="T105" fmla="*/ 62 h 297"/>
                    <a:gd name="T106" fmla="*/ 61 w 264"/>
                    <a:gd name="T107" fmla="*/ 58 h 297"/>
                    <a:gd name="T108" fmla="*/ 64 w 264"/>
                    <a:gd name="T109" fmla="*/ 53 h 297"/>
                    <a:gd name="T110" fmla="*/ 66 w 264"/>
                    <a:gd name="T111" fmla="*/ 46 h 297"/>
                    <a:gd name="T112" fmla="*/ 65 w 264"/>
                    <a:gd name="T113" fmla="*/ 50 h 297"/>
                    <a:gd name="T114" fmla="*/ 64 w 264"/>
                    <a:gd name="T115" fmla="*/ 53 h 297"/>
                    <a:gd name="T116" fmla="*/ 63 w 264"/>
                    <a:gd name="T117" fmla="*/ 55 h 297"/>
                    <a:gd name="T118" fmla="*/ 63 w 264"/>
                    <a:gd name="T119" fmla="*/ 56 h 297"/>
                    <a:gd name="T120" fmla="*/ 62 w 264"/>
                    <a:gd name="T121" fmla="*/ 57 h 297"/>
                    <a:gd name="T122" fmla="*/ 62 w 264"/>
                    <a:gd name="T123" fmla="*/ 57 h 297"/>
                    <a:gd name="T124" fmla="*/ 62 w 264"/>
                    <a:gd name="T125" fmla="*/ 57 h 297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264"/>
                    <a:gd name="T190" fmla="*/ 0 h 297"/>
                    <a:gd name="T191" fmla="*/ 264 w 264"/>
                    <a:gd name="T192" fmla="*/ 297 h 297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264" h="297">
                      <a:moveTo>
                        <a:pt x="248" y="231"/>
                      </a:moveTo>
                      <a:lnTo>
                        <a:pt x="244" y="239"/>
                      </a:lnTo>
                      <a:lnTo>
                        <a:pt x="238" y="247"/>
                      </a:lnTo>
                      <a:lnTo>
                        <a:pt x="234" y="257"/>
                      </a:lnTo>
                      <a:lnTo>
                        <a:pt x="228" y="267"/>
                      </a:lnTo>
                      <a:lnTo>
                        <a:pt x="218" y="277"/>
                      </a:lnTo>
                      <a:lnTo>
                        <a:pt x="204" y="285"/>
                      </a:lnTo>
                      <a:lnTo>
                        <a:pt x="188" y="293"/>
                      </a:lnTo>
                      <a:lnTo>
                        <a:pt x="164" y="297"/>
                      </a:lnTo>
                      <a:lnTo>
                        <a:pt x="140" y="297"/>
                      </a:lnTo>
                      <a:lnTo>
                        <a:pt x="118" y="291"/>
                      </a:lnTo>
                      <a:lnTo>
                        <a:pt x="96" y="283"/>
                      </a:lnTo>
                      <a:lnTo>
                        <a:pt x="78" y="273"/>
                      </a:lnTo>
                      <a:lnTo>
                        <a:pt x="60" y="259"/>
                      </a:lnTo>
                      <a:lnTo>
                        <a:pt x="44" y="247"/>
                      </a:lnTo>
                      <a:lnTo>
                        <a:pt x="32" y="233"/>
                      </a:lnTo>
                      <a:lnTo>
                        <a:pt x="20" y="221"/>
                      </a:lnTo>
                      <a:lnTo>
                        <a:pt x="12" y="207"/>
                      </a:lnTo>
                      <a:lnTo>
                        <a:pt x="4" y="193"/>
                      </a:lnTo>
                      <a:lnTo>
                        <a:pt x="0" y="179"/>
                      </a:lnTo>
                      <a:lnTo>
                        <a:pt x="0" y="163"/>
                      </a:lnTo>
                      <a:lnTo>
                        <a:pt x="0" y="147"/>
                      </a:lnTo>
                      <a:lnTo>
                        <a:pt x="2" y="131"/>
                      </a:lnTo>
                      <a:lnTo>
                        <a:pt x="10" y="99"/>
                      </a:lnTo>
                      <a:lnTo>
                        <a:pt x="26" y="69"/>
                      </a:lnTo>
                      <a:lnTo>
                        <a:pt x="46" y="42"/>
                      </a:lnTo>
                      <a:lnTo>
                        <a:pt x="68" y="18"/>
                      </a:lnTo>
                      <a:lnTo>
                        <a:pt x="94" y="0"/>
                      </a:lnTo>
                      <a:lnTo>
                        <a:pt x="98" y="0"/>
                      </a:lnTo>
                      <a:lnTo>
                        <a:pt x="94" y="4"/>
                      </a:lnTo>
                      <a:lnTo>
                        <a:pt x="90" y="10"/>
                      </a:lnTo>
                      <a:lnTo>
                        <a:pt x="74" y="28"/>
                      </a:lnTo>
                      <a:lnTo>
                        <a:pt x="56" y="54"/>
                      </a:lnTo>
                      <a:lnTo>
                        <a:pt x="40" y="81"/>
                      </a:lnTo>
                      <a:lnTo>
                        <a:pt x="26" y="113"/>
                      </a:lnTo>
                      <a:lnTo>
                        <a:pt x="20" y="131"/>
                      </a:lnTo>
                      <a:lnTo>
                        <a:pt x="18" y="149"/>
                      </a:lnTo>
                      <a:lnTo>
                        <a:pt x="20" y="165"/>
                      </a:lnTo>
                      <a:lnTo>
                        <a:pt x="24" y="183"/>
                      </a:lnTo>
                      <a:lnTo>
                        <a:pt x="32" y="201"/>
                      </a:lnTo>
                      <a:lnTo>
                        <a:pt x="42" y="217"/>
                      </a:lnTo>
                      <a:lnTo>
                        <a:pt x="56" y="233"/>
                      </a:lnTo>
                      <a:lnTo>
                        <a:pt x="70" y="245"/>
                      </a:lnTo>
                      <a:lnTo>
                        <a:pt x="86" y="257"/>
                      </a:lnTo>
                      <a:lnTo>
                        <a:pt x="104" y="265"/>
                      </a:lnTo>
                      <a:lnTo>
                        <a:pt x="122" y="273"/>
                      </a:lnTo>
                      <a:lnTo>
                        <a:pt x="142" y="277"/>
                      </a:lnTo>
                      <a:lnTo>
                        <a:pt x="160" y="277"/>
                      </a:lnTo>
                      <a:lnTo>
                        <a:pt x="180" y="275"/>
                      </a:lnTo>
                      <a:lnTo>
                        <a:pt x="198" y="271"/>
                      </a:lnTo>
                      <a:lnTo>
                        <a:pt x="214" y="261"/>
                      </a:lnTo>
                      <a:lnTo>
                        <a:pt x="230" y="249"/>
                      </a:lnTo>
                      <a:lnTo>
                        <a:pt x="244" y="233"/>
                      </a:lnTo>
                      <a:lnTo>
                        <a:pt x="256" y="213"/>
                      </a:lnTo>
                      <a:lnTo>
                        <a:pt x="264" y="187"/>
                      </a:lnTo>
                      <a:lnTo>
                        <a:pt x="260" y="201"/>
                      </a:lnTo>
                      <a:lnTo>
                        <a:pt x="256" y="213"/>
                      </a:lnTo>
                      <a:lnTo>
                        <a:pt x="254" y="221"/>
                      </a:lnTo>
                      <a:lnTo>
                        <a:pt x="252" y="225"/>
                      </a:lnTo>
                      <a:lnTo>
                        <a:pt x="250" y="229"/>
                      </a:lnTo>
                      <a:lnTo>
                        <a:pt x="248" y="231"/>
                      </a:lnTo>
                    </a:path>
                  </a:pathLst>
                </a:custGeom>
                <a:noFill/>
                <a:ln w="12700">
                  <a:solidFill>
                    <a:srgbClr val="D5BAA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sp>
            <p:nvSpPr>
              <p:cNvPr id="271" name="Freeform 70"/>
              <p:cNvSpPr>
                <a:spLocks/>
              </p:cNvSpPr>
              <p:nvPr/>
            </p:nvSpPr>
            <p:spPr bwMode="auto">
              <a:xfrm>
                <a:off x="3889" y="1786"/>
                <a:ext cx="133" cy="148"/>
              </a:xfrm>
              <a:custGeom>
                <a:avLst/>
                <a:gdLst>
                  <a:gd name="T0" fmla="*/ 67 w 266"/>
                  <a:gd name="T1" fmla="*/ 46 h 297"/>
                  <a:gd name="T2" fmla="*/ 66 w 266"/>
                  <a:gd name="T3" fmla="*/ 50 h 297"/>
                  <a:gd name="T4" fmla="*/ 65 w 266"/>
                  <a:gd name="T5" fmla="*/ 53 h 297"/>
                  <a:gd name="T6" fmla="*/ 63 w 266"/>
                  <a:gd name="T7" fmla="*/ 54 h 297"/>
                  <a:gd name="T8" fmla="*/ 63 w 266"/>
                  <a:gd name="T9" fmla="*/ 56 h 297"/>
                  <a:gd name="T10" fmla="*/ 62 w 266"/>
                  <a:gd name="T11" fmla="*/ 56 h 297"/>
                  <a:gd name="T12" fmla="*/ 62 w 266"/>
                  <a:gd name="T13" fmla="*/ 57 h 297"/>
                  <a:gd name="T14" fmla="*/ 62 w 266"/>
                  <a:gd name="T15" fmla="*/ 57 h 297"/>
                  <a:gd name="T16" fmla="*/ 61 w 266"/>
                  <a:gd name="T17" fmla="*/ 59 h 297"/>
                  <a:gd name="T18" fmla="*/ 59 w 266"/>
                  <a:gd name="T19" fmla="*/ 61 h 297"/>
                  <a:gd name="T20" fmla="*/ 58 w 266"/>
                  <a:gd name="T21" fmla="*/ 64 h 297"/>
                  <a:gd name="T22" fmla="*/ 57 w 266"/>
                  <a:gd name="T23" fmla="*/ 66 h 297"/>
                  <a:gd name="T24" fmla="*/ 54 w 266"/>
                  <a:gd name="T25" fmla="*/ 69 h 297"/>
                  <a:gd name="T26" fmla="*/ 51 w 266"/>
                  <a:gd name="T27" fmla="*/ 71 h 297"/>
                  <a:gd name="T28" fmla="*/ 47 w 266"/>
                  <a:gd name="T29" fmla="*/ 73 h 297"/>
                  <a:gd name="T30" fmla="*/ 41 w 266"/>
                  <a:gd name="T31" fmla="*/ 74 h 297"/>
                  <a:gd name="T32" fmla="*/ 35 w 266"/>
                  <a:gd name="T33" fmla="*/ 74 h 297"/>
                  <a:gd name="T34" fmla="*/ 29 w 266"/>
                  <a:gd name="T35" fmla="*/ 72 h 297"/>
                  <a:gd name="T36" fmla="*/ 24 w 266"/>
                  <a:gd name="T37" fmla="*/ 70 h 297"/>
                  <a:gd name="T38" fmla="*/ 19 w 266"/>
                  <a:gd name="T39" fmla="*/ 68 h 297"/>
                  <a:gd name="T40" fmla="*/ 14 w 266"/>
                  <a:gd name="T41" fmla="*/ 64 h 297"/>
                  <a:gd name="T42" fmla="*/ 11 w 266"/>
                  <a:gd name="T43" fmla="*/ 61 h 297"/>
                  <a:gd name="T44" fmla="*/ 7 w 266"/>
                  <a:gd name="T45" fmla="*/ 58 h 297"/>
                  <a:gd name="T46" fmla="*/ 5 w 266"/>
                  <a:gd name="T47" fmla="*/ 55 h 297"/>
                  <a:gd name="T48" fmla="*/ 3 w 266"/>
                  <a:gd name="T49" fmla="*/ 51 h 297"/>
                  <a:gd name="T50" fmla="*/ 1 w 266"/>
                  <a:gd name="T51" fmla="*/ 48 h 297"/>
                  <a:gd name="T52" fmla="*/ 1 w 266"/>
                  <a:gd name="T53" fmla="*/ 44 h 297"/>
                  <a:gd name="T54" fmla="*/ 0 w 266"/>
                  <a:gd name="T55" fmla="*/ 40 h 297"/>
                  <a:gd name="T56" fmla="*/ 1 w 266"/>
                  <a:gd name="T57" fmla="*/ 32 h 297"/>
                  <a:gd name="T58" fmla="*/ 3 w 266"/>
                  <a:gd name="T59" fmla="*/ 24 h 297"/>
                  <a:gd name="T60" fmla="*/ 6 w 266"/>
                  <a:gd name="T61" fmla="*/ 16 h 297"/>
                  <a:gd name="T62" fmla="*/ 11 w 266"/>
                  <a:gd name="T63" fmla="*/ 10 h 297"/>
                  <a:gd name="T64" fmla="*/ 17 w 266"/>
                  <a:gd name="T65" fmla="*/ 4 h 297"/>
                  <a:gd name="T66" fmla="*/ 23 w 266"/>
                  <a:gd name="T67" fmla="*/ 0 h 297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66"/>
                  <a:gd name="T103" fmla="*/ 0 h 297"/>
                  <a:gd name="T104" fmla="*/ 266 w 266"/>
                  <a:gd name="T105" fmla="*/ 297 h 297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66" h="297">
                    <a:moveTo>
                      <a:pt x="266" y="187"/>
                    </a:moveTo>
                    <a:lnTo>
                      <a:pt x="262" y="201"/>
                    </a:lnTo>
                    <a:lnTo>
                      <a:pt x="258" y="213"/>
                    </a:lnTo>
                    <a:lnTo>
                      <a:pt x="254" y="219"/>
                    </a:lnTo>
                    <a:lnTo>
                      <a:pt x="252" y="225"/>
                    </a:lnTo>
                    <a:lnTo>
                      <a:pt x="250" y="227"/>
                    </a:lnTo>
                    <a:lnTo>
                      <a:pt x="248" y="229"/>
                    </a:lnTo>
                    <a:lnTo>
                      <a:pt x="244" y="237"/>
                    </a:lnTo>
                    <a:lnTo>
                      <a:pt x="238" y="247"/>
                    </a:lnTo>
                    <a:lnTo>
                      <a:pt x="234" y="257"/>
                    </a:lnTo>
                    <a:lnTo>
                      <a:pt x="228" y="267"/>
                    </a:lnTo>
                    <a:lnTo>
                      <a:pt x="218" y="277"/>
                    </a:lnTo>
                    <a:lnTo>
                      <a:pt x="206" y="285"/>
                    </a:lnTo>
                    <a:lnTo>
                      <a:pt x="188" y="293"/>
                    </a:lnTo>
                    <a:lnTo>
                      <a:pt x="166" y="297"/>
                    </a:lnTo>
                    <a:lnTo>
                      <a:pt x="140" y="297"/>
                    </a:lnTo>
                    <a:lnTo>
                      <a:pt x="118" y="291"/>
                    </a:lnTo>
                    <a:lnTo>
                      <a:pt x="96" y="283"/>
                    </a:lnTo>
                    <a:lnTo>
                      <a:pt x="76" y="273"/>
                    </a:lnTo>
                    <a:lnTo>
                      <a:pt x="58" y="259"/>
                    </a:lnTo>
                    <a:lnTo>
                      <a:pt x="44" y="247"/>
                    </a:lnTo>
                    <a:lnTo>
                      <a:pt x="30" y="233"/>
                    </a:lnTo>
                    <a:lnTo>
                      <a:pt x="20" y="221"/>
                    </a:lnTo>
                    <a:lnTo>
                      <a:pt x="12" y="207"/>
                    </a:lnTo>
                    <a:lnTo>
                      <a:pt x="6" y="193"/>
                    </a:lnTo>
                    <a:lnTo>
                      <a:pt x="2" y="179"/>
                    </a:lnTo>
                    <a:lnTo>
                      <a:pt x="0" y="163"/>
                    </a:lnTo>
                    <a:lnTo>
                      <a:pt x="2" y="131"/>
                    </a:lnTo>
                    <a:lnTo>
                      <a:pt x="12" y="99"/>
                    </a:lnTo>
                    <a:lnTo>
                      <a:pt x="26" y="67"/>
                    </a:lnTo>
                    <a:lnTo>
                      <a:pt x="46" y="40"/>
                    </a:lnTo>
                    <a:lnTo>
                      <a:pt x="68" y="18"/>
                    </a:lnTo>
                    <a:lnTo>
                      <a:pt x="94" y="0"/>
                    </a:lnTo>
                  </a:path>
                </a:pathLst>
              </a:custGeom>
              <a:noFill/>
              <a:ln w="7938">
                <a:solidFill>
                  <a:srgbClr val="D5BAA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grpSp>
            <p:nvGrpSpPr>
              <p:cNvPr id="272" name="Group 71"/>
              <p:cNvGrpSpPr>
                <a:grpSpLocks/>
              </p:cNvGrpSpPr>
              <p:nvPr/>
            </p:nvGrpSpPr>
            <p:grpSpPr bwMode="auto">
              <a:xfrm>
                <a:off x="3936" y="1761"/>
                <a:ext cx="107" cy="138"/>
                <a:chOff x="3936" y="1761"/>
                <a:chExt cx="107" cy="138"/>
              </a:xfrm>
            </p:grpSpPr>
            <p:sp>
              <p:nvSpPr>
                <p:cNvPr id="340" name="Freeform 72"/>
                <p:cNvSpPr>
                  <a:spLocks/>
                </p:cNvSpPr>
                <p:nvPr/>
              </p:nvSpPr>
              <p:spPr bwMode="auto">
                <a:xfrm>
                  <a:off x="3936" y="1761"/>
                  <a:ext cx="107" cy="138"/>
                </a:xfrm>
                <a:custGeom>
                  <a:avLst/>
                  <a:gdLst>
                    <a:gd name="T0" fmla="*/ 1 w 214"/>
                    <a:gd name="T1" fmla="*/ 14 h 275"/>
                    <a:gd name="T2" fmla="*/ 3 w 214"/>
                    <a:gd name="T3" fmla="*/ 12 h 275"/>
                    <a:gd name="T4" fmla="*/ 10 w 214"/>
                    <a:gd name="T5" fmla="*/ 7 h 275"/>
                    <a:gd name="T6" fmla="*/ 25 w 214"/>
                    <a:gd name="T7" fmla="*/ 1 h 275"/>
                    <a:gd name="T8" fmla="*/ 32 w 214"/>
                    <a:gd name="T9" fmla="*/ 0 h 275"/>
                    <a:gd name="T10" fmla="*/ 40 w 214"/>
                    <a:gd name="T11" fmla="*/ 2 h 275"/>
                    <a:gd name="T12" fmla="*/ 47 w 214"/>
                    <a:gd name="T13" fmla="*/ 6 h 275"/>
                    <a:gd name="T14" fmla="*/ 52 w 214"/>
                    <a:gd name="T15" fmla="*/ 11 h 275"/>
                    <a:gd name="T16" fmla="*/ 54 w 214"/>
                    <a:gd name="T17" fmla="*/ 16 h 275"/>
                    <a:gd name="T18" fmla="*/ 53 w 214"/>
                    <a:gd name="T19" fmla="*/ 24 h 275"/>
                    <a:gd name="T20" fmla="*/ 50 w 214"/>
                    <a:gd name="T21" fmla="*/ 34 h 275"/>
                    <a:gd name="T22" fmla="*/ 47 w 214"/>
                    <a:gd name="T23" fmla="*/ 44 h 275"/>
                    <a:gd name="T24" fmla="*/ 45 w 214"/>
                    <a:gd name="T25" fmla="*/ 53 h 275"/>
                    <a:gd name="T26" fmla="*/ 44 w 214"/>
                    <a:gd name="T27" fmla="*/ 58 h 275"/>
                    <a:gd name="T28" fmla="*/ 43 w 214"/>
                    <a:gd name="T29" fmla="*/ 61 h 275"/>
                    <a:gd name="T30" fmla="*/ 43 w 214"/>
                    <a:gd name="T31" fmla="*/ 63 h 275"/>
                    <a:gd name="T32" fmla="*/ 44 w 214"/>
                    <a:gd name="T33" fmla="*/ 62 h 275"/>
                    <a:gd name="T34" fmla="*/ 43 w 214"/>
                    <a:gd name="T35" fmla="*/ 62 h 275"/>
                    <a:gd name="T36" fmla="*/ 41 w 214"/>
                    <a:gd name="T37" fmla="*/ 63 h 275"/>
                    <a:gd name="T38" fmla="*/ 35 w 214"/>
                    <a:gd name="T39" fmla="*/ 67 h 275"/>
                    <a:gd name="T40" fmla="*/ 26 w 214"/>
                    <a:gd name="T41" fmla="*/ 69 h 275"/>
                    <a:gd name="T42" fmla="*/ 21 w 214"/>
                    <a:gd name="T43" fmla="*/ 69 h 275"/>
                    <a:gd name="T44" fmla="*/ 15 w 214"/>
                    <a:gd name="T45" fmla="*/ 65 h 275"/>
                    <a:gd name="T46" fmla="*/ 11 w 214"/>
                    <a:gd name="T47" fmla="*/ 58 h 275"/>
                    <a:gd name="T48" fmla="*/ 10 w 214"/>
                    <a:gd name="T49" fmla="*/ 53 h 275"/>
                    <a:gd name="T50" fmla="*/ 12 w 214"/>
                    <a:gd name="T51" fmla="*/ 49 h 275"/>
                    <a:gd name="T52" fmla="*/ 13 w 214"/>
                    <a:gd name="T53" fmla="*/ 42 h 275"/>
                    <a:gd name="T54" fmla="*/ 17 w 214"/>
                    <a:gd name="T55" fmla="*/ 29 h 275"/>
                    <a:gd name="T56" fmla="*/ 17 w 214"/>
                    <a:gd name="T57" fmla="*/ 21 h 275"/>
                    <a:gd name="T58" fmla="*/ 14 w 214"/>
                    <a:gd name="T59" fmla="*/ 14 h 275"/>
                    <a:gd name="T60" fmla="*/ 9 w 214"/>
                    <a:gd name="T61" fmla="*/ 12 h 275"/>
                    <a:gd name="T62" fmla="*/ 0 w 214"/>
                    <a:gd name="T63" fmla="*/ 14 h 275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14"/>
                    <a:gd name="T97" fmla="*/ 0 h 275"/>
                    <a:gd name="T98" fmla="*/ 214 w 214"/>
                    <a:gd name="T99" fmla="*/ 275 h 275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14" h="275">
                      <a:moveTo>
                        <a:pt x="0" y="54"/>
                      </a:moveTo>
                      <a:lnTo>
                        <a:pt x="2" y="54"/>
                      </a:lnTo>
                      <a:lnTo>
                        <a:pt x="6" y="50"/>
                      </a:lnTo>
                      <a:lnTo>
                        <a:pt x="12" y="46"/>
                      </a:lnTo>
                      <a:lnTo>
                        <a:pt x="20" y="40"/>
                      </a:lnTo>
                      <a:lnTo>
                        <a:pt x="40" y="28"/>
                      </a:lnTo>
                      <a:lnTo>
                        <a:pt x="68" y="14"/>
                      </a:lnTo>
                      <a:lnTo>
                        <a:pt x="98" y="4"/>
                      </a:lnTo>
                      <a:lnTo>
                        <a:pt x="112" y="2"/>
                      </a:lnTo>
                      <a:lnTo>
                        <a:pt x="128" y="0"/>
                      </a:lnTo>
                      <a:lnTo>
                        <a:pt x="144" y="2"/>
                      </a:lnTo>
                      <a:lnTo>
                        <a:pt x="158" y="6"/>
                      </a:lnTo>
                      <a:lnTo>
                        <a:pt x="172" y="12"/>
                      </a:lnTo>
                      <a:lnTo>
                        <a:pt x="186" y="22"/>
                      </a:lnTo>
                      <a:lnTo>
                        <a:pt x="196" y="32"/>
                      </a:lnTo>
                      <a:lnTo>
                        <a:pt x="206" y="42"/>
                      </a:lnTo>
                      <a:lnTo>
                        <a:pt x="212" y="50"/>
                      </a:lnTo>
                      <a:lnTo>
                        <a:pt x="214" y="62"/>
                      </a:lnTo>
                      <a:lnTo>
                        <a:pt x="214" y="76"/>
                      </a:lnTo>
                      <a:lnTo>
                        <a:pt x="210" y="94"/>
                      </a:lnTo>
                      <a:lnTo>
                        <a:pt x="204" y="119"/>
                      </a:lnTo>
                      <a:lnTo>
                        <a:pt x="200" y="133"/>
                      </a:lnTo>
                      <a:lnTo>
                        <a:pt x="194" y="151"/>
                      </a:lnTo>
                      <a:lnTo>
                        <a:pt x="188" y="173"/>
                      </a:lnTo>
                      <a:lnTo>
                        <a:pt x="182" y="193"/>
                      </a:lnTo>
                      <a:lnTo>
                        <a:pt x="178" y="209"/>
                      </a:lnTo>
                      <a:lnTo>
                        <a:pt x="176" y="221"/>
                      </a:lnTo>
                      <a:lnTo>
                        <a:pt x="174" y="231"/>
                      </a:lnTo>
                      <a:lnTo>
                        <a:pt x="172" y="239"/>
                      </a:lnTo>
                      <a:lnTo>
                        <a:pt x="170" y="243"/>
                      </a:lnTo>
                      <a:lnTo>
                        <a:pt x="170" y="247"/>
                      </a:lnTo>
                      <a:lnTo>
                        <a:pt x="170" y="249"/>
                      </a:lnTo>
                      <a:lnTo>
                        <a:pt x="172" y="247"/>
                      </a:lnTo>
                      <a:lnTo>
                        <a:pt x="174" y="245"/>
                      </a:lnTo>
                      <a:lnTo>
                        <a:pt x="174" y="243"/>
                      </a:lnTo>
                      <a:lnTo>
                        <a:pt x="172" y="245"/>
                      </a:lnTo>
                      <a:lnTo>
                        <a:pt x="170" y="247"/>
                      </a:lnTo>
                      <a:lnTo>
                        <a:pt x="164" y="251"/>
                      </a:lnTo>
                      <a:lnTo>
                        <a:pt x="156" y="255"/>
                      </a:lnTo>
                      <a:lnTo>
                        <a:pt x="138" y="265"/>
                      </a:lnTo>
                      <a:lnTo>
                        <a:pt x="116" y="273"/>
                      </a:lnTo>
                      <a:lnTo>
                        <a:pt x="104" y="275"/>
                      </a:lnTo>
                      <a:lnTo>
                        <a:pt x="92" y="275"/>
                      </a:lnTo>
                      <a:lnTo>
                        <a:pt x="82" y="273"/>
                      </a:lnTo>
                      <a:lnTo>
                        <a:pt x="70" y="267"/>
                      </a:lnTo>
                      <a:lnTo>
                        <a:pt x="60" y="259"/>
                      </a:lnTo>
                      <a:lnTo>
                        <a:pt x="52" y="247"/>
                      </a:lnTo>
                      <a:lnTo>
                        <a:pt x="44" y="231"/>
                      </a:lnTo>
                      <a:lnTo>
                        <a:pt x="38" y="211"/>
                      </a:lnTo>
                      <a:lnTo>
                        <a:pt x="40" y="209"/>
                      </a:lnTo>
                      <a:lnTo>
                        <a:pt x="42" y="203"/>
                      </a:lnTo>
                      <a:lnTo>
                        <a:pt x="46" y="193"/>
                      </a:lnTo>
                      <a:lnTo>
                        <a:pt x="50" y="181"/>
                      </a:lnTo>
                      <a:lnTo>
                        <a:pt x="54" y="165"/>
                      </a:lnTo>
                      <a:lnTo>
                        <a:pt x="60" y="149"/>
                      </a:lnTo>
                      <a:lnTo>
                        <a:pt x="66" y="113"/>
                      </a:lnTo>
                      <a:lnTo>
                        <a:pt x="66" y="98"/>
                      </a:lnTo>
                      <a:lnTo>
                        <a:pt x="66" y="82"/>
                      </a:lnTo>
                      <a:lnTo>
                        <a:pt x="64" y="68"/>
                      </a:lnTo>
                      <a:lnTo>
                        <a:pt x="58" y="56"/>
                      </a:lnTo>
                      <a:lnTo>
                        <a:pt x="50" y="48"/>
                      </a:lnTo>
                      <a:lnTo>
                        <a:pt x="36" y="46"/>
                      </a:lnTo>
                      <a:lnTo>
                        <a:pt x="20" y="46"/>
                      </a:lnTo>
                      <a:lnTo>
                        <a:pt x="0" y="54"/>
                      </a:lnTo>
                      <a:close/>
                    </a:path>
                  </a:pathLst>
                </a:custGeom>
                <a:solidFill>
                  <a:srgbClr val="E6D5B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341" name="Freeform 73"/>
                <p:cNvSpPr>
                  <a:spLocks/>
                </p:cNvSpPr>
                <p:nvPr/>
              </p:nvSpPr>
              <p:spPr bwMode="auto">
                <a:xfrm>
                  <a:off x="3936" y="1761"/>
                  <a:ext cx="107" cy="138"/>
                </a:xfrm>
                <a:custGeom>
                  <a:avLst/>
                  <a:gdLst>
                    <a:gd name="T0" fmla="*/ 1 w 214"/>
                    <a:gd name="T1" fmla="*/ 14 h 275"/>
                    <a:gd name="T2" fmla="*/ 3 w 214"/>
                    <a:gd name="T3" fmla="*/ 12 h 275"/>
                    <a:gd name="T4" fmla="*/ 10 w 214"/>
                    <a:gd name="T5" fmla="*/ 7 h 275"/>
                    <a:gd name="T6" fmla="*/ 25 w 214"/>
                    <a:gd name="T7" fmla="*/ 1 h 275"/>
                    <a:gd name="T8" fmla="*/ 32 w 214"/>
                    <a:gd name="T9" fmla="*/ 0 h 275"/>
                    <a:gd name="T10" fmla="*/ 40 w 214"/>
                    <a:gd name="T11" fmla="*/ 2 h 275"/>
                    <a:gd name="T12" fmla="*/ 47 w 214"/>
                    <a:gd name="T13" fmla="*/ 6 h 275"/>
                    <a:gd name="T14" fmla="*/ 52 w 214"/>
                    <a:gd name="T15" fmla="*/ 11 h 275"/>
                    <a:gd name="T16" fmla="*/ 54 w 214"/>
                    <a:gd name="T17" fmla="*/ 16 h 275"/>
                    <a:gd name="T18" fmla="*/ 53 w 214"/>
                    <a:gd name="T19" fmla="*/ 24 h 275"/>
                    <a:gd name="T20" fmla="*/ 50 w 214"/>
                    <a:gd name="T21" fmla="*/ 34 h 275"/>
                    <a:gd name="T22" fmla="*/ 47 w 214"/>
                    <a:gd name="T23" fmla="*/ 44 h 275"/>
                    <a:gd name="T24" fmla="*/ 45 w 214"/>
                    <a:gd name="T25" fmla="*/ 53 h 275"/>
                    <a:gd name="T26" fmla="*/ 44 w 214"/>
                    <a:gd name="T27" fmla="*/ 58 h 275"/>
                    <a:gd name="T28" fmla="*/ 43 w 214"/>
                    <a:gd name="T29" fmla="*/ 61 h 275"/>
                    <a:gd name="T30" fmla="*/ 43 w 214"/>
                    <a:gd name="T31" fmla="*/ 63 h 275"/>
                    <a:gd name="T32" fmla="*/ 44 w 214"/>
                    <a:gd name="T33" fmla="*/ 62 h 275"/>
                    <a:gd name="T34" fmla="*/ 43 w 214"/>
                    <a:gd name="T35" fmla="*/ 62 h 275"/>
                    <a:gd name="T36" fmla="*/ 41 w 214"/>
                    <a:gd name="T37" fmla="*/ 63 h 275"/>
                    <a:gd name="T38" fmla="*/ 35 w 214"/>
                    <a:gd name="T39" fmla="*/ 67 h 275"/>
                    <a:gd name="T40" fmla="*/ 26 w 214"/>
                    <a:gd name="T41" fmla="*/ 69 h 275"/>
                    <a:gd name="T42" fmla="*/ 21 w 214"/>
                    <a:gd name="T43" fmla="*/ 69 h 275"/>
                    <a:gd name="T44" fmla="*/ 15 w 214"/>
                    <a:gd name="T45" fmla="*/ 65 h 275"/>
                    <a:gd name="T46" fmla="*/ 11 w 214"/>
                    <a:gd name="T47" fmla="*/ 58 h 275"/>
                    <a:gd name="T48" fmla="*/ 10 w 214"/>
                    <a:gd name="T49" fmla="*/ 53 h 275"/>
                    <a:gd name="T50" fmla="*/ 12 w 214"/>
                    <a:gd name="T51" fmla="*/ 49 h 275"/>
                    <a:gd name="T52" fmla="*/ 13 w 214"/>
                    <a:gd name="T53" fmla="*/ 42 h 275"/>
                    <a:gd name="T54" fmla="*/ 17 w 214"/>
                    <a:gd name="T55" fmla="*/ 29 h 275"/>
                    <a:gd name="T56" fmla="*/ 17 w 214"/>
                    <a:gd name="T57" fmla="*/ 21 h 275"/>
                    <a:gd name="T58" fmla="*/ 14 w 214"/>
                    <a:gd name="T59" fmla="*/ 14 h 275"/>
                    <a:gd name="T60" fmla="*/ 9 w 214"/>
                    <a:gd name="T61" fmla="*/ 12 h 275"/>
                    <a:gd name="T62" fmla="*/ 0 w 214"/>
                    <a:gd name="T63" fmla="*/ 14 h 275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14"/>
                    <a:gd name="T97" fmla="*/ 0 h 275"/>
                    <a:gd name="T98" fmla="*/ 214 w 214"/>
                    <a:gd name="T99" fmla="*/ 275 h 275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14" h="275">
                      <a:moveTo>
                        <a:pt x="0" y="54"/>
                      </a:moveTo>
                      <a:lnTo>
                        <a:pt x="2" y="54"/>
                      </a:lnTo>
                      <a:lnTo>
                        <a:pt x="6" y="50"/>
                      </a:lnTo>
                      <a:lnTo>
                        <a:pt x="12" y="46"/>
                      </a:lnTo>
                      <a:lnTo>
                        <a:pt x="20" y="40"/>
                      </a:lnTo>
                      <a:lnTo>
                        <a:pt x="40" y="28"/>
                      </a:lnTo>
                      <a:lnTo>
                        <a:pt x="68" y="14"/>
                      </a:lnTo>
                      <a:lnTo>
                        <a:pt x="98" y="4"/>
                      </a:lnTo>
                      <a:lnTo>
                        <a:pt x="112" y="2"/>
                      </a:lnTo>
                      <a:lnTo>
                        <a:pt x="128" y="0"/>
                      </a:lnTo>
                      <a:lnTo>
                        <a:pt x="144" y="2"/>
                      </a:lnTo>
                      <a:lnTo>
                        <a:pt x="158" y="6"/>
                      </a:lnTo>
                      <a:lnTo>
                        <a:pt x="172" y="12"/>
                      </a:lnTo>
                      <a:lnTo>
                        <a:pt x="186" y="22"/>
                      </a:lnTo>
                      <a:lnTo>
                        <a:pt x="196" y="32"/>
                      </a:lnTo>
                      <a:lnTo>
                        <a:pt x="206" y="42"/>
                      </a:lnTo>
                      <a:lnTo>
                        <a:pt x="212" y="50"/>
                      </a:lnTo>
                      <a:lnTo>
                        <a:pt x="214" y="62"/>
                      </a:lnTo>
                      <a:lnTo>
                        <a:pt x="214" y="76"/>
                      </a:lnTo>
                      <a:lnTo>
                        <a:pt x="210" y="94"/>
                      </a:lnTo>
                      <a:lnTo>
                        <a:pt x="204" y="119"/>
                      </a:lnTo>
                      <a:lnTo>
                        <a:pt x="200" y="133"/>
                      </a:lnTo>
                      <a:lnTo>
                        <a:pt x="194" y="151"/>
                      </a:lnTo>
                      <a:lnTo>
                        <a:pt x="188" y="173"/>
                      </a:lnTo>
                      <a:lnTo>
                        <a:pt x="182" y="193"/>
                      </a:lnTo>
                      <a:lnTo>
                        <a:pt x="178" y="209"/>
                      </a:lnTo>
                      <a:lnTo>
                        <a:pt x="176" y="221"/>
                      </a:lnTo>
                      <a:lnTo>
                        <a:pt x="174" y="231"/>
                      </a:lnTo>
                      <a:lnTo>
                        <a:pt x="172" y="239"/>
                      </a:lnTo>
                      <a:lnTo>
                        <a:pt x="170" y="243"/>
                      </a:lnTo>
                      <a:lnTo>
                        <a:pt x="170" y="247"/>
                      </a:lnTo>
                      <a:lnTo>
                        <a:pt x="170" y="249"/>
                      </a:lnTo>
                      <a:lnTo>
                        <a:pt x="172" y="247"/>
                      </a:lnTo>
                      <a:lnTo>
                        <a:pt x="174" y="245"/>
                      </a:lnTo>
                      <a:lnTo>
                        <a:pt x="174" y="243"/>
                      </a:lnTo>
                      <a:lnTo>
                        <a:pt x="172" y="245"/>
                      </a:lnTo>
                      <a:lnTo>
                        <a:pt x="170" y="247"/>
                      </a:lnTo>
                      <a:lnTo>
                        <a:pt x="164" y="251"/>
                      </a:lnTo>
                      <a:lnTo>
                        <a:pt x="156" y="255"/>
                      </a:lnTo>
                      <a:lnTo>
                        <a:pt x="138" y="265"/>
                      </a:lnTo>
                      <a:lnTo>
                        <a:pt x="116" y="273"/>
                      </a:lnTo>
                      <a:lnTo>
                        <a:pt x="104" y="275"/>
                      </a:lnTo>
                      <a:lnTo>
                        <a:pt x="92" y="275"/>
                      </a:lnTo>
                      <a:lnTo>
                        <a:pt x="82" y="273"/>
                      </a:lnTo>
                      <a:lnTo>
                        <a:pt x="70" y="267"/>
                      </a:lnTo>
                      <a:lnTo>
                        <a:pt x="60" y="259"/>
                      </a:lnTo>
                      <a:lnTo>
                        <a:pt x="52" y="247"/>
                      </a:lnTo>
                      <a:lnTo>
                        <a:pt x="44" y="231"/>
                      </a:lnTo>
                      <a:lnTo>
                        <a:pt x="38" y="211"/>
                      </a:lnTo>
                      <a:lnTo>
                        <a:pt x="40" y="209"/>
                      </a:lnTo>
                      <a:lnTo>
                        <a:pt x="42" y="203"/>
                      </a:lnTo>
                      <a:lnTo>
                        <a:pt x="46" y="193"/>
                      </a:lnTo>
                      <a:lnTo>
                        <a:pt x="50" y="181"/>
                      </a:lnTo>
                      <a:lnTo>
                        <a:pt x="54" y="165"/>
                      </a:lnTo>
                      <a:lnTo>
                        <a:pt x="60" y="149"/>
                      </a:lnTo>
                      <a:lnTo>
                        <a:pt x="66" y="113"/>
                      </a:lnTo>
                      <a:lnTo>
                        <a:pt x="66" y="98"/>
                      </a:lnTo>
                      <a:lnTo>
                        <a:pt x="66" y="82"/>
                      </a:lnTo>
                      <a:lnTo>
                        <a:pt x="64" y="68"/>
                      </a:lnTo>
                      <a:lnTo>
                        <a:pt x="58" y="56"/>
                      </a:lnTo>
                      <a:lnTo>
                        <a:pt x="50" y="48"/>
                      </a:lnTo>
                      <a:lnTo>
                        <a:pt x="36" y="46"/>
                      </a:lnTo>
                      <a:lnTo>
                        <a:pt x="20" y="46"/>
                      </a:lnTo>
                      <a:lnTo>
                        <a:pt x="0" y="54"/>
                      </a:lnTo>
                    </a:path>
                  </a:pathLst>
                </a:custGeom>
                <a:noFill/>
                <a:ln w="7938">
                  <a:solidFill>
                    <a:srgbClr val="E6D5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sp>
            <p:nvSpPr>
              <p:cNvPr id="273" name="Freeform 74"/>
              <p:cNvSpPr>
                <a:spLocks/>
              </p:cNvSpPr>
              <p:nvPr/>
            </p:nvSpPr>
            <p:spPr bwMode="auto">
              <a:xfrm>
                <a:off x="3936" y="1761"/>
                <a:ext cx="107" cy="138"/>
              </a:xfrm>
              <a:custGeom>
                <a:avLst/>
                <a:gdLst>
                  <a:gd name="T0" fmla="*/ 1 w 214"/>
                  <a:gd name="T1" fmla="*/ 14 h 275"/>
                  <a:gd name="T2" fmla="*/ 3 w 214"/>
                  <a:gd name="T3" fmla="*/ 12 h 275"/>
                  <a:gd name="T4" fmla="*/ 10 w 214"/>
                  <a:gd name="T5" fmla="*/ 7 h 275"/>
                  <a:gd name="T6" fmla="*/ 25 w 214"/>
                  <a:gd name="T7" fmla="*/ 1 h 275"/>
                  <a:gd name="T8" fmla="*/ 32 w 214"/>
                  <a:gd name="T9" fmla="*/ 0 h 275"/>
                  <a:gd name="T10" fmla="*/ 40 w 214"/>
                  <a:gd name="T11" fmla="*/ 2 h 275"/>
                  <a:gd name="T12" fmla="*/ 47 w 214"/>
                  <a:gd name="T13" fmla="*/ 6 h 275"/>
                  <a:gd name="T14" fmla="*/ 52 w 214"/>
                  <a:gd name="T15" fmla="*/ 11 h 275"/>
                  <a:gd name="T16" fmla="*/ 54 w 214"/>
                  <a:gd name="T17" fmla="*/ 16 h 275"/>
                  <a:gd name="T18" fmla="*/ 53 w 214"/>
                  <a:gd name="T19" fmla="*/ 24 h 275"/>
                  <a:gd name="T20" fmla="*/ 50 w 214"/>
                  <a:gd name="T21" fmla="*/ 34 h 275"/>
                  <a:gd name="T22" fmla="*/ 47 w 214"/>
                  <a:gd name="T23" fmla="*/ 44 h 275"/>
                  <a:gd name="T24" fmla="*/ 45 w 214"/>
                  <a:gd name="T25" fmla="*/ 53 h 275"/>
                  <a:gd name="T26" fmla="*/ 44 w 214"/>
                  <a:gd name="T27" fmla="*/ 58 h 275"/>
                  <a:gd name="T28" fmla="*/ 43 w 214"/>
                  <a:gd name="T29" fmla="*/ 61 h 275"/>
                  <a:gd name="T30" fmla="*/ 43 w 214"/>
                  <a:gd name="T31" fmla="*/ 63 h 275"/>
                  <a:gd name="T32" fmla="*/ 44 w 214"/>
                  <a:gd name="T33" fmla="*/ 62 h 275"/>
                  <a:gd name="T34" fmla="*/ 43 w 214"/>
                  <a:gd name="T35" fmla="*/ 62 h 275"/>
                  <a:gd name="T36" fmla="*/ 41 w 214"/>
                  <a:gd name="T37" fmla="*/ 63 h 275"/>
                  <a:gd name="T38" fmla="*/ 35 w 214"/>
                  <a:gd name="T39" fmla="*/ 67 h 275"/>
                  <a:gd name="T40" fmla="*/ 26 w 214"/>
                  <a:gd name="T41" fmla="*/ 69 h 275"/>
                  <a:gd name="T42" fmla="*/ 21 w 214"/>
                  <a:gd name="T43" fmla="*/ 69 h 275"/>
                  <a:gd name="T44" fmla="*/ 15 w 214"/>
                  <a:gd name="T45" fmla="*/ 65 h 275"/>
                  <a:gd name="T46" fmla="*/ 11 w 214"/>
                  <a:gd name="T47" fmla="*/ 58 h 275"/>
                  <a:gd name="T48" fmla="*/ 10 w 214"/>
                  <a:gd name="T49" fmla="*/ 53 h 275"/>
                  <a:gd name="T50" fmla="*/ 12 w 214"/>
                  <a:gd name="T51" fmla="*/ 49 h 275"/>
                  <a:gd name="T52" fmla="*/ 13 w 214"/>
                  <a:gd name="T53" fmla="*/ 42 h 275"/>
                  <a:gd name="T54" fmla="*/ 17 w 214"/>
                  <a:gd name="T55" fmla="*/ 29 h 275"/>
                  <a:gd name="T56" fmla="*/ 17 w 214"/>
                  <a:gd name="T57" fmla="*/ 21 h 275"/>
                  <a:gd name="T58" fmla="*/ 14 w 214"/>
                  <a:gd name="T59" fmla="*/ 14 h 275"/>
                  <a:gd name="T60" fmla="*/ 9 w 214"/>
                  <a:gd name="T61" fmla="*/ 12 h 275"/>
                  <a:gd name="T62" fmla="*/ 0 w 214"/>
                  <a:gd name="T63" fmla="*/ 14 h 275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14"/>
                  <a:gd name="T97" fmla="*/ 0 h 275"/>
                  <a:gd name="T98" fmla="*/ 214 w 214"/>
                  <a:gd name="T99" fmla="*/ 275 h 275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14" h="275">
                    <a:moveTo>
                      <a:pt x="0" y="54"/>
                    </a:moveTo>
                    <a:lnTo>
                      <a:pt x="2" y="54"/>
                    </a:lnTo>
                    <a:lnTo>
                      <a:pt x="6" y="50"/>
                    </a:lnTo>
                    <a:lnTo>
                      <a:pt x="12" y="46"/>
                    </a:lnTo>
                    <a:lnTo>
                      <a:pt x="20" y="40"/>
                    </a:lnTo>
                    <a:lnTo>
                      <a:pt x="40" y="28"/>
                    </a:lnTo>
                    <a:lnTo>
                      <a:pt x="68" y="14"/>
                    </a:lnTo>
                    <a:lnTo>
                      <a:pt x="98" y="4"/>
                    </a:lnTo>
                    <a:lnTo>
                      <a:pt x="112" y="2"/>
                    </a:lnTo>
                    <a:lnTo>
                      <a:pt x="128" y="0"/>
                    </a:lnTo>
                    <a:lnTo>
                      <a:pt x="144" y="2"/>
                    </a:lnTo>
                    <a:lnTo>
                      <a:pt x="158" y="6"/>
                    </a:lnTo>
                    <a:lnTo>
                      <a:pt x="172" y="12"/>
                    </a:lnTo>
                    <a:lnTo>
                      <a:pt x="186" y="22"/>
                    </a:lnTo>
                    <a:lnTo>
                      <a:pt x="196" y="32"/>
                    </a:lnTo>
                    <a:lnTo>
                      <a:pt x="206" y="42"/>
                    </a:lnTo>
                    <a:lnTo>
                      <a:pt x="212" y="50"/>
                    </a:lnTo>
                    <a:lnTo>
                      <a:pt x="214" y="62"/>
                    </a:lnTo>
                    <a:lnTo>
                      <a:pt x="214" y="76"/>
                    </a:lnTo>
                    <a:lnTo>
                      <a:pt x="210" y="94"/>
                    </a:lnTo>
                    <a:lnTo>
                      <a:pt x="204" y="119"/>
                    </a:lnTo>
                    <a:lnTo>
                      <a:pt x="200" y="133"/>
                    </a:lnTo>
                    <a:lnTo>
                      <a:pt x="194" y="151"/>
                    </a:lnTo>
                    <a:lnTo>
                      <a:pt x="188" y="173"/>
                    </a:lnTo>
                    <a:lnTo>
                      <a:pt x="182" y="193"/>
                    </a:lnTo>
                    <a:lnTo>
                      <a:pt x="178" y="209"/>
                    </a:lnTo>
                    <a:lnTo>
                      <a:pt x="176" y="221"/>
                    </a:lnTo>
                    <a:lnTo>
                      <a:pt x="174" y="231"/>
                    </a:lnTo>
                    <a:lnTo>
                      <a:pt x="172" y="239"/>
                    </a:lnTo>
                    <a:lnTo>
                      <a:pt x="170" y="243"/>
                    </a:lnTo>
                    <a:lnTo>
                      <a:pt x="170" y="247"/>
                    </a:lnTo>
                    <a:lnTo>
                      <a:pt x="170" y="249"/>
                    </a:lnTo>
                    <a:lnTo>
                      <a:pt x="172" y="247"/>
                    </a:lnTo>
                    <a:lnTo>
                      <a:pt x="174" y="245"/>
                    </a:lnTo>
                    <a:lnTo>
                      <a:pt x="174" y="243"/>
                    </a:lnTo>
                    <a:lnTo>
                      <a:pt x="172" y="245"/>
                    </a:lnTo>
                    <a:lnTo>
                      <a:pt x="170" y="247"/>
                    </a:lnTo>
                    <a:lnTo>
                      <a:pt x="164" y="251"/>
                    </a:lnTo>
                    <a:lnTo>
                      <a:pt x="156" y="255"/>
                    </a:lnTo>
                    <a:lnTo>
                      <a:pt x="138" y="265"/>
                    </a:lnTo>
                    <a:lnTo>
                      <a:pt x="116" y="273"/>
                    </a:lnTo>
                    <a:lnTo>
                      <a:pt x="104" y="275"/>
                    </a:lnTo>
                    <a:lnTo>
                      <a:pt x="92" y="275"/>
                    </a:lnTo>
                    <a:lnTo>
                      <a:pt x="82" y="273"/>
                    </a:lnTo>
                    <a:lnTo>
                      <a:pt x="70" y="267"/>
                    </a:lnTo>
                    <a:lnTo>
                      <a:pt x="60" y="259"/>
                    </a:lnTo>
                    <a:lnTo>
                      <a:pt x="52" y="247"/>
                    </a:lnTo>
                    <a:lnTo>
                      <a:pt x="44" y="231"/>
                    </a:lnTo>
                    <a:lnTo>
                      <a:pt x="38" y="211"/>
                    </a:lnTo>
                    <a:lnTo>
                      <a:pt x="40" y="209"/>
                    </a:lnTo>
                    <a:lnTo>
                      <a:pt x="42" y="203"/>
                    </a:lnTo>
                    <a:lnTo>
                      <a:pt x="46" y="193"/>
                    </a:lnTo>
                    <a:lnTo>
                      <a:pt x="50" y="181"/>
                    </a:lnTo>
                    <a:lnTo>
                      <a:pt x="54" y="165"/>
                    </a:lnTo>
                    <a:lnTo>
                      <a:pt x="60" y="149"/>
                    </a:lnTo>
                    <a:lnTo>
                      <a:pt x="66" y="113"/>
                    </a:lnTo>
                    <a:lnTo>
                      <a:pt x="66" y="98"/>
                    </a:lnTo>
                    <a:lnTo>
                      <a:pt x="66" y="82"/>
                    </a:lnTo>
                    <a:lnTo>
                      <a:pt x="64" y="68"/>
                    </a:lnTo>
                    <a:lnTo>
                      <a:pt x="58" y="56"/>
                    </a:lnTo>
                    <a:lnTo>
                      <a:pt x="50" y="48"/>
                    </a:lnTo>
                    <a:lnTo>
                      <a:pt x="36" y="46"/>
                    </a:lnTo>
                    <a:lnTo>
                      <a:pt x="20" y="46"/>
                    </a:lnTo>
                    <a:lnTo>
                      <a:pt x="0" y="54"/>
                    </a:lnTo>
                  </a:path>
                </a:pathLst>
              </a:custGeom>
              <a:noFill/>
              <a:ln w="7938">
                <a:solidFill>
                  <a:srgbClr val="E6D5B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grpSp>
            <p:nvGrpSpPr>
              <p:cNvPr id="274" name="Group 75"/>
              <p:cNvGrpSpPr>
                <a:grpSpLocks/>
              </p:cNvGrpSpPr>
              <p:nvPr/>
            </p:nvGrpSpPr>
            <p:grpSpPr bwMode="auto">
              <a:xfrm>
                <a:off x="4092" y="1498"/>
                <a:ext cx="202" cy="170"/>
                <a:chOff x="4092" y="1498"/>
                <a:chExt cx="202" cy="170"/>
              </a:xfrm>
            </p:grpSpPr>
            <p:sp>
              <p:nvSpPr>
                <p:cNvPr id="338" name="Freeform 76"/>
                <p:cNvSpPr>
                  <a:spLocks/>
                </p:cNvSpPr>
                <p:nvPr/>
              </p:nvSpPr>
              <p:spPr bwMode="auto">
                <a:xfrm>
                  <a:off x="4092" y="1498"/>
                  <a:ext cx="202" cy="170"/>
                </a:xfrm>
                <a:custGeom>
                  <a:avLst/>
                  <a:gdLst>
                    <a:gd name="T0" fmla="*/ 14 w 406"/>
                    <a:gd name="T1" fmla="*/ 0 h 339"/>
                    <a:gd name="T2" fmla="*/ 12 w 406"/>
                    <a:gd name="T3" fmla="*/ 1 h 339"/>
                    <a:gd name="T4" fmla="*/ 9 w 406"/>
                    <a:gd name="T5" fmla="*/ 5 h 339"/>
                    <a:gd name="T6" fmla="*/ 6 w 406"/>
                    <a:gd name="T7" fmla="*/ 11 h 339"/>
                    <a:gd name="T8" fmla="*/ 3 w 406"/>
                    <a:gd name="T9" fmla="*/ 20 h 339"/>
                    <a:gd name="T10" fmla="*/ 3 w 406"/>
                    <a:gd name="T11" fmla="*/ 29 h 339"/>
                    <a:gd name="T12" fmla="*/ 5 w 406"/>
                    <a:gd name="T13" fmla="*/ 37 h 339"/>
                    <a:gd name="T14" fmla="*/ 8 w 406"/>
                    <a:gd name="T15" fmla="*/ 42 h 339"/>
                    <a:gd name="T16" fmla="*/ 12 w 406"/>
                    <a:gd name="T17" fmla="*/ 45 h 339"/>
                    <a:gd name="T18" fmla="*/ 16 w 406"/>
                    <a:gd name="T19" fmla="*/ 47 h 339"/>
                    <a:gd name="T20" fmla="*/ 23 w 406"/>
                    <a:gd name="T21" fmla="*/ 49 h 339"/>
                    <a:gd name="T22" fmla="*/ 26 w 406"/>
                    <a:gd name="T23" fmla="*/ 43 h 339"/>
                    <a:gd name="T24" fmla="*/ 29 w 406"/>
                    <a:gd name="T25" fmla="*/ 36 h 339"/>
                    <a:gd name="T26" fmla="*/ 29 w 406"/>
                    <a:gd name="T27" fmla="*/ 41 h 339"/>
                    <a:gd name="T28" fmla="*/ 31 w 406"/>
                    <a:gd name="T29" fmla="*/ 45 h 339"/>
                    <a:gd name="T30" fmla="*/ 35 w 406"/>
                    <a:gd name="T31" fmla="*/ 49 h 339"/>
                    <a:gd name="T32" fmla="*/ 49 w 406"/>
                    <a:gd name="T33" fmla="*/ 56 h 339"/>
                    <a:gd name="T34" fmla="*/ 69 w 406"/>
                    <a:gd name="T35" fmla="*/ 65 h 339"/>
                    <a:gd name="T36" fmla="*/ 88 w 406"/>
                    <a:gd name="T37" fmla="*/ 76 h 339"/>
                    <a:gd name="T38" fmla="*/ 97 w 406"/>
                    <a:gd name="T39" fmla="*/ 83 h 339"/>
                    <a:gd name="T40" fmla="*/ 100 w 406"/>
                    <a:gd name="T41" fmla="*/ 85 h 339"/>
                    <a:gd name="T42" fmla="*/ 100 w 406"/>
                    <a:gd name="T43" fmla="*/ 85 h 339"/>
                    <a:gd name="T44" fmla="*/ 96 w 406"/>
                    <a:gd name="T45" fmla="*/ 83 h 339"/>
                    <a:gd name="T46" fmla="*/ 90 w 406"/>
                    <a:gd name="T47" fmla="*/ 80 h 339"/>
                    <a:gd name="T48" fmla="*/ 76 w 406"/>
                    <a:gd name="T49" fmla="*/ 73 h 339"/>
                    <a:gd name="T50" fmla="*/ 57 w 406"/>
                    <a:gd name="T51" fmla="*/ 64 h 339"/>
                    <a:gd name="T52" fmla="*/ 49 w 406"/>
                    <a:gd name="T53" fmla="*/ 60 h 339"/>
                    <a:gd name="T54" fmla="*/ 42 w 406"/>
                    <a:gd name="T55" fmla="*/ 58 h 339"/>
                    <a:gd name="T56" fmla="*/ 35 w 406"/>
                    <a:gd name="T57" fmla="*/ 55 h 339"/>
                    <a:gd name="T58" fmla="*/ 35 w 406"/>
                    <a:gd name="T59" fmla="*/ 56 h 339"/>
                    <a:gd name="T60" fmla="*/ 30 w 406"/>
                    <a:gd name="T61" fmla="*/ 55 h 339"/>
                    <a:gd name="T62" fmla="*/ 19 w 406"/>
                    <a:gd name="T63" fmla="*/ 54 h 339"/>
                    <a:gd name="T64" fmla="*/ 12 w 406"/>
                    <a:gd name="T65" fmla="*/ 53 h 339"/>
                    <a:gd name="T66" fmla="*/ 7 w 406"/>
                    <a:gd name="T67" fmla="*/ 50 h 339"/>
                    <a:gd name="T68" fmla="*/ 3 w 406"/>
                    <a:gd name="T69" fmla="*/ 44 h 339"/>
                    <a:gd name="T70" fmla="*/ 0 w 406"/>
                    <a:gd name="T71" fmla="*/ 31 h 339"/>
                    <a:gd name="T72" fmla="*/ 0 w 406"/>
                    <a:gd name="T73" fmla="*/ 17 h 339"/>
                    <a:gd name="T74" fmla="*/ 4 w 406"/>
                    <a:gd name="T75" fmla="*/ 8 h 339"/>
                    <a:gd name="T76" fmla="*/ 7 w 406"/>
                    <a:gd name="T77" fmla="*/ 3 h 339"/>
                    <a:gd name="T78" fmla="*/ 9 w 406"/>
                    <a:gd name="T79" fmla="*/ 1 h 339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406"/>
                    <a:gd name="T121" fmla="*/ 0 h 339"/>
                    <a:gd name="T122" fmla="*/ 406 w 406"/>
                    <a:gd name="T123" fmla="*/ 339 h 339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406" h="339">
                      <a:moveTo>
                        <a:pt x="36" y="2"/>
                      </a:moveTo>
                      <a:lnTo>
                        <a:pt x="56" y="0"/>
                      </a:lnTo>
                      <a:lnTo>
                        <a:pt x="54" y="2"/>
                      </a:lnTo>
                      <a:lnTo>
                        <a:pt x="50" y="4"/>
                      </a:lnTo>
                      <a:lnTo>
                        <a:pt x="46" y="12"/>
                      </a:lnTo>
                      <a:lnTo>
                        <a:pt x="38" y="20"/>
                      </a:lnTo>
                      <a:lnTo>
                        <a:pt x="32" y="30"/>
                      </a:lnTo>
                      <a:lnTo>
                        <a:pt x="24" y="44"/>
                      </a:lnTo>
                      <a:lnTo>
                        <a:pt x="18" y="60"/>
                      </a:lnTo>
                      <a:lnTo>
                        <a:pt x="14" y="78"/>
                      </a:lnTo>
                      <a:lnTo>
                        <a:pt x="12" y="98"/>
                      </a:lnTo>
                      <a:lnTo>
                        <a:pt x="12" y="116"/>
                      </a:lnTo>
                      <a:lnTo>
                        <a:pt x="16" y="132"/>
                      </a:lnTo>
                      <a:lnTo>
                        <a:pt x="20" y="146"/>
                      </a:lnTo>
                      <a:lnTo>
                        <a:pt x="26" y="158"/>
                      </a:lnTo>
                      <a:lnTo>
                        <a:pt x="34" y="168"/>
                      </a:lnTo>
                      <a:lnTo>
                        <a:pt x="42" y="174"/>
                      </a:lnTo>
                      <a:lnTo>
                        <a:pt x="48" y="178"/>
                      </a:lnTo>
                      <a:lnTo>
                        <a:pt x="56" y="182"/>
                      </a:lnTo>
                      <a:lnTo>
                        <a:pt x="66" y="185"/>
                      </a:lnTo>
                      <a:lnTo>
                        <a:pt x="78" y="191"/>
                      </a:lnTo>
                      <a:lnTo>
                        <a:pt x="92" y="195"/>
                      </a:lnTo>
                      <a:lnTo>
                        <a:pt x="98" y="185"/>
                      </a:lnTo>
                      <a:lnTo>
                        <a:pt x="104" y="170"/>
                      </a:lnTo>
                      <a:lnTo>
                        <a:pt x="112" y="156"/>
                      </a:lnTo>
                      <a:lnTo>
                        <a:pt x="116" y="144"/>
                      </a:lnTo>
                      <a:lnTo>
                        <a:pt x="114" y="154"/>
                      </a:lnTo>
                      <a:lnTo>
                        <a:pt x="116" y="164"/>
                      </a:lnTo>
                      <a:lnTo>
                        <a:pt x="118" y="172"/>
                      </a:lnTo>
                      <a:lnTo>
                        <a:pt x="124" y="180"/>
                      </a:lnTo>
                      <a:lnTo>
                        <a:pt x="132" y="185"/>
                      </a:lnTo>
                      <a:lnTo>
                        <a:pt x="142" y="193"/>
                      </a:lnTo>
                      <a:lnTo>
                        <a:pt x="166" y="207"/>
                      </a:lnTo>
                      <a:lnTo>
                        <a:pt x="198" y="221"/>
                      </a:lnTo>
                      <a:lnTo>
                        <a:pt x="236" y="239"/>
                      </a:lnTo>
                      <a:lnTo>
                        <a:pt x="278" y="259"/>
                      </a:lnTo>
                      <a:lnTo>
                        <a:pt x="324" y="285"/>
                      </a:lnTo>
                      <a:lnTo>
                        <a:pt x="354" y="303"/>
                      </a:lnTo>
                      <a:lnTo>
                        <a:pt x="380" y="321"/>
                      </a:lnTo>
                      <a:lnTo>
                        <a:pt x="390" y="329"/>
                      </a:lnTo>
                      <a:lnTo>
                        <a:pt x="398" y="335"/>
                      </a:lnTo>
                      <a:lnTo>
                        <a:pt x="404" y="337"/>
                      </a:lnTo>
                      <a:lnTo>
                        <a:pt x="406" y="339"/>
                      </a:lnTo>
                      <a:lnTo>
                        <a:pt x="404" y="339"/>
                      </a:lnTo>
                      <a:lnTo>
                        <a:pt x="398" y="335"/>
                      </a:lnTo>
                      <a:lnTo>
                        <a:pt x="388" y="331"/>
                      </a:lnTo>
                      <a:lnTo>
                        <a:pt x="376" y="325"/>
                      </a:lnTo>
                      <a:lnTo>
                        <a:pt x="362" y="317"/>
                      </a:lnTo>
                      <a:lnTo>
                        <a:pt x="346" y="309"/>
                      </a:lnTo>
                      <a:lnTo>
                        <a:pt x="308" y="291"/>
                      </a:lnTo>
                      <a:lnTo>
                        <a:pt x="268" y="273"/>
                      </a:lnTo>
                      <a:lnTo>
                        <a:pt x="230" y="255"/>
                      </a:lnTo>
                      <a:lnTo>
                        <a:pt x="212" y="247"/>
                      </a:lnTo>
                      <a:lnTo>
                        <a:pt x="196" y="239"/>
                      </a:lnTo>
                      <a:lnTo>
                        <a:pt x="182" y="233"/>
                      </a:lnTo>
                      <a:lnTo>
                        <a:pt x="170" y="229"/>
                      </a:lnTo>
                      <a:lnTo>
                        <a:pt x="140" y="217"/>
                      </a:lnTo>
                      <a:lnTo>
                        <a:pt x="142" y="219"/>
                      </a:lnTo>
                      <a:lnTo>
                        <a:pt x="142" y="221"/>
                      </a:lnTo>
                      <a:lnTo>
                        <a:pt x="140" y="221"/>
                      </a:lnTo>
                      <a:lnTo>
                        <a:pt x="132" y="221"/>
                      </a:lnTo>
                      <a:lnTo>
                        <a:pt x="120" y="219"/>
                      </a:lnTo>
                      <a:lnTo>
                        <a:pt x="108" y="219"/>
                      </a:lnTo>
                      <a:lnTo>
                        <a:pt x="76" y="215"/>
                      </a:lnTo>
                      <a:lnTo>
                        <a:pt x="62" y="213"/>
                      </a:lnTo>
                      <a:lnTo>
                        <a:pt x="48" y="209"/>
                      </a:lnTo>
                      <a:lnTo>
                        <a:pt x="38" y="205"/>
                      </a:lnTo>
                      <a:lnTo>
                        <a:pt x="28" y="197"/>
                      </a:lnTo>
                      <a:lnTo>
                        <a:pt x="20" y="187"/>
                      </a:lnTo>
                      <a:lnTo>
                        <a:pt x="14" y="176"/>
                      </a:lnTo>
                      <a:lnTo>
                        <a:pt x="6" y="150"/>
                      </a:lnTo>
                      <a:lnTo>
                        <a:pt x="0" y="124"/>
                      </a:lnTo>
                      <a:lnTo>
                        <a:pt x="0" y="94"/>
                      </a:lnTo>
                      <a:lnTo>
                        <a:pt x="2" y="68"/>
                      </a:lnTo>
                      <a:lnTo>
                        <a:pt x="8" y="48"/>
                      </a:lnTo>
                      <a:lnTo>
                        <a:pt x="16" y="30"/>
                      </a:lnTo>
                      <a:lnTo>
                        <a:pt x="22" y="18"/>
                      </a:lnTo>
                      <a:lnTo>
                        <a:pt x="30" y="10"/>
                      </a:lnTo>
                      <a:lnTo>
                        <a:pt x="34" y="4"/>
                      </a:lnTo>
                      <a:lnTo>
                        <a:pt x="36" y="2"/>
                      </a:lnTo>
                      <a:close/>
                    </a:path>
                  </a:pathLst>
                </a:custGeom>
                <a:solidFill>
                  <a:srgbClr val="E4D0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339" name="Freeform 77"/>
                <p:cNvSpPr>
                  <a:spLocks/>
                </p:cNvSpPr>
                <p:nvPr/>
              </p:nvSpPr>
              <p:spPr bwMode="auto">
                <a:xfrm>
                  <a:off x="4092" y="1498"/>
                  <a:ext cx="202" cy="170"/>
                </a:xfrm>
                <a:custGeom>
                  <a:avLst/>
                  <a:gdLst>
                    <a:gd name="T0" fmla="*/ 14 w 406"/>
                    <a:gd name="T1" fmla="*/ 0 h 339"/>
                    <a:gd name="T2" fmla="*/ 12 w 406"/>
                    <a:gd name="T3" fmla="*/ 1 h 339"/>
                    <a:gd name="T4" fmla="*/ 9 w 406"/>
                    <a:gd name="T5" fmla="*/ 5 h 339"/>
                    <a:gd name="T6" fmla="*/ 6 w 406"/>
                    <a:gd name="T7" fmla="*/ 11 h 339"/>
                    <a:gd name="T8" fmla="*/ 3 w 406"/>
                    <a:gd name="T9" fmla="*/ 20 h 339"/>
                    <a:gd name="T10" fmla="*/ 3 w 406"/>
                    <a:gd name="T11" fmla="*/ 29 h 339"/>
                    <a:gd name="T12" fmla="*/ 5 w 406"/>
                    <a:gd name="T13" fmla="*/ 37 h 339"/>
                    <a:gd name="T14" fmla="*/ 8 w 406"/>
                    <a:gd name="T15" fmla="*/ 42 h 339"/>
                    <a:gd name="T16" fmla="*/ 12 w 406"/>
                    <a:gd name="T17" fmla="*/ 45 h 339"/>
                    <a:gd name="T18" fmla="*/ 16 w 406"/>
                    <a:gd name="T19" fmla="*/ 47 h 339"/>
                    <a:gd name="T20" fmla="*/ 23 w 406"/>
                    <a:gd name="T21" fmla="*/ 49 h 339"/>
                    <a:gd name="T22" fmla="*/ 26 w 406"/>
                    <a:gd name="T23" fmla="*/ 43 h 339"/>
                    <a:gd name="T24" fmla="*/ 29 w 406"/>
                    <a:gd name="T25" fmla="*/ 36 h 339"/>
                    <a:gd name="T26" fmla="*/ 29 w 406"/>
                    <a:gd name="T27" fmla="*/ 41 h 339"/>
                    <a:gd name="T28" fmla="*/ 31 w 406"/>
                    <a:gd name="T29" fmla="*/ 45 h 339"/>
                    <a:gd name="T30" fmla="*/ 35 w 406"/>
                    <a:gd name="T31" fmla="*/ 49 h 339"/>
                    <a:gd name="T32" fmla="*/ 49 w 406"/>
                    <a:gd name="T33" fmla="*/ 56 h 339"/>
                    <a:gd name="T34" fmla="*/ 69 w 406"/>
                    <a:gd name="T35" fmla="*/ 65 h 339"/>
                    <a:gd name="T36" fmla="*/ 88 w 406"/>
                    <a:gd name="T37" fmla="*/ 76 h 339"/>
                    <a:gd name="T38" fmla="*/ 97 w 406"/>
                    <a:gd name="T39" fmla="*/ 83 h 339"/>
                    <a:gd name="T40" fmla="*/ 100 w 406"/>
                    <a:gd name="T41" fmla="*/ 85 h 339"/>
                    <a:gd name="T42" fmla="*/ 100 w 406"/>
                    <a:gd name="T43" fmla="*/ 85 h 339"/>
                    <a:gd name="T44" fmla="*/ 96 w 406"/>
                    <a:gd name="T45" fmla="*/ 83 h 339"/>
                    <a:gd name="T46" fmla="*/ 90 w 406"/>
                    <a:gd name="T47" fmla="*/ 80 h 339"/>
                    <a:gd name="T48" fmla="*/ 76 w 406"/>
                    <a:gd name="T49" fmla="*/ 73 h 339"/>
                    <a:gd name="T50" fmla="*/ 57 w 406"/>
                    <a:gd name="T51" fmla="*/ 64 h 339"/>
                    <a:gd name="T52" fmla="*/ 49 w 406"/>
                    <a:gd name="T53" fmla="*/ 60 h 339"/>
                    <a:gd name="T54" fmla="*/ 42 w 406"/>
                    <a:gd name="T55" fmla="*/ 58 h 339"/>
                    <a:gd name="T56" fmla="*/ 35 w 406"/>
                    <a:gd name="T57" fmla="*/ 55 h 339"/>
                    <a:gd name="T58" fmla="*/ 35 w 406"/>
                    <a:gd name="T59" fmla="*/ 56 h 339"/>
                    <a:gd name="T60" fmla="*/ 30 w 406"/>
                    <a:gd name="T61" fmla="*/ 55 h 339"/>
                    <a:gd name="T62" fmla="*/ 19 w 406"/>
                    <a:gd name="T63" fmla="*/ 54 h 339"/>
                    <a:gd name="T64" fmla="*/ 12 w 406"/>
                    <a:gd name="T65" fmla="*/ 53 h 339"/>
                    <a:gd name="T66" fmla="*/ 7 w 406"/>
                    <a:gd name="T67" fmla="*/ 50 h 339"/>
                    <a:gd name="T68" fmla="*/ 3 w 406"/>
                    <a:gd name="T69" fmla="*/ 44 h 339"/>
                    <a:gd name="T70" fmla="*/ 0 w 406"/>
                    <a:gd name="T71" fmla="*/ 31 h 339"/>
                    <a:gd name="T72" fmla="*/ 0 w 406"/>
                    <a:gd name="T73" fmla="*/ 17 h 339"/>
                    <a:gd name="T74" fmla="*/ 4 w 406"/>
                    <a:gd name="T75" fmla="*/ 8 h 339"/>
                    <a:gd name="T76" fmla="*/ 7 w 406"/>
                    <a:gd name="T77" fmla="*/ 3 h 339"/>
                    <a:gd name="T78" fmla="*/ 9 w 406"/>
                    <a:gd name="T79" fmla="*/ 1 h 339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406"/>
                    <a:gd name="T121" fmla="*/ 0 h 339"/>
                    <a:gd name="T122" fmla="*/ 406 w 406"/>
                    <a:gd name="T123" fmla="*/ 339 h 339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406" h="339">
                      <a:moveTo>
                        <a:pt x="36" y="2"/>
                      </a:moveTo>
                      <a:lnTo>
                        <a:pt x="56" y="0"/>
                      </a:lnTo>
                      <a:lnTo>
                        <a:pt x="54" y="2"/>
                      </a:lnTo>
                      <a:lnTo>
                        <a:pt x="50" y="4"/>
                      </a:lnTo>
                      <a:lnTo>
                        <a:pt x="46" y="12"/>
                      </a:lnTo>
                      <a:lnTo>
                        <a:pt x="38" y="20"/>
                      </a:lnTo>
                      <a:lnTo>
                        <a:pt x="32" y="30"/>
                      </a:lnTo>
                      <a:lnTo>
                        <a:pt x="24" y="44"/>
                      </a:lnTo>
                      <a:lnTo>
                        <a:pt x="18" y="60"/>
                      </a:lnTo>
                      <a:lnTo>
                        <a:pt x="14" y="78"/>
                      </a:lnTo>
                      <a:lnTo>
                        <a:pt x="12" y="98"/>
                      </a:lnTo>
                      <a:lnTo>
                        <a:pt x="12" y="116"/>
                      </a:lnTo>
                      <a:lnTo>
                        <a:pt x="16" y="132"/>
                      </a:lnTo>
                      <a:lnTo>
                        <a:pt x="20" y="146"/>
                      </a:lnTo>
                      <a:lnTo>
                        <a:pt x="26" y="158"/>
                      </a:lnTo>
                      <a:lnTo>
                        <a:pt x="34" y="168"/>
                      </a:lnTo>
                      <a:lnTo>
                        <a:pt x="42" y="174"/>
                      </a:lnTo>
                      <a:lnTo>
                        <a:pt x="48" y="178"/>
                      </a:lnTo>
                      <a:lnTo>
                        <a:pt x="56" y="182"/>
                      </a:lnTo>
                      <a:lnTo>
                        <a:pt x="66" y="185"/>
                      </a:lnTo>
                      <a:lnTo>
                        <a:pt x="78" y="191"/>
                      </a:lnTo>
                      <a:lnTo>
                        <a:pt x="92" y="195"/>
                      </a:lnTo>
                      <a:lnTo>
                        <a:pt x="98" y="185"/>
                      </a:lnTo>
                      <a:lnTo>
                        <a:pt x="104" y="170"/>
                      </a:lnTo>
                      <a:lnTo>
                        <a:pt x="112" y="156"/>
                      </a:lnTo>
                      <a:lnTo>
                        <a:pt x="116" y="144"/>
                      </a:lnTo>
                      <a:lnTo>
                        <a:pt x="114" y="154"/>
                      </a:lnTo>
                      <a:lnTo>
                        <a:pt x="116" y="164"/>
                      </a:lnTo>
                      <a:lnTo>
                        <a:pt x="118" y="172"/>
                      </a:lnTo>
                      <a:lnTo>
                        <a:pt x="124" y="180"/>
                      </a:lnTo>
                      <a:lnTo>
                        <a:pt x="132" y="185"/>
                      </a:lnTo>
                      <a:lnTo>
                        <a:pt x="142" y="193"/>
                      </a:lnTo>
                      <a:lnTo>
                        <a:pt x="166" y="207"/>
                      </a:lnTo>
                      <a:lnTo>
                        <a:pt x="198" y="221"/>
                      </a:lnTo>
                      <a:lnTo>
                        <a:pt x="236" y="239"/>
                      </a:lnTo>
                      <a:lnTo>
                        <a:pt x="278" y="259"/>
                      </a:lnTo>
                      <a:lnTo>
                        <a:pt x="324" y="285"/>
                      </a:lnTo>
                      <a:lnTo>
                        <a:pt x="354" y="303"/>
                      </a:lnTo>
                      <a:lnTo>
                        <a:pt x="380" y="321"/>
                      </a:lnTo>
                      <a:lnTo>
                        <a:pt x="390" y="329"/>
                      </a:lnTo>
                      <a:lnTo>
                        <a:pt x="398" y="335"/>
                      </a:lnTo>
                      <a:lnTo>
                        <a:pt x="404" y="337"/>
                      </a:lnTo>
                      <a:lnTo>
                        <a:pt x="406" y="339"/>
                      </a:lnTo>
                      <a:lnTo>
                        <a:pt x="404" y="339"/>
                      </a:lnTo>
                      <a:lnTo>
                        <a:pt x="398" y="335"/>
                      </a:lnTo>
                      <a:lnTo>
                        <a:pt x="388" y="331"/>
                      </a:lnTo>
                      <a:lnTo>
                        <a:pt x="376" y="325"/>
                      </a:lnTo>
                      <a:lnTo>
                        <a:pt x="362" y="317"/>
                      </a:lnTo>
                      <a:lnTo>
                        <a:pt x="346" y="309"/>
                      </a:lnTo>
                      <a:lnTo>
                        <a:pt x="308" y="291"/>
                      </a:lnTo>
                      <a:lnTo>
                        <a:pt x="268" y="273"/>
                      </a:lnTo>
                      <a:lnTo>
                        <a:pt x="230" y="255"/>
                      </a:lnTo>
                      <a:lnTo>
                        <a:pt x="212" y="247"/>
                      </a:lnTo>
                      <a:lnTo>
                        <a:pt x="196" y="239"/>
                      </a:lnTo>
                      <a:lnTo>
                        <a:pt x="182" y="233"/>
                      </a:lnTo>
                      <a:lnTo>
                        <a:pt x="170" y="229"/>
                      </a:lnTo>
                      <a:lnTo>
                        <a:pt x="140" y="217"/>
                      </a:lnTo>
                      <a:lnTo>
                        <a:pt x="142" y="219"/>
                      </a:lnTo>
                      <a:lnTo>
                        <a:pt x="142" y="221"/>
                      </a:lnTo>
                      <a:lnTo>
                        <a:pt x="140" y="221"/>
                      </a:lnTo>
                      <a:lnTo>
                        <a:pt x="132" y="221"/>
                      </a:lnTo>
                      <a:lnTo>
                        <a:pt x="120" y="219"/>
                      </a:lnTo>
                      <a:lnTo>
                        <a:pt x="108" y="219"/>
                      </a:lnTo>
                      <a:lnTo>
                        <a:pt x="76" y="215"/>
                      </a:lnTo>
                      <a:lnTo>
                        <a:pt x="62" y="213"/>
                      </a:lnTo>
                      <a:lnTo>
                        <a:pt x="48" y="209"/>
                      </a:lnTo>
                      <a:lnTo>
                        <a:pt x="38" y="205"/>
                      </a:lnTo>
                      <a:lnTo>
                        <a:pt x="28" y="197"/>
                      </a:lnTo>
                      <a:lnTo>
                        <a:pt x="20" y="187"/>
                      </a:lnTo>
                      <a:lnTo>
                        <a:pt x="14" y="176"/>
                      </a:lnTo>
                      <a:lnTo>
                        <a:pt x="6" y="150"/>
                      </a:lnTo>
                      <a:lnTo>
                        <a:pt x="0" y="124"/>
                      </a:lnTo>
                      <a:lnTo>
                        <a:pt x="0" y="94"/>
                      </a:lnTo>
                      <a:lnTo>
                        <a:pt x="2" y="68"/>
                      </a:lnTo>
                      <a:lnTo>
                        <a:pt x="8" y="48"/>
                      </a:lnTo>
                      <a:lnTo>
                        <a:pt x="16" y="30"/>
                      </a:lnTo>
                      <a:lnTo>
                        <a:pt x="22" y="18"/>
                      </a:lnTo>
                      <a:lnTo>
                        <a:pt x="30" y="10"/>
                      </a:lnTo>
                      <a:lnTo>
                        <a:pt x="34" y="4"/>
                      </a:lnTo>
                      <a:lnTo>
                        <a:pt x="36" y="2"/>
                      </a:lnTo>
                    </a:path>
                  </a:pathLst>
                </a:custGeom>
                <a:noFill/>
                <a:ln w="12700">
                  <a:solidFill>
                    <a:srgbClr val="E4D0B8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sp>
            <p:nvSpPr>
              <p:cNvPr id="275" name="Freeform 78"/>
              <p:cNvSpPr>
                <a:spLocks/>
              </p:cNvSpPr>
              <p:nvPr/>
            </p:nvSpPr>
            <p:spPr bwMode="auto">
              <a:xfrm>
                <a:off x="4098" y="1499"/>
                <a:ext cx="196" cy="169"/>
              </a:xfrm>
              <a:custGeom>
                <a:avLst/>
                <a:gdLst>
                  <a:gd name="T0" fmla="*/ 11 w 394"/>
                  <a:gd name="T1" fmla="*/ 0 h 337"/>
                  <a:gd name="T2" fmla="*/ 11 w 394"/>
                  <a:gd name="T3" fmla="*/ 1 h 337"/>
                  <a:gd name="T4" fmla="*/ 10 w 394"/>
                  <a:gd name="T5" fmla="*/ 1 h 337"/>
                  <a:gd name="T6" fmla="*/ 8 w 394"/>
                  <a:gd name="T7" fmla="*/ 3 h 337"/>
                  <a:gd name="T8" fmla="*/ 7 w 394"/>
                  <a:gd name="T9" fmla="*/ 5 h 337"/>
                  <a:gd name="T10" fmla="*/ 5 w 394"/>
                  <a:gd name="T11" fmla="*/ 8 h 337"/>
                  <a:gd name="T12" fmla="*/ 3 w 394"/>
                  <a:gd name="T13" fmla="*/ 11 h 337"/>
                  <a:gd name="T14" fmla="*/ 1 w 394"/>
                  <a:gd name="T15" fmla="*/ 15 h 337"/>
                  <a:gd name="T16" fmla="*/ 0 w 394"/>
                  <a:gd name="T17" fmla="*/ 20 h 337"/>
                  <a:gd name="T18" fmla="*/ 0 w 394"/>
                  <a:gd name="T19" fmla="*/ 25 h 337"/>
                  <a:gd name="T20" fmla="*/ 0 w 394"/>
                  <a:gd name="T21" fmla="*/ 29 h 337"/>
                  <a:gd name="T22" fmla="*/ 1 w 394"/>
                  <a:gd name="T23" fmla="*/ 33 h 337"/>
                  <a:gd name="T24" fmla="*/ 2 w 394"/>
                  <a:gd name="T25" fmla="*/ 37 h 337"/>
                  <a:gd name="T26" fmla="*/ 4 w 394"/>
                  <a:gd name="T27" fmla="*/ 40 h 337"/>
                  <a:gd name="T28" fmla="*/ 6 w 394"/>
                  <a:gd name="T29" fmla="*/ 42 h 337"/>
                  <a:gd name="T30" fmla="*/ 7 w 394"/>
                  <a:gd name="T31" fmla="*/ 44 h 337"/>
                  <a:gd name="T32" fmla="*/ 9 w 394"/>
                  <a:gd name="T33" fmla="*/ 45 h 337"/>
                  <a:gd name="T34" fmla="*/ 11 w 394"/>
                  <a:gd name="T35" fmla="*/ 45 h 337"/>
                  <a:gd name="T36" fmla="*/ 13 w 394"/>
                  <a:gd name="T37" fmla="*/ 46 h 337"/>
                  <a:gd name="T38" fmla="*/ 17 w 394"/>
                  <a:gd name="T39" fmla="*/ 48 h 337"/>
                  <a:gd name="T40" fmla="*/ 20 w 394"/>
                  <a:gd name="T41" fmla="*/ 49 h 337"/>
                  <a:gd name="T42" fmla="*/ 21 w 394"/>
                  <a:gd name="T43" fmla="*/ 46 h 337"/>
                  <a:gd name="T44" fmla="*/ 23 w 394"/>
                  <a:gd name="T45" fmla="*/ 42 h 337"/>
                  <a:gd name="T46" fmla="*/ 25 w 394"/>
                  <a:gd name="T47" fmla="*/ 39 h 337"/>
                  <a:gd name="T48" fmla="*/ 26 w 394"/>
                  <a:gd name="T49" fmla="*/ 36 h 337"/>
                  <a:gd name="T50" fmla="*/ 25 w 394"/>
                  <a:gd name="T51" fmla="*/ 38 h 337"/>
                  <a:gd name="T52" fmla="*/ 26 w 394"/>
                  <a:gd name="T53" fmla="*/ 41 h 337"/>
                  <a:gd name="T54" fmla="*/ 26 w 394"/>
                  <a:gd name="T55" fmla="*/ 43 h 337"/>
                  <a:gd name="T56" fmla="*/ 28 w 394"/>
                  <a:gd name="T57" fmla="*/ 45 h 337"/>
                  <a:gd name="T58" fmla="*/ 30 w 394"/>
                  <a:gd name="T59" fmla="*/ 46 h 337"/>
                  <a:gd name="T60" fmla="*/ 32 w 394"/>
                  <a:gd name="T61" fmla="*/ 48 h 337"/>
                  <a:gd name="T62" fmla="*/ 39 w 394"/>
                  <a:gd name="T63" fmla="*/ 52 h 337"/>
                  <a:gd name="T64" fmla="*/ 47 w 394"/>
                  <a:gd name="T65" fmla="*/ 56 h 337"/>
                  <a:gd name="T66" fmla="*/ 56 w 394"/>
                  <a:gd name="T67" fmla="*/ 60 h 337"/>
                  <a:gd name="T68" fmla="*/ 66 w 394"/>
                  <a:gd name="T69" fmla="*/ 65 h 337"/>
                  <a:gd name="T70" fmla="*/ 77 w 394"/>
                  <a:gd name="T71" fmla="*/ 71 h 337"/>
                  <a:gd name="T72" fmla="*/ 85 w 394"/>
                  <a:gd name="T73" fmla="*/ 76 h 337"/>
                  <a:gd name="T74" fmla="*/ 91 w 394"/>
                  <a:gd name="T75" fmla="*/ 80 h 337"/>
                  <a:gd name="T76" fmla="*/ 94 w 394"/>
                  <a:gd name="T77" fmla="*/ 82 h 337"/>
                  <a:gd name="T78" fmla="*/ 96 w 394"/>
                  <a:gd name="T79" fmla="*/ 84 h 337"/>
                  <a:gd name="T80" fmla="*/ 97 w 394"/>
                  <a:gd name="T81" fmla="*/ 84 h 337"/>
                  <a:gd name="T82" fmla="*/ 98 w 394"/>
                  <a:gd name="T83" fmla="*/ 85 h 337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394"/>
                  <a:gd name="T127" fmla="*/ 0 h 337"/>
                  <a:gd name="T128" fmla="*/ 394 w 394"/>
                  <a:gd name="T129" fmla="*/ 337 h 337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394" h="337">
                    <a:moveTo>
                      <a:pt x="46" y="0"/>
                    </a:moveTo>
                    <a:lnTo>
                      <a:pt x="44" y="2"/>
                    </a:lnTo>
                    <a:lnTo>
                      <a:pt x="40" y="4"/>
                    </a:lnTo>
                    <a:lnTo>
                      <a:pt x="34" y="10"/>
                    </a:lnTo>
                    <a:lnTo>
                      <a:pt x="28" y="18"/>
                    </a:lnTo>
                    <a:lnTo>
                      <a:pt x="20" y="30"/>
                    </a:lnTo>
                    <a:lnTo>
                      <a:pt x="14" y="44"/>
                    </a:lnTo>
                    <a:lnTo>
                      <a:pt x="6" y="60"/>
                    </a:lnTo>
                    <a:lnTo>
                      <a:pt x="2" y="78"/>
                    </a:lnTo>
                    <a:lnTo>
                      <a:pt x="0" y="98"/>
                    </a:lnTo>
                    <a:lnTo>
                      <a:pt x="0" y="116"/>
                    </a:lnTo>
                    <a:lnTo>
                      <a:pt x="4" y="132"/>
                    </a:lnTo>
                    <a:lnTo>
                      <a:pt x="10" y="146"/>
                    </a:lnTo>
                    <a:lnTo>
                      <a:pt x="16" y="158"/>
                    </a:lnTo>
                    <a:lnTo>
                      <a:pt x="24" y="168"/>
                    </a:lnTo>
                    <a:lnTo>
                      <a:pt x="30" y="174"/>
                    </a:lnTo>
                    <a:lnTo>
                      <a:pt x="38" y="178"/>
                    </a:lnTo>
                    <a:lnTo>
                      <a:pt x="44" y="180"/>
                    </a:lnTo>
                    <a:lnTo>
                      <a:pt x="54" y="183"/>
                    </a:lnTo>
                    <a:lnTo>
                      <a:pt x="68" y="189"/>
                    </a:lnTo>
                    <a:lnTo>
                      <a:pt x="82" y="193"/>
                    </a:lnTo>
                    <a:lnTo>
                      <a:pt x="86" y="183"/>
                    </a:lnTo>
                    <a:lnTo>
                      <a:pt x="94" y="168"/>
                    </a:lnTo>
                    <a:lnTo>
                      <a:pt x="100" y="154"/>
                    </a:lnTo>
                    <a:lnTo>
                      <a:pt x="104" y="142"/>
                    </a:lnTo>
                    <a:lnTo>
                      <a:pt x="102" y="152"/>
                    </a:lnTo>
                    <a:lnTo>
                      <a:pt x="104" y="162"/>
                    </a:lnTo>
                    <a:lnTo>
                      <a:pt x="106" y="170"/>
                    </a:lnTo>
                    <a:lnTo>
                      <a:pt x="112" y="178"/>
                    </a:lnTo>
                    <a:lnTo>
                      <a:pt x="120" y="183"/>
                    </a:lnTo>
                    <a:lnTo>
                      <a:pt x="130" y="191"/>
                    </a:lnTo>
                    <a:lnTo>
                      <a:pt x="156" y="205"/>
                    </a:lnTo>
                    <a:lnTo>
                      <a:pt x="188" y="221"/>
                    </a:lnTo>
                    <a:lnTo>
                      <a:pt x="226" y="237"/>
                    </a:lnTo>
                    <a:lnTo>
                      <a:pt x="266" y="259"/>
                    </a:lnTo>
                    <a:lnTo>
                      <a:pt x="312" y="283"/>
                    </a:lnTo>
                    <a:lnTo>
                      <a:pt x="342" y="301"/>
                    </a:lnTo>
                    <a:lnTo>
                      <a:pt x="368" y="319"/>
                    </a:lnTo>
                    <a:lnTo>
                      <a:pt x="380" y="327"/>
                    </a:lnTo>
                    <a:lnTo>
                      <a:pt x="388" y="333"/>
                    </a:lnTo>
                    <a:lnTo>
                      <a:pt x="392" y="335"/>
                    </a:lnTo>
                    <a:lnTo>
                      <a:pt x="394" y="337"/>
                    </a:lnTo>
                  </a:path>
                </a:pathLst>
              </a:custGeom>
              <a:noFill/>
              <a:ln w="7938">
                <a:solidFill>
                  <a:srgbClr val="E4D0B8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grpSp>
            <p:nvGrpSpPr>
              <p:cNvPr id="276" name="Group 79"/>
              <p:cNvGrpSpPr>
                <a:grpSpLocks/>
              </p:cNvGrpSpPr>
              <p:nvPr/>
            </p:nvGrpSpPr>
            <p:grpSpPr bwMode="auto">
              <a:xfrm>
                <a:off x="4256" y="1743"/>
                <a:ext cx="25" cy="63"/>
                <a:chOff x="4256" y="1743"/>
                <a:chExt cx="25" cy="63"/>
              </a:xfrm>
            </p:grpSpPr>
            <p:sp>
              <p:nvSpPr>
                <p:cNvPr id="336" name="Freeform 80"/>
                <p:cNvSpPr>
                  <a:spLocks/>
                </p:cNvSpPr>
                <p:nvPr/>
              </p:nvSpPr>
              <p:spPr bwMode="auto">
                <a:xfrm>
                  <a:off x="4256" y="1743"/>
                  <a:ext cx="25" cy="63"/>
                </a:xfrm>
                <a:custGeom>
                  <a:avLst/>
                  <a:gdLst>
                    <a:gd name="T0" fmla="*/ 1 w 50"/>
                    <a:gd name="T1" fmla="*/ 32 h 126"/>
                    <a:gd name="T2" fmla="*/ 3 w 50"/>
                    <a:gd name="T3" fmla="*/ 24 h 126"/>
                    <a:gd name="T4" fmla="*/ 6 w 50"/>
                    <a:gd name="T5" fmla="*/ 17 h 126"/>
                    <a:gd name="T6" fmla="*/ 9 w 50"/>
                    <a:gd name="T7" fmla="*/ 2 h 126"/>
                    <a:gd name="T8" fmla="*/ 10 w 50"/>
                    <a:gd name="T9" fmla="*/ 1 h 126"/>
                    <a:gd name="T10" fmla="*/ 11 w 50"/>
                    <a:gd name="T11" fmla="*/ 0 h 126"/>
                    <a:gd name="T12" fmla="*/ 13 w 50"/>
                    <a:gd name="T13" fmla="*/ 1 h 126"/>
                    <a:gd name="T14" fmla="*/ 13 w 50"/>
                    <a:gd name="T15" fmla="*/ 3 h 126"/>
                    <a:gd name="T16" fmla="*/ 11 w 50"/>
                    <a:gd name="T17" fmla="*/ 10 h 126"/>
                    <a:gd name="T18" fmla="*/ 8 w 50"/>
                    <a:gd name="T19" fmla="*/ 18 h 126"/>
                    <a:gd name="T20" fmla="*/ 5 w 50"/>
                    <a:gd name="T21" fmla="*/ 25 h 126"/>
                    <a:gd name="T22" fmla="*/ 3 w 50"/>
                    <a:gd name="T23" fmla="*/ 28 h 126"/>
                    <a:gd name="T24" fmla="*/ 1 w 50"/>
                    <a:gd name="T25" fmla="*/ 32 h 126"/>
                    <a:gd name="T26" fmla="*/ 1 w 50"/>
                    <a:gd name="T27" fmla="*/ 32 h 126"/>
                    <a:gd name="T28" fmla="*/ 1 w 50"/>
                    <a:gd name="T29" fmla="*/ 31 h 126"/>
                    <a:gd name="T30" fmla="*/ 0 w 50"/>
                    <a:gd name="T31" fmla="*/ 31 h 126"/>
                    <a:gd name="T32" fmla="*/ 1 w 50"/>
                    <a:gd name="T33" fmla="*/ 32 h 12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50"/>
                    <a:gd name="T52" fmla="*/ 0 h 126"/>
                    <a:gd name="T53" fmla="*/ 50 w 50"/>
                    <a:gd name="T54" fmla="*/ 126 h 12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50" h="126">
                      <a:moveTo>
                        <a:pt x="2" y="126"/>
                      </a:moveTo>
                      <a:lnTo>
                        <a:pt x="14" y="96"/>
                      </a:lnTo>
                      <a:lnTo>
                        <a:pt x="22" y="66"/>
                      </a:lnTo>
                      <a:lnTo>
                        <a:pt x="36" y="6"/>
                      </a:lnTo>
                      <a:lnTo>
                        <a:pt x="40" y="2"/>
                      </a:lnTo>
                      <a:lnTo>
                        <a:pt x="44" y="0"/>
                      </a:lnTo>
                      <a:lnTo>
                        <a:pt x="50" y="4"/>
                      </a:lnTo>
                      <a:lnTo>
                        <a:pt x="50" y="10"/>
                      </a:lnTo>
                      <a:lnTo>
                        <a:pt x="42" y="40"/>
                      </a:lnTo>
                      <a:lnTo>
                        <a:pt x="32" y="70"/>
                      </a:lnTo>
                      <a:lnTo>
                        <a:pt x="20" y="98"/>
                      </a:lnTo>
                      <a:lnTo>
                        <a:pt x="12" y="112"/>
                      </a:lnTo>
                      <a:lnTo>
                        <a:pt x="2" y="126"/>
                      </a:lnTo>
                      <a:lnTo>
                        <a:pt x="2" y="124"/>
                      </a:lnTo>
                      <a:lnTo>
                        <a:pt x="0" y="122"/>
                      </a:lnTo>
                      <a:lnTo>
                        <a:pt x="2" y="126"/>
                      </a:lnTo>
                      <a:close/>
                    </a:path>
                  </a:pathLst>
                </a:custGeom>
                <a:solidFill>
                  <a:srgbClr val="E4D0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337" name="Freeform 81"/>
                <p:cNvSpPr>
                  <a:spLocks/>
                </p:cNvSpPr>
                <p:nvPr/>
              </p:nvSpPr>
              <p:spPr bwMode="auto">
                <a:xfrm>
                  <a:off x="4256" y="1743"/>
                  <a:ext cx="25" cy="63"/>
                </a:xfrm>
                <a:custGeom>
                  <a:avLst/>
                  <a:gdLst>
                    <a:gd name="T0" fmla="*/ 1 w 50"/>
                    <a:gd name="T1" fmla="*/ 32 h 126"/>
                    <a:gd name="T2" fmla="*/ 3 w 50"/>
                    <a:gd name="T3" fmla="*/ 24 h 126"/>
                    <a:gd name="T4" fmla="*/ 6 w 50"/>
                    <a:gd name="T5" fmla="*/ 17 h 126"/>
                    <a:gd name="T6" fmla="*/ 9 w 50"/>
                    <a:gd name="T7" fmla="*/ 2 h 126"/>
                    <a:gd name="T8" fmla="*/ 10 w 50"/>
                    <a:gd name="T9" fmla="*/ 1 h 126"/>
                    <a:gd name="T10" fmla="*/ 11 w 50"/>
                    <a:gd name="T11" fmla="*/ 0 h 126"/>
                    <a:gd name="T12" fmla="*/ 13 w 50"/>
                    <a:gd name="T13" fmla="*/ 1 h 126"/>
                    <a:gd name="T14" fmla="*/ 13 w 50"/>
                    <a:gd name="T15" fmla="*/ 3 h 126"/>
                    <a:gd name="T16" fmla="*/ 11 w 50"/>
                    <a:gd name="T17" fmla="*/ 10 h 126"/>
                    <a:gd name="T18" fmla="*/ 8 w 50"/>
                    <a:gd name="T19" fmla="*/ 18 h 126"/>
                    <a:gd name="T20" fmla="*/ 5 w 50"/>
                    <a:gd name="T21" fmla="*/ 25 h 126"/>
                    <a:gd name="T22" fmla="*/ 3 w 50"/>
                    <a:gd name="T23" fmla="*/ 28 h 126"/>
                    <a:gd name="T24" fmla="*/ 1 w 50"/>
                    <a:gd name="T25" fmla="*/ 32 h 126"/>
                    <a:gd name="T26" fmla="*/ 1 w 50"/>
                    <a:gd name="T27" fmla="*/ 32 h 126"/>
                    <a:gd name="T28" fmla="*/ 1 w 50"/>
                    <a:gd name="T29" fmla="*/ 31 h 126"/>
                    <a:gd name="T30" fmla="*/ 0 w 50"/>
                    <a:gd name="T31" fmla="*/ 31 h 126"/>
                    <a:gd name="T32" fmla="*/ 1 w 50"/>
                    <a:gd name="T33" fmla="*/ 32 h 12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50"/>
                    <a:gd name="T52" fmla="*/ 0 h 126"/>
                    <a:gd name="T53" fmla="*/ 50 w 50"/>
                    <a:gd name="T54" fmla="*/ 126 h 12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50" h="126">
                      <a:moveTo>
                        <a:pt x="2" y="126"/>
                      </a:moveTo>
                      <a:lnTo>
                        <a:pt x="14" y="96"/>
                      </a:lnTo>
                      <a:lnTo>
                        <a:pt x="22" y="66"/>
                      </a:lnTo>
                      <a:lnTo>
                        <a:pt x="36" y="6"/>
                      </a:lnTo>
                      <a:lnTo>
                        <a:pt x="40" y="2"/>
                      </a:lnTo>
                      <a:lnTo>
                        <a:pt x="44" y="0"/>
                      </a:lnTo>
                      <a:lnTo>
                        <a:pt x="50" y="4"/>
                      </a:lnTo>
                      <a:lnTo>
                        <a:pt x="50" y="10"/>
                      </a:lnTo>
                      <a:lnTo>
                        <a:pt x="42" y="40"/>
                      </a:lnTo>
                      <a:lnTo>
                        <a:pt x="32" y="70"/>
                      </a:lnTo>
                      <a:lnTo>
                        <a:pt x="20" y="98"/>
                      </a:lnTo>
                      <a:lnTo>
                        <a:pt x="12" y="112"/>
                      </a:lnTo>
                      <a:lnTo>
                        <a:pt x="2" y="126"/>
                      </a:lnTo>
                      <a:lnTo>
                        <a:pt x="2" y="124"/>
                      </a:lnTo>
                      <a:lnTo>
                        <a:pt x="0" y="122"/>
                      </a:lnTo>
                      <a:lnTo>
                        <a:pt x="2" y="126"/>
                      </a:lnTo>
                    </a:path>
                  </a:pathLst>
                </a:custGeom>
                <a:noFill/>
                <a:ln w="12700">
                  <a:solidFill>
                    <a:srgbClr val="E4D0B8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277" name="Group 82"/>
              <p:cNvGrpSpPr>
                <a:grpSpLocks/>
              </p:cNvGrpSpPr>
              <p:nvPr/>
            </p:nvGrpSpPr>
            <p:grpSpPr bwMode="auto">
              <a:xfrm>
                <a:off x="4357" y="1474"/>
                <a:ext cx="171" cy="150"/>
                <a:chOff x="4357" y="1474"/>
                <a:chExt cx="171" cy="150"/>
              </a:xfrm>
            </p:grpSpPr>
            <p:sp>
              <p:nvSpPr>
                <p:cNvPr id="334" name="Freeform 83"/>
                <p:cNvSpPr>
                  <a:spLocks/>
                </p:cNvSpPr>
                <p:nvPr/>
              </p:nvSpPr>
              <p:spPr bwMode="auto">
                <a:xfrm>
                  <a:off x="4357" y="1474"/>
                  <a:ext cx="171" cy="150"/>
                </a:xfrm>
                <a:custGeom>
                  <a:avLst/>
                  <a:gdLst>
                    <a:gd name="T0" fmla="*/ 1 w 342"/>
                    <a:gd name="T1" fmla="*/ 0 h 301"/>
                    <a:gd name="T2" fmla="*/ 5 w 342"/>
                    <a:gd name="T3" fmla="*/ 4 h 301"/>
                    <a:gd name="T4" fmla="*/ 12 w 342"/>
                    <a:gd name="T5" fmla="*/ 9 h 301"/>
                    <a:gd name="T6" fmla="*/ 20 w 342"/>
                    <a:gd name="T7" fmla="*/ 12 h 301"/>
                    <a:gd name="T8" fmla="*/ 25 w 342"/>
                    <a:gd name="T9" fmla="*/ 13 h 301"/>
                    <a:gd name="T10" fmla="*/ 27 w 342"/>
                    <a:gd name="T11" fmla="*/ 15 h 301"/>
                    <a:gd name="T12" fmla="*/ 29 w 342"/>
                    <a:gd name="T13" fmla="*/ 19 h 301"/>
                    <a:gd name="T14" fmla="*/ 33 w 342"/>
                    <a:gd name="T15" fmla="*/ 21 h 301"/>
                    <a:gd name="T16" fmla="*/ 43 w 342"/>
                    <a:gd name="T17" fmla="*/ 22 h 301"/>
                    <a:gd name="T18" fmla="*/ 52 w 342"/>
                    <a:gd name="T19" fmla="*/ 23 h 301"/>
                    <a:gd name="T20" fmla="*/ 55 w 342"/>
                    <a:gd name="T21" fmla="*/ 25 h 301"/>
                    <a:gd name="T22" fmla="*/ 58 w 342"/>
                    <a:gd name="T23" fmla="*/ 30 h 301"/>
                    <a:gd name="T24" fmla="*/ 59 w 342"/>
                    <a:gd name="T25" fmla="*/ 33 h 301"/>
                    <a:gd name="T26" fmla="*/ 59 w 342"/>
                    <a:gd name="T27" fmla="*/ 34 h 301"/>
                    <a:gd name="T28" fmla="*/ 63 w 342"/>
                    <a:gd name="T29" fmla="*/ 36 h 301"/>
                    <a:gd name="T30" fmla="*/ 72 w 342"/>
                    <a:gd name="T31" fmla="*/ 38 h 301"/>
                    <a:gd name="T32" fmla="*/ 77 w 342"/>
                    <a:gd name="T33" fmla="*/ 40 h 301"/>
                    <a:gd name="T34" fmla="*/ 85 w 342"/>
                    <a:gd name="T35" fmla="*/ 44 h 301"/>
                    <a:gd name="T36" fmla="*/ 86 w 342"/>
                    <a:gd name="T37" fmla="*/ 45 h 301"/>
                    <a:gd name="T38" fmla="*/ 84 w 342"/>
                    <a:gd name="T39" fmla="*/ 45 h 301"/>
                    <a:gd name="T40" fmla="*/ 81 w 342"/>
                    <a:gd name="T41" fmla="*/ 46 h 301"/>
                    <a:gd name="T42" fmla="*/ 71 w 342"/>
                    <a:gd name="T43" fmla="*/ 48 h 301"/>
                    <a:gd name="T44" fmla="*/ 61 w 342"/>
                    <a:gd name="T45" fmla="*/ 51 h 301"/>
                    <a:gd name="T46" fmla="*/ 57 w 342"/>
                    <a:gd name="T47" fmla="*/ 53 h 301"/>
                    <a:gd name="T48" fmla="*/ 56 w 342"/>
                    <a:gd name="T49" fmla="*/ 56 h 301"/>
                    <a:gd name="T50" fmla="*/ 55 w 342"/>
                    <a:gd name="T51" fmla="*/ 61 h 301"/>
                    <a:gd name="T52" fmla="*/ 52 w 342"/>
                    <a:gd name="T53" fmla="*/ 70 h 301"/>
                    <a:gd name="T54" fmla="*/ 50 w 342"/>
                    <a:gd name="T55" fmla="*/ 74 h 301"/>
                    <a:gd name="T56" fmla="*/ 49 w 342"/>
                    <a:gd name="T57" fmla="*/ 75 h 301"/>
                    <a:gd name="T58" fmla="*/ 50 w 342"/>
                    <a:gd name="T59" fmla="*/ 71 h 301"/>
                    <a:gd name="T60" fmla="*/ 52 w 342"/>
                    <a:gd name="T61" fmla="*/ 62 h 301"/>
                    <a:gd name="T62" fmla="*/ 54 w 342"/>
                    <a:gd name="T63" fmla="*/ 52 h 301"/>
                    <a:gd name="T64" fmla="*/ 54 w 342"/>
                    <a:gd name="T65" fmla="*/ 44 h 301"/>
                    <a:gd name="T66" fmla="*/ 52 w 342"/>
                    <a:gd name="T67" fmla="*/ 39 h 301"/>
                    <a:gd name="T68" fmla="*/ 48 w 342"/>
                    <a:gd name="T69" fmla="*/ 35 h 301"/>
                    <a:gd name="T70" fmla="*/ 41 w 342"/>
                    <a:gd name="T71" fmla="*/ 32 h 301"/>
                    <a:gd name="T72" fmla="*/ 37 w 342"/>
                    <a:gd name="T73" fmla="*/ 33 h 301"/>
                    <a:gd name="T74" fmla="*/ 33 w 342"/>
                    <a:gd name="T75" fmla="*/ 37 h 301"/>
                    <a:gd name="T76" fmla="*/ 29 w 342"/>
                    <a:gd name="T77" fmla="*/ 44 h 301"/>
                    <a:gd name="T78" fmla="*/ 27 w 342"/>
                    <a:gd name="T79" fmla="*/ 49 h 301"/>
                    <a:gd name="T80" fmla="*/ 26 w 342"/>
                    <a:gd name="T81" fmla="*/ 49 h 301"/>
                    <a:gd name="T82" fmla="*/ 27 w 342"/>
                    <a:gd name="T83" fmla="*/ 44 h 301"/>
                    <a:gd name="T84" fmla="*/ 27 w 342"/>
                    <a:gd name="T85" fmla="*/ 32 h 301"/>
                    <a:gd name="T86" fmla="*/ 26 w 342"/>
                    <a:gd name="T87" fmla="*/ 26 h 301"/>
                    <a:gd name="T88" fmla="*/ 23 w 342"/>
                    <a:gd name="T89" fmla="*/ 22 h 301"/>
                    <a:gd name="T90" fmla="*/ 17 w 342"/>
                    <a:gd name="T91" fmla="*/ 17 h 301"/>
                    <a:gd name="T92" fmla="*/ 14 w 342"/>
                    <a:gd name="T93" fmla="*/ 15 h 301"/>
                    <a:gd name="T94" fmla="*/ 5 w 342"/>
                    <a:gd name="T95" fmla="*/ 31 h 301"/>
                    <a:gd name="T96" fmla="*/ 5 w 342"/>
                    <a:gd name="T97" fmla="*/ 29 h 301"/>
                    <a:gd name="T98" fmla="*/ 6 w 342"/>
                    <a:gd name="T99" fmla="*/ 23 h 301"/>
                    <a:gd name="T100" fmla="*/ 7 w 342"/>
                    <a:gd name="T101" fmla="*/ 17 h 301"/>
                    <a:gd name="T102" fmla="*/ 5 w 342"/>
                    <a:gd name="T103" fmla="*/ 11 h 301"/>
                    <a:gd name="T104" fmla="*/ 1 w 342"/>
                    <a:gd name="T105" fmla="*/ 4 h 301"/>
                    <a:gd name="T106" fmla="*/ 0 w 342"/>
                    <a:gd name="T107" fmla="*/ 0 h 301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342"/>
                    <a:gd name="T163" fmla="*/ 0 h 301"/>
                    <a:gd name="T164" fmla="*/ 342 w 342"/>
                    <a:gd name="T165" fmla="*/ 301 h 301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342" h="301">
                      <a:moveTo>
                        <a:pt x="0" y="0"/>
                      </a:moveTo>
                      <a:lnTo>
                        <a:pt x="2" y="2"/>
                      </a:lnTo>
                      <a:lnTo>
                        <a:pt x="10" y="8"/>
                      </a:lnTo>
                      <a:lnTo>
                        <a:pt x="22" y="18"/>
                      </a:lnTo>
                      <a:lnTo>
                        <a:pt x="34" y="26"/>
                      </a:lnTo>
                      <a:lnTo>
                        <a:pt x="50" y="36"/>
                      </a:lnTo>
                      <a:lnTo>
                        <a:pt x="64" y="44"/>
                      </a:lnTo>
                      <a:lnTo>
                        <a:pt x="78" y="50"/>
                      </a:lnTo>
                      <a:lnTo>
                        <a:pt x="90" y="52"/>
                      </a:lnTo>
                      <a:lnTo>
                        <a:pt x="100" y="54"/>
                      </a:lnTo>
                      <a:lnTo>
                        <a:pt x="106" y="58"/>
                      </a:lnTo>
                      <a:lnTo>
                        <a:pt x="110" y="62"/>
                      </a:lnTo>
                      <a:lnTo>
                        <a:pt x="114" y="68"/>
                      </a:lnTo>
                      <a:lnTo>
                        <a:pt x="118" y="78"/>
                      </a:lnTo>
                      <a:lnTo>
                        <a:pt x="124" y="82"/>
                      </a:lnTo>
                      <a:lnTo>
                        <a:pt x="130" y="86"/>
                      </a:lnTo>
                      <a:lnTo>
                        <a:pt x="148" y="90"/>
                      </a:lnTo>
                      <a:lnTo>
                        <a:pt x="170" y="90"/>
                      </a:lnTo>
                      <a:lnTo>
                        <a:pt x="190" y="92"/>
                      </a:lnTo>
                      <a:lnTo>
                        <a:pt x="208" y="92"/>
                      </a:lnTo>
                      <a:lnTo>
                        <a:pt x="216" y="94"/>
                      </a:lnTo>
                      <a:lnTo>
                        <a:pt x="222" y="100"/>
                      </a:lnTo>
                      <a:lnTo>
                        <a:pt x="232" y="114"/>
                      </a:lnTo>
                      <a:lnTo>
                        <a:pt x="234" y="122"/>
                      </a:lnTo>
                      <a:lnTo>
                        <a:pt x="236" y="130"/>
                      </a:lnTo>
                      <a:lnTo>
                        <a:pt x="236" y="134"/>
                      </a:lnTo>
                      <a:lnTo>
                        <a:pt x="236" y="136"/>
                      </a:lnTo>
                      <a:lnTo>
                        <a:pt x="238" y="136"/>
                      </a:lnTo>
                      <a:lnTo>
                        <a:pt x="240" y="138"/>
                      </a:lnTo>
                      <a:lnTo>
                        <a:pt x="252" y="144"/>
                      </a:lnTo>
                      <a:lnTo>
                        <a:pt x="268" y="150"/>
                      </a:lnTo>
                      <a:lnTo>
                        <a:pt x="288" y="154"/>
                      </a:lnTo>
                      <a:lnTo>
                        <a:pt x="298" y="156"/>
                      </a:lnTo>
                      <a:lnTo>
                        <a:pt x="308" y="160"/>
                      </a:lnTo>
                      <a:lnTo>
                        <a:pt x="326" y="168"/>
                      </a:lnTo>
                      <a:lnTo>
                        <a:pt x="338" y="178"/>
                      </a:lnTo>
                      <a:lnTo>
                        <a:pt x="340" y="180"/>
                      </a:lnTo>
                      <a:lnTo>
                        <a:pt x="342" y="182"/>
                      </a:lnTo>
                      <a:lnTo>
                        <a:pt x="340" y="182"/>
                      </a:lnTo>
                      <a:lnTo>
                        <a:pt x="336" y="182"/>
                      </a:lnTo>
                      <a:lnTo>
                        <a:pt x="332" y="184"/>
                      </a:lnTo>
                      <a:lnTo>
                        <a:pt x="324" y="184"/>
                      </a:lnTo>
                      <a:lnTo>
                        <a:pt x="304" y="188"/>
                      </a:lnTo>
                      <a:lnTo>
                        <a:pt x="284" y="194"/>
                      </a:lnTo>
                      <a:lnTo>
                        <a:pt x="262" y="200"/>
                      </a:lnTo>
                      <a:lnTo>
                        <a:pt x="244" y="206"/>
                      </a:lnTo>
                      <a:lnTo>
                        <a:pt x="236" y="210"/>
                      </a:lnTo>
                      <a:lnTo>
                        <a:pt x="230" y="214"/>
                      </a:lnTo>
                      <a:lnTo>
                        <a:pt x="228" y="220"/>
                      </a:lnTo>
                      <a:lnTo>
                        <a:pt x="226" y="224"/>
                      </a:lnTo>
                      <a:lnTo>
                        <a:pt x="226" y="233"/>
                      </a:lnTo>
                      <a:lnTo>
                        <a:pt x="222" y="247"/>
                      </a:lnTo>
                      <a:lnTo>
                        <a:pt x="212" y="271"/>
                      </a:lnTo>
                      <a:lnTo>
                        <a:pt x="208" y="283"/>
                      </a:lnTo>
                      <a:lnTo>
                        <a:pt x="202" y="293"/>
                      </a:lnTo>
                      <a:lnTo>
                        <a:pt x="200" y="299"/>
                      </a:lnTo>
                      <a:lnTo>
                        <a:pt x="198" y="301"/>
                      </a:lnTo>
                      <a:lnTo>
                        <a:pt x="200" y="297"/>
                      </a:lnTo>
                      <a:lnTo>
                        <a:pt x="202" y="287"/>
                      </a:lnTo>
                      <a:lnTo>
                        <a:pt x="204" y="271"/>
                      </a:lnTo>
                      <a:lnTo>
                        <a:pt x="208" y="251"/>
                      </a:lnTo>
                      <a:lnTo>
                        <a:pt x="212" y="232"/>
                      </a:lnTo>
                      <a:lnTo>
                        <a:pt x="216" y="210"/>
                      </a:lnTo>
                      <a:lnTo>
                        <a:pt x="218" y="192"/>
                      </a:lnTo>
                      <a:lnTo>
                        <a:pt x="218" y="178"/>
                      </a:lnTo>
                      <a:lnTo>
                        <a:pt x="216" y="166"/>
                      </a:lnTo>
                      <a:lnTo>
                        <a:pt x="210" y="158"/>
                      </a:lnTo>
                      <a:lnTo>
                        <a:pt x="204" y="148"/>
                      </a:lnTo>
                      <a:lnTo>
                        <a:pt x="194" y="142"/>
                      </a:lnTo>
                      <a:lnTo>
                        <a:pt x="172" y="132"/>
                      </a:lnTo>
                      <a:lnTo>
                        <a:pt x="162" y="130"/>
                      </a:lnTo>
                      <a:lnTo>
                        <a:pt x="154" y="128"/>
                      </a:lnTo>
                      <a:lnTo>
                        <a:pt x="148" y="132"/>
                      </a:lnTo>
                      <a:lnTo>
                        <a:pt x="140" y="140"/>
                      </a:lnTo>
                      <a:lnTo>
                        <a:pt x="132" y="150"/>
                      </a:lnTo>
                      <a:lnTo>
                        <a:pt x="124" y="164"/>
                      </a:lnTo>
                      <a:lnTo>
                        <a:pt x="118" y="176"/>
                      </a:lnTo>
                      <a:lnTo>
                        <a:pt x="112" y="188"/>
                      </a:lnTo>
                      <a:lnTo>
                        <a:pt x="108" y="196"/>
                      </a:lnTo>
                      <a:lnTo>
                        <a:pt x="106" y="198"/>
                      </a:lnTo>
                      <a:lnTo>
                        <a:pt x="106" y="196"/>
                      </a:lnTo>
                      <a:lnTo>
                        <a:pt x="106" y="188"/>
                      </a:lnTo>
                      <a:lnTo>
                        <a:pt x="108" y="176"/>
                      </a:lnTo>
                      <a:lnTo>
                        <a:pt x="108" y="162"/>
                      </a:lnTo>
                      <a:lnTo>
                        <a:pt x="108" y="130"/>
                      </a:lnTo>
                      <a:lnTo>
                        <a:pt x="106" y="116"/>
                      </a:lnTo>
                      <a:lnTo>
                        <a:pt x="104" y="106"/>
                      </a:lnTo>
                      <a:lnTo>
                        <a:pt x="100" y="98"/>
                      </a:lnTo>
                      <a:lnTo>
                        <a:pt x="92" y="88"/>
                      </a:lnTo>
                      <a:lnTo>
                        <a:pt x="76" y="74"/>
                      </a:lnTo>
                      <a:lnTo>
                        <a:pt x="68" y="68"/>
                      </a:lnTo>
                      <a:lnTo>
                        <a:pt x="60" y="64"/>
                      </a:lnTo>
                      <a:lnTo>
                        <a:pt x="56" y="62"/>
                      </a:lnTo>
                      <a:lnTo>
                        <a:pt x="54" y="60"/>
                      </a:lnTo>
                      <a:lnTo>
                        <a:pt x="18" y="126"/>
                      </a:lnTo>
                      <a:lnTo>
                        <a:pt x="18" y="124"/>
                      </a:lnTo>
                      <a:lnTo>
                        <a:pt x="22" y="116"/>
                      </a:lnTo>
                      <a:lnTo>
                        <a:pt x="24" y="106"/>
                      </a:lnTo>
                      <a:lnTo>
                        <a:pt x="26" y="94"/>
                      </a:lnTo>
                      <a:lnTo>
                        <a:pt x="28" y="80"/>
                      </a:lnTo>
                      <a:lnTo>
                        <a:pt x="30" y="68"/>
                      </a:lnTo>
                      <a:lnTo>
                        <a:pt x="28" y="56"/>
                      </a:lnTo>
                      <a:lnTo>
                        <a:pt x="22" y="46"/>
                      </a:lnTo>
                      <a:lnTo>
                        <a:pt x="10" y="32"/>
                      </a:lnTo>
                      <a:lnTo>
                        <a:pt x="4" y="16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4D0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335" name="Freeform 84"/>
                <p:cNvSpPr>
                  <a:spLocks/>
                </p:cNvSpPr>
                <p:nvPr/>
              </p:nvSpPr>
              <p:spPr bwMode="auto">
                <a:xfrm>
                  <a:off x="4357" y="1474"/>
                  <a:ext cx="171" cy="150"/>
                </a:xfrm>
                <a:custGeom>
                  <a:avLst/>
                  <a:gdLst>
                    <a:gd name="T0" fmla="*/ 1 w 342"/>
                    <a:gd name="T1" fmla="*/ 0 h 301"/>
                    <a:gd name="T2" fmla="*/ 5 w 342"/>
                    <a:gd name="T3" fmla="*/ 4 h 301"/>
                    <a:gd name="T4" fmla="*/ 12 w 342"/>
                    <a:gd name="T5" fmla="*/ 9 h 301"/>
                    <a:gd name="T6" fmla="*/ 20 w 342"/>
                    <a:gd name="T7" fmla="*/ 12 h 301"/>
                    <a:gd name="T8" fmla="*/ 25 w 342"/>
                    <a:gd name="T9" fmla="*/ 13 h 301"/>
                    <a:gd name="T10" fmla="*/ 27 w 342"/>
                    <a:gd name="T11" fmla="*/ 15 h 301"/>
                    <a:gd name="T12" fmla="*/ 29 w 342"/>
                    <a:gd name="T13" fmla="*/ 19 h 301"/>
                    <a:gd name="T14" fmla="*/ 33 w 342"/>
                    <a:gd name="T15" fmla="*/ 21 h 301"/>
                    <a:gd name="T16" fmla="*/ 43 w 342"/>
                    <a:gd name="T17" fmla="*/ 22 h 301"/>
                    <a:gd name="T18" fmla="*/ 52 w 342"/>
                    <a:gd name="T19" fmla="*/ 23 h 301"/>
                    <a:gd name="T20" fmla="*/ 55 w 342"/>
                    <a:gd name="T21" fmla="*/ 25 h 301"/>
                    <a:gd name="T22" fmla="*/ 58 w 342"/>
                    <a:gd name="T23" fmla="*/ 30 h 301"/>
                    <a:gd name="T24" fmla="*/ 59 w 342"/>
                    <a:gd name="T25" fmla="*/ 33 h 301"/>
                    <a:gd name="T26" fmla="*/ 59 w 342"/>
                    <a:gd name="T27" fmla="*/ 34 h 301"/>
                    <a:gd name="T28" fmla="*/ 63 w 342"/>
                    <a:gd name="T29" fmla="*/ 36 h 301"/>
                    <a:gd name="T30" fmla="*/ 72 w 342"/>
                    <a:gd name="T31" fmla="*/ 38 h 301"/>
                    <a:gd name="T32" fmla="*/ 77 w 342"/>
                    <a:gd name="T33" fmla="*/ 40 h 301"/>
                    <a:gd name="T34" fmla="*/ 85 w 342"/>
                    <a:gd name="T35" fmla="*/ 44 h 301"/>
                    <a:gd name="T36" fmla="*/ 86 w 342"/>
                    <a:gd name="T37" fmla="*/ 45 h 301"/>
                    <a:gd name="T38" fmla="*/ 84 w 342"/>
                    <a:gd name="T39" fmla="*/ 45 h 301"/>
                    <a:gd name="T40" fmla="*/ 81 w 342"/>
                    <a:gd name="T41" fmla="*/ 46 h 301"/>
                    <a:gd name="T42" fmla="*/ 71 w 342"/>
                    <a:gd name="T43" fmla="*/ 48 h 301"/>
                    <a:gd name="T44" fmla="*/ 61 w 342"/>
                    <a:gd name="T45" fmla="*/ 51 h 301"/>
                    <a:gd name="T46" fmla="*/ 57 w 342"/>
                    <a:gd name="T47" fmla="*/ 53 h 301"/>
                    <a:gd name="T48" fmla="*/ 56 w 342"/>
                    <a:gd name="T49" fmla="*/ 56 h 301"/>
                    <a:gd name="T50" fmla="*/ 55 w 342"/>
                    <a:gd name="T51" fmla="*/ 61 h 301"/>
                    <a:gd name="T52" fmla="*/ 52 w 342"/>
                    <a:gd name="T53" fmla="*/ 70 h 301"/>
                    <a:gd name="T54" fmla="*/ 50 w 342"/>
                    <a:gd name="T55" fmla="*/ 74 h 301"/>
                    <a:gd name="T56" fmla="*/ 49 w 342"/>
                    <a:gd name="T57" fmla="*/ 75 h 301"/>
                    <a:gd name="T58" fmla="*/ 50 w 342"/>
                    <a:gd name="T59" fmla="*/ 71 h 301"/>
                    <a:gd name="T60" fmla="*/ 52 w 342"/>
                    <a:gd name="T61" fmla="*/ 62 h 301"/>
                    <a:gd name="T62" fmla="*/ 54 w 342"/>
                    <a:gd name="T63" fmla="*/ 52 h 301"/>
                    <a:gd name="T64" fmla="*/ 54 w 342"/>
                    <a:gd name="T65" fmla="*/ 44 h 301"/>
                    <a:gd name="T66" fmla="*/ 52 w 342"/>
                    <a:gd name="T67" fmla="*/ 39 h 301"/>
                    <a:gd name="T68" fmla="*/ 48 w 342"/>
                    <a:gd name="T69" fmla="*/ 35 h 301"/>
                    <a:gd name="T70" fmla="*/ 41 w 342"/>
                    <a:gd name="T71" fmla="*/ 32 h 301"/>
                    <a:gd name="T72" fmla="*/ 37 w 342"/>
                    <a:gd name="T73" fmla="*/ 33 h 301"/>
                    <a:gd name="T74" fmla="*/ 33 w 342"/>
                    <a:gd name="T75" fmla="*/ 37 h 301"/>
                    <a:gd name="T76" fmla="*/ 29 w 342"/>
                    <a:gd name="T77" fmla="*/ 44 h 301"/>
                    <a:gd name="T78" fmla="*/ 27 w 342"/>
                    <a:gd name="T79" fmla="*/ 49 h 301"/>
                    <a:gd name="T80" fmla="*/ 26 w 342"/>
                    <a:gd name="T81" fmla="*/ 49 h 301"/>
                    <a:gd name="T82" fmla="*/ 27 w 342"/>
                    <a:gd name="T83" fmla="*/ 44 h 301"/>
                    <a:gd name="T84" fmla="*/ 27 w 342"/>
                    <a:gd name="T85" fmla="*/ 32 h 301"/>
                    <a:gd name="T86" fmla="*/ 26 w 342"/>
                    <a:gd name="T87" fmla="*/ 26 h 301"/>
                    <a:gd name="T88" fmla="*/ 23 w 342"/>
                    <a:gd name="T89" fmla="*/ 22 h 301"/>
                    <a:gd name="T90" fmla="*/ 17 w 342"/>
                    <a:gd name="T91" fmla="*/ 17 h 301"/>
                    <a:gd name="T92" fmla="*/ 14 w 342"/>
                    <a:gd name="T93" fmla="*/ 15 h 301"/>
                    <a:gd name="T94" fmla="*/ 5 w 342"/>
                    <a:gd name="T95" fmla="*/ 31 h 301"/>
                    <a:gd name="T96" fmla="*/ 5 w 342"/>
                    <a:gd name="T97" fmla="*/ 29 h 301"/>
                    <a:gd name="T98" fmla="*/ 6 w 342"/>
                    <a:gd name="T99" fmla="*/ 23 h 301"/>
                    <a:gd name="T100" fmla="*/ 7 w 342"/>
                    <a:gd name="T101" fmla="*/ 17 h 301"/>
                    <a:gd name="T102" fmla="*/ 5 w 342"/>
                    <a:gd name="T103" fmla="*/ 11 h 301"/>
                    <a:gd name="T104" fmla="*/ 1 w 342"/>
                    <a:gd name="T105" fmla="*/ 4 h 301"/>
                    <a:gd name="T106" fmla="*/ 0 w 342"/>
                    <a:gd name="T107" fmla="*/ 0 h 301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342"/>
                    <a:gd name="T163" fmla="*/ 0 h 301"/>
                    <a:gd name="T164" fmla="*/ 342 w 342"/>
                    <a:gd name="T165" fmla="*/ 301 h 301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342" h="301">
                      <a:moveTo>
                        <a:pt x="0" y="0"/>
                      </a:moveTo>
                      <a:lnTo>
                        <a:pt x="2" y="2"/>
                      </a:lnTo>
                      <a:lnTo>
                        <a:pt x="10" y="8"/>
                      </a:lnTo>
                      <a:lnTo>
                        <a:pt x="22" y="18"/>
                      </a:lnTo>
                      <a:lnTo>
                        <a:pt x="34" y="26"/>
                      </a:lnTo>
                      <a:lnTo>
                        <a:pt x="50" y="36"/>
                      </a:lnTo>
                      <a:lnTo>
                        <a:pt x="64" y="44"/>
                      </a:lnTo>
                      <a:lnTo>
                        <a:pt x="78" y="50"/>
                      </a:lnTo>
                      <a:lnTo>
                        <a:pt x="90" y="52"/>
                      </a:lnTo>
                      <a:lnTo>
                        <a:pt x="100" y="54"/>
                      </a:lnTo>
                      <a:lnTo>
                        <a:pt x="106" y="58"/>
                      </a:lnTo>
                      <a:lnTo>
                        <a:pt x="110" y="62"/>
                      </a:lnTo>
                      <a:lnTo>
                        <a:pt x="114" y="68"/>
                      </a:lnTo>
                      <a:lnTo>
                        <a:pt x="118" y="78"/>
                      </a:lnTo>
                      <a:lnTo>
                        <a:pt x="124" y="82"/>
                      </a:lnTo>
                      <a:lnTo>
                        <a:pt x="130" y="86"/>
                      </a:lnTo>
                      <a:lnTo>
                        <a:pt x="148" y="90"/>
                      </a:lnTo>
                      <a:lnTo>
                        <a:pt x="170" y="90"/>
                      </a:lnTo>
                      <a:lnTo>
                        <a:pt x="190" y="92"/>
                      </a:lnTo>
                      <a:lnTo>
                        <a:pt x="208" y="92"/>
                      </a:lnTo>
                      <a:lnTo>
                        <a:pt x="216" y="94"/>
                      </a:lnTo>
                      <a:lnTo>
                        <a:pt x="222" y="100"/>
                      </a:lnTo>
                      <a:lnTo>
                        <a:pt x="232" y="114"/>
                      </a:lnTo>
                      <a:lnTo>
                        <a:pt x="234" y="122"/>
                      </a:lnTo>
                      <a:lnTo>
                        <a:pt x="236" y="130"/>
                      </a:lnTo>
                      <a:lnTo>
                        <a:pt x="236" y="134"/>
                      </a:lnTo>
                      <a:lnTo>
                        <a:pt x="236" y="136"/>
                      </a:lnTo>
                      <a:lnTo>
                        <a:pt x="238" y="136"/>
                      </a:lnTo>
                      <a:lnTo>
                        <a:pt x="240" y="138"/>
                      </a:lnTo>
                      <a:lnTo>
                        <a:pt x="252" y="144"/>
                      </a:lnTo>
                      <a:lnTo>
                        <a:pt x="268" y="150"/>
                      </a:lnTo>
                      <a:lnTo>
                        <a:pt x="288" y="154"/>
                      </a:lnTo>
                      <a:lnTo>
                        <a:pt x="298" y="156"/>
                      </a:lnTo>
                      <a:lnTo>
                        <a:pt x="308" y="160"/>
                      </a:lnTo>
                      <a:lnTo>
                        <a:pt x="326" y="168"/>
                      </a:lnTo>
                      <a:lnTo>
                        <a:pt x="338" y="178"/>
                      </a:lnTo>
                      <a:lnTo>
                        <a:pt x="340" y="180"/>
                      </a:lnTo>
                      <a:lnTo>
                        <a:pt x="342" y="182"/>
                      </a:lnTo>
                      <a:lnTo>
                        <a:pt x="340" y="182"/>
                      </a:lnTo>
                      <a:lnTo>
                        <a:pt x="336" y="182"/>
                      </a:lnTo>
                      <a:lnTo>
                        <a:pt x="332" y="184"/>
                      </a:lnTo>
                      <a:lnTo>
                        <a:pt x="324" y="184"/>
                      </a:lnTo>
                      <a:lnTo>
                        <a:pt x="304" y="188"/>
                      </a:lnTo>
                      <a:lnTo>
                        <a:pt x="284" y="194"/>
                      </a:lnTo>
                      <a:lnTo>
                        <a:pt x="262" y="200"/>
                      </a:lnTo>
                      <a:lnTo>
                        <a:pt x="244" y="206"/>
                      </a:lnTo>
                      <a:lnTo>
                        <a:pt x="236" y="210"/>
                      </a:lnTo>
                      <a:lnTo>
                        <a:pt x="230" y="214"/>
                      </a:lnTo>
                      <a:lnTo>
                        <a:pt x="228" y="220"/>
                      </a:lnTo>
                      <a:lnTo>
                        <a:pt x="226" y="224"/>
                      </a:lnTo>
                      <a:lnTo>
                        <a:pt x="226" y="233"/>
                      </a:lnTo>
                      <a:lnTo>
                        <a:pt x="222" y="247"/>
                      </a:lnTo>
                      <a:lnTo>
                        <a:pt x="212" y="271"/>
                      </a:lnTo>
                      <a:lnTo>
                        <a:pt x="208" y="283"/>
                      </a:lnTo>
                      <a:lnTo>
                        <a:pt x="202" y="293"/>
                      </a:lnTo>
                      <a:lnTo>
                        <a:pt x="200" y="299"/>
                      </a:lnTo>
                      <a:lnTo>
                        <a:pt x="198" y="301"/>
                      </a:lnTo>
                      <a:lnTo>
                        <a:pt x="200" y="297"/>
                      </a:lnTo>
                      <a:lnTo>
                        <a:pt x="202" y="287"/>
                      </a:lnTo>
                      <a:lnTo>
                        <a:pt x="204" y="271"/>
                      </a:lnTo>
                      <a:lnTo>
                        <a:pt x="208" y="251"/>
                      </a:lnTo>
                      <a:lnTo>
                        <a:pt x="212" y="232"/>
                      </a:lnTo>
                      <a:lnTo>
                        <a:pt x="216" y="210"/>
                      </a:lnTo>
                      <a:lnTo>
                        <a:pt x="218" y="192"/>
                      </a:lnTo>
                      <a:lnTo>
                        <a:pt x="218" y="178"/>
                      </a:lnTo>
                      <a:lnTo>
                        <a:pt x="216" y="166"/>
                      </a:lnTo>
                      <a:lnTo>
                        <a:pt x="210" y="158"/>
                      </a:lnTo>
                      <a:lnTo>
                        <a:pt x="204" y="148"/>
                      </a:lnTo>
                      <a:lnTo>
                        <a:pt x="194" y="142"/>
                      </a:lnTo>
                      <a:lnTo>
                        <a:pt x="172" y="132"/>
                      </a:lnTo>
                      <a:lnTo>
                        <a:pt x="162" y="130"/>
                      </a:lnTo>
                      <a:lnTo>
                        <a:pt x="154" y="128"/>
                      </a:lnTo>
                      <a:lnTo>
                        <a:pt x="148" y="132"/>
                      </a:lnTo>
                      <a:lnTo>
                        <a:pt x="140" y="140"/>
                      </a:lnTo>
                      <a:lnTo>
                        <a:pt x="132" y="150"/>
                      </a:lnTo>
                      <a:lnTo>
                        <a:pt x="124" y="164"/>
                      </a:lnTo>
                      <a:lnTo>
                        <a:pt x="118" y="176"/>
                      </a:lnTo>
                      <a:lnTo>
                        <a:pt x="112" y="188"/>
                      </a:lnTo>
                      <a:lnTo>
                        <a:pt x="108" y="196"/>
                      </a:lnTo>
                      <a:lnTo>
                        <a:pt x="106" y="198"/>
                      </a:lnTo>
                      <a:lnTo>
                        <a:pt x="106" y="196"/>
                      </a:lnTo>
                      <a:lnTo>
                        <a:pt x="106" y="188"/>
                      </a:lnTo>
                      <a:lnTo>
                        <a:pt x="108" y="176"/>
                      </a:lnTo>
                      <a:lnTo>
                        <a:pt x="108" y="162"/>
                      </a:lnTo>
                      <a:lnTo>
                        <a:pt x="108" y="130"/>
                      </a:lnTo>
                      <a:lnTo>
                        <a:pt x="106" y="116"/>
                      </a:lnTo>
                      <a:lnTo>
                        <a:pt x="104" y="106"/>
                      </a:lnTo>
                      <a:lnTo>
                        <a:pt x="100" y="98"/>
                      </a:lnTo>
                      <a:lnTo>
                        <a:pt x="92" y="88"/>
                      </a:lnTo>
                      <a:lnTo>
                        <a:pt x="76" y="74"/>
                      </a:lnTo>
                      <a:lnTo>
                        <a:pt x="68" y="68"/>
                      </a:lnTo>
                      <a:lnTo>
                        <a:pt x="60" y="64"/>
                      </a:lnTo>
                      <a:lnTo>
                        <a:pt x="56" y="62"/>
                      </a:lnTo>
                      <a:lnTo>
                        <a:pt x="54" y="60"/>
                      </a:lnTo>
                      <a:lnTo>
                        <a:pt x="18" y="126"/>
                      </a:lnTo>
                      <a:lnTo>
                        <a:pt x="18" y="124"/>
                      </a:lnTo>
                      <a:lnTo>
                        <a:pt x="22" y="116"/>
                      </a:lnTo>
                      <a:lnTo>
                        <a:pt x="24" y="106"/>
                      </a:lnTo>
                      <a:lnTo>
                        <a:pt x="26" y="94"/>
                      </a:lnTo>
                      <a:lnTo>
                        <a:pt x="28" y="80"/>
                      </a:lnTo>
                      <a:lnTo>
                        <a:pt x="30" y="68"/>
                      </a:lnTo>
                      <a:lnTo>
                        <a:pt x="28" y="56"/>
                      </a:lnTo>
                      <a:lnTo>
                        <a:pt x="22" y="46"/>
                      </a:lnTo>
                      <a:lnTo>
                        <a:pt x="10" y="32"/>
                      </a:lnTo>
                      <a:lnTo>
                        <a:pt x="4" y="16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7938">
                  <a:solidFill>
                    <a:srgbClr val="E4D0B8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278" name="Group 85"/>
              <p:cNvGrpSpPr>
                <a:grpSpLocks/>
              </p:cNvGrpSpPr>
              <p:nvPr/>
            </p:nvGrpSpPr>
            <p:grpSpPr bwMode="auto">
              <a:xfrm>
                <a:off x="4675" y="1641"/>
                <a:ext cx="0" cy="0"/>
                <a:chOff x="4675" y="1641"/>
                <a:chExt cx="0" cy="0"/>
              </a:xfrm>
            </p:grpSpPr>
            <p:sp>
              <p:nvSpPr>
                <p:cNvPr id="332" name="Rectangle 86"/>
                <p:cNvSpPr>
                  <a:spLocks noChangeArrowheads="1"/>
                </p:cNvSpPr>
                <p:nvPr/>
              </p:nvSpPr>
              <p:spPr bwMode="auto">
                <a:xfrm>
                  <a:off x="4675" y="1641"/>
                  <a:ext cx="0" cy="0"/>
                </a:xfrm>
                <a:prstGeom prst="rect">
                  <a:avLst/>
                </a:prstGeom>
                <a:solidFill>
                  <a:srgbClr val="E4D0B8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it-IT" sz="2400">
                    <a:latin typeface="Arial" pitchFamily="34" charset="0"/>
                  </a:endParaRPr>
                </a:p>
              </p:txBody>
            </p:sp>
            <p:sp>
              <p:nvSpPr>
                <p:cNvPr id="333" name="Rectangle 87"/>
                <p:cNvSpPr>
                  <a:spLocks noChangeArrowheads="1"/>
                </p:cNvSpPr>
                <p:nvPr/>
              </p:nvSpPr>
              <p:spPr bwMode="auto">
                <a:xfrm>
                  <a:off x="4675" y="1641"/>
                  <a:ext cx="0" cy="0"/>
                </a:xfrm>
                <a:prstGeom prst="rect">
                  <a:avLst/>
                </a:prstGeom>
                <a:noFill/>
                <a:ln w="12700">
                  <a:solidFill>
                    <a:srgbClr val="E4D0B8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it-IT" sz="2400">
                    <a:latin typeface="Arial" pitchFamily="34" charset="0"/>
                  </a:endParaRPr>
                </a:p>
              </p:txBody>
            </p:sp>
          </p:grpSp>
          <p:grpSp>
            <p:nvGrpSpPr>
              <p:cNvPr id="279" name="Group 88"/>
              <p:cNvGrpSpPr>
                <a:grpSpLocks/>
              </p:cNvGrpSpPr>
              <p:nvPr/>
            </p:nvGrpSpPr>
            <p:grpSpPr bwMode="auto">
              <a:xfrm>
                <a:off x="4689" y="1618"/>
                <a:ext cx="189" cy="229"/>
                <a:chOff x="4689" y="1618"/>
                <a:chExt cx="189" cy="229"/>
              </a:xfrm>
            </p:grpSpPr>
            <p:sp>
              <p:nvSpPr>
                <p:cNvPr id="330" name="Freeform 89"/>
                <p:cNvSpPr>
                  <a:spLocks/>
                </p:cNvSpPr>
                <p:nvPr/>
              </p:nvSpPr>
              <p:spPr bwMode="auto">
                <a:xfrm>
                  <a:off x="4689" y="1618"/>
                  <a:ext cx="189" cy="229"/>
                </a:xfrm>
                <a:custGeom>
                  <a:avLst/>
                  <a:gdLst>
                    <a:gd name="T0" fmla="*/ 18 w 378"/>
                    <a:gd name="T1" fmla="*/ 1 h 457"/>
                    <a:gd name="T2" fmla="*/ 25 w 378"/>
                    <a:gd name="T3" fmla="*/ 4 h 457"/>
                    <a:gd name="T4" fmla="*/ 29 w 378"/>
                    <a:gd name="T5" fmla="*/ 10 h 457"/>
                    <a:gd name="T6" fmla="*/ 33 w 378"/>
                    <a:gd name="T7" fmla="*/ 9 h 457"/>
                    <a:gd name="T8" fmla="*/ 35 w 378"/>
                    <a:gd name="T9" fmla="*/ 10 h 457"/>
                    <a:gd name="T10" fmla="*/ 41 w 378"/>
                    <a:gd name="T11" fmla="*/ 14 h 457"/>
                    <a:gd name="T12" fmla="*/ 49 w 378"/>
                    <a:gd name="T13" fmla="*/ 16 h 457"/>
                    <a:gd name="T14" fmla="*/ 52 w 378"/>
                    <a:gd name="T15" fmla="*/ 16 h 457"/>
                    <a:gd name="T16" fmla="*/ 58 w 378"/>
                    <a:gd name="T17" fmla="*/ 19 h 457"/>
                    <a:gd name="T18" fmla="*/ 66 w 378"/>
                    <a:gd name="T19" fmla="*/ 20 h 457"/>
                    <a:gd name="T20" fmla="*/ 71 w 378"/>
                    <a:gd name="T21" fmla="*/ 17 h 457"/>
                    <a:gd name="T22" fmla="*/ 78 w 378"/>
                    <a:gd name="T23" fmla="*/ 23 h 457"/>
                    <a:gd name="T24" fmla="*/ 81 w 378"/>
                    <a:gd name="T25" fmla="*/ 27 h 457"/>
                    <a:gd name="T26" fmla="*/ 88 w 378"/>
                    <a:gd name="T27" fmla="*/ 27 h 457"/>
                    <a:gd name="T28" fmla="*/ 94 w 378"/>
                    <a:gd name="T29" fmla="*/ 27 h 457"/>
                    <a:gd name="T30" fmla="*/ 74 w 378"/>
                    <a:gd name="T31" fmla="*/ 49 h 457"/>
                    <a:gd name="T32" fmla="*/ 60 w 378"/>
                    <a:gd name="T33" fmla="*/ 81 h 457"/>
                    <a:gd name="T34" fmla="*/ 51 w 378"/>
                    <a:gd name="T35" fmla="*/ 115 h 457"/>
                    <a:gd name="T36" fmla="*/ 51 w 378"/>
                    <a:gd name="T37" fmla="*/ 115 h 457"/>
                    <a:gd name="T38" fmla="*/ 54 w 378"/>
                    <a:gd name="T39" fmla="*/ 92 h 457"/>
                    <a:gd name="T40" fmla="*/ 65 w 378"/>
                    <a:gd name="T41" fmla="*/ 62 h 457"/>
                    <a:gd name="T42" fmla="*/ 79 w 378"/>
                    <a:gd name="T43" fmla="*/ 30 h 457"/>
                    <a:gd name="T44" fmla="*/ 62 w 378"/>
                    <a:gd name="T45" fmla="*/ 45 h 457"/>
                    <a:gd name="T46" fmla="*/ 45 w 378"/>
                    <a:gd name="T47" fmla="*/ 99 h 457"/>
                    <a:gd name="T48" fmla="*/ 46 w 378"/>
                    <a:gd name="T49" fmla="*/ 90 h 457"/>
                    <a:gd name="T50" fmla="*/ 52 w 378"/>
                    <a:gd name="T51" fmla="*/ 66 h 457"/>
                    <a:gd name="T52" fmla="*/ 67 w 378"/>
                    <a:gd name="T53" fmla="*/ 30 h 457"/>
                    <a:gd name="T54" fmla="*/ 68 w 378"/>
                    <a:gd name="T55" fmla="*/ 25 h 457"/>
                    <a:gd name="T56" fmla="*/ 65 w 378"/>
                    <a:gd name="T57" fmla="*/ 24 h 457"/>
                    <a:gd name="T58" fmla="*/ 63 w 378"/>
                    <a:gd name="T59" fmla="*/ 25 h 457"/>
                    <a:gd name="T60" fmla="*/ 53 w 378"/>
                    <a:gd name="T61" fmla="*/ 40 h 457"/>
                    <a:gd name="T62" fmla="*/ 44 w 378"/>
                    <a:gd name="T63" fmla="*/ 64 h 457"/>
                    <a:gd name="T64" fmla="*/ 37 w 378"/>
                    <a:gd name="T65" fmla="*/ 82 h 457"/>
                    <a:gd name="T66" fmla="*/ 34 w 378"/>
                    <a:gd name="T67" fmla="*/ 90 h 457"/>
                    <a:gd name="T68" fmla="*/ 37 w 378"/>
                    <a:gd name="T69" fmla="*/ 80 h 457"/>
                    <a:gd name="T70" fmla="*/ 45 w 378"/>
                    <a:gd name="T71" fmla="*/ 51 h 457"/>
                    <a:gd name="T72" fmla="*/ 50 w 378"/>
                    <a:gd name="T73" fmla="*/ 38 h 457"/>
                    <a:gd name="T74" fmla="*/ 52 w 378"/>
                    <a:gd name="T75" fmla="*/ 33 h 457"/>
                    <a:gd name="T76" fmla="*/ 51 w 378"/>
                    <a:gd name="T77" fmla="*/ 35 h 457"/>
                    <a:gd name="T78" fmla="*/ 53 w 378"/>
                    <a:gd name="T79" fmla="*/ 30 h 457"/>
                    <a:gd name="T80" fmla="*/ 55 w 378"/>
                    <a:gd name="T81" fmla="*/ 22 h 457"/>
                    <a:gd name="T82" fmla="*/ 53 w 378"/>
                    <a:gd name="T83" fmla="*/ 19 h 457"/>
                    <a:gd name="T84" fmla="*/ 47 w 378"/>
                    <a:gd name="T85" fmla="*/ 26 h 457"/>
                    <a:gd name="T86" fmla="*/ 37 w 378"/>
                    <a:gd name="T87" fmla="*/ 39 h 457"/>
                    <a:gd name="T88" fmla="*/ 31 w 378"/>
                    <a:gd name="T89" fmla="*/ 47 h 457"/>
                    <a:gd name="T90" fmla="*/ 31 w 378"/>
                    <a:gd name="T91" fmla="*/ 47 h 457"/>
                    <a:gd name="T92" fmla="*/ 35 w 378"/>
                    <a:gd name="T93" fmla="*/ 36 h 457"/>
                    <a:gd name="T94" fmla="*/ 39 w 378"/>
                    <a:gd name="T95" fmla="*/ 22 h 457"/>
                    <a:gd name="T96" fmla="*/ 37 w 378"/>
                    <a:gd name="T97" fmla="*/ 18 h 457"/>
                    <a:gd name="T98" fmla="*/ 32 w 378"/>
                    <a:gd name="T99" fmla="*/ 14 h 457"/>
                    <a:gd name="T100" fmla="*/ 21 w 378"/>
                    <a:gd name="T101" fmla="*/ 26 h 457"/>
                    <a:gd name="T102" fmla="*/ 17 w 378"/>
                    <a:gd name="T103" fmla="*/ 33 h 457"/>
                    <a:gd name="T104" fmla="*/ 18 w 378"/>
                    <a:gd name="T105" fmla="*/ 27 h 457"/>
                    <a:gd name="T106" fmla="*/ 23 w 378"/>
                    <a:gd name="T107" fmla="*/ 16 h 457"/>
                    <a:gd name="T108" fmla="*/ 23 w 378"/>
                    <a:gd name="T109" fmla="*/ 11 h 457"/>
                    <a:gd name="T110" fmla="*/ 24 w 378"/>
                    <a:gd name="T111" fmla="*/ 8 h 457"/>
                    <a:gd name="T112" fmla="*/ 14 w 378"/>
                    <a:gd name="T113" fmla="*/ 5 h 457"/>
                    <a:gd name="T114" fmla="*/ 3 w 378"/>
                    <a:gd name="T115" fmla="*/ 4 h 457"/>
                    <a:gd name="T116" fmla="*/ 2 w 378"/>
                    <a:gd name="T117" fmla="*/ 1 h 457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378"/>
                    <a:gd name="T178" fmla="*/ 0 h 457"/>
                    <a:gd name="T179" fmla="*/ 378 w 378"/>
                    <a:gd name="T180" fmla="*/ 457 h 457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378" h="457">
                      <a:moveTo>
                        <a:pt x="16" y="0"/>
                      </a:moveTo>
                      <a:lnTo>
                        <a:pt x="44" y="4"/>
                      </a:lnTo>
                      <a:lnTo>
                        <a:pt x="70" y="4"/>
                      </a:lnTo>
                      <a:lnTo>
                        <a:pt x="80" y="6"/>
                      </a:lnTo>
                      <a:lnTo>
                        <a:pt x="90" y="10"/>
                      </a:lnTo>
                      <a:lnTo>
                        <a:pt x="100" y="16"/>
                      </a:lnTo>
                      <a:lnTo>
                        <a:pt x="106" y="26"/>
                      </a:lnTo>
                      <a:lnTo>
                        <a:pt x="112" y="36"/>
                      </a:lnTo>
                      <a:lnTo>
                        <a:pt x="116" y="38"/>
                      </a:lnTo>
                      <a:lnTo>
                        <a:pt x="120" y="40"/>
                      </a:lnTo>
                      <a:lnTo>
                        <a:pt x="126" y="38"/>
                      </a:lnTo>
                      <a:lnTo>
                        <a:pt x="130" y="36"/>
                      </a:lnTo>
                      <a:lnTo>
                        <a:pt x="134" y="34"/>
                      </a:lnTo>
                      <a:lnTo>
                        <a:pt x="136" y="36"/>
                      </a:lnTo>
                      <a:lnTo>
                        <a:pt x="140" y="40"/>
                      </a:lnTo>
                      <a:lnTo>
                        <a:pt x="144" y="46"/>
                      </a:lnTo>
                      <a:lnTo>
                        <a:pt x="152" y="52"/>
                      </a:lnTo>
                      <a:lnTo>
                        <a:pt x="164" y="54"/>
                      </a:lnTo>
                      <a:lnTo>
                        <a:pt x="176" y="58"/>
                      </a:lnTo>
                      <a:lnTo>
                        <a:pt x="186" y="60"/>
                      </a:lnTo>
                      <a:lnTo>
                        <a:pt x="196" y="62"/>
                      </a:lnTo>
                      <a:lnTo>
                        <a:pt x="204" y="62"/>
                      </a:lnTo>
                      <a:lnTo>
                        <a:pt x="206" y="62"/>
                      </a:lnTo>
                      <a:lnTo>
                        <a:pt x="208" y="64"/>
                      </a:lnTo>
                      <a:lnTo>
                        <a:pt x="214" y="66"/>
                      </a:lnTo>
                      <a:lnTo>
                        <a:pt x="224" y="70"/>
                      </a:lnTo>
                      <a:lnTo>
                        <a:pt x="234" y="74"/>
                      </a:lnTo>
                      <a:lnTo>
                        <a:pt x="246" y="78"/>
                      </a:lnTo>
                      <a:lnTo>
                        <a:pt x="256" y="78"/>
                      </a:lnTo>
                      <a:lnTo>
                        <a:pt x="264" y="78"/>
                      </a:lnTo>
                      <a:lnTo>
                        <a:pt x="270" y="72"/>
                      </a:lnTo>
                      <a:lnTo>
                        <a:pt x="276" y="68"/>
                      </a:lnTo>
                      <a:lnTo>
                        <a:pt x="282" y="66"/>
                      </a:lnTo>
                      <a:lnTo>
                        <a:pt x="290" y="70"/>
                      </a:lnTo>
                      <a:lnTo>
                        <a:pt x="298" y="76"/>
                      </a:lnTo>
                      <a:lnTo>
                        <a:pt x="312" y="90"/>
                      </a:lnTo>
                      <a:lnTo>
                        <a:pt x="316" y="98"/>
                      </a:lnTo>
                      <a:lnTo>
                        <a:pt x="320" y="102"/>
                      </a:lnTo>
                      <a:lnTo>
                        <a:pt x="324" y="106"/>
                      </a:lnTo>
                      <a:lnTo>
                        <a:pt x="330" y="108"/>
                      </a:lnTo>
                      <a:lnTo>
                        <a:pt x="340" y="108"/>
                      </a:lnTo>
                      <a:lnTo>
                        <a:pt x="350" y="108"/>
                      </a:lnTo>
                      <a:lnTo>
                        <a:pt x="360" y="108"/>
                      </a:lnTo>
                      <a:lnTo>
                        <a:pt x="370" y="108"/>
                      </a:lnTo>
                      <a:lnTo>
                        <a:pt x="376" y="108"/>
                      </a:lnTo>
                      <a:lnTo>
                        <a:pt x="378" y="108"/>
                      </a:lnTo>
                      <a:lnTo>
                        <a:pt x="340" y="114"/>
                      </a:lnTo>
                      <a:lnTo>
                        <a:pt x="294" y="196"/>
                      </a:lnTo>
                      <a:lnTo>
                        <a:pt x="274" y="238"/>
                      </a:lnTo>
                      <a:lnTo>
                        <a:pt x="256" y="280"/>
                      </a:lnTo>
                      <a:lnTo>
                        <a:pt x="240" y="324"/>
                      </a:lnTo>
                      <a:lnTo>
                        <a:pt x="226" y="368"/>
                      </a:lnTo>
                      <a:lnTo>
                        <a:pt x="214" y="411"/>
                      </a:lnTo>
                      <a:lnTo>
                        <a:pt x="206" y="457"/>
                      </a:lnTo>
                      <a:lnTo>
                        <a:pt x="204" y="457"/>
                      </a:lnTo>
                      <a:lnTo>
                        <a:pt x="206" y="457"/>
                      </a:lnTo>
                      <a:lnTo>
                        <a:pt x="204" y="457"/>
                      </a:lnTo>
                      <a:lnTo>
                        <a:pt x="208" y="411"/>
                      </a:lnTo>
                      <a:lnTo>
                        <a:pt x="216" y="368"/>
                      </a:lnTo>
                      <a:lnTo>
                        <a:pt x="228" y="326"/>
                      </a:lnTo>
                      <a:lnTo>
                        <a:pt x="242" y="286"/>
                      </a:lnTo>
                      <a:lnTo>
                        <a:pt x="258" y="246"/>
                      </a:lnTo>
                      <a:lnTo>
                        <a:pt x="274" y="204"/>
                      </a:lnTo>
                      <a:lnTo>
                        <a:pt x="294" y="162"/>
                      </a:lnTo>
                      <a:lnTo>
                        <a:pt x="314" y="118"/>
                      </a:lnTo>
                      <a:lnTo>
                        <a:pt x="310" y="120"/>
                      </a:lnTo>
                      <a:lnTo>
                        <a:pt x="250" y="180"/>
                      </a:lnTo>
                      <a:lnTo>
                        <a:pt x="212" y="286"/>
                      </a:lnTo>
                      <a:lnTo>
                        <a:pt x="194" y="340"/>
                      </a:lnTo>
                      <a:lnTo>
                        <a:pt x="180" y="394"/>
                      </a:lnTo>
                      <a:lnTo>
                        <a:pt x="184" y="360"/>
                      </a:lnTo>
                      <a:lnTo>
                        <a:pt x="190" y="326"/>
                      </a:lnTo>
                      <a:lnTo>
                        <a:pt x="198" y="294"/>
                      </a:lnTo>
                      <a:lnTo>
                        <a:pt x="210" y="262"/>
                      </a:lnTo>
                      <a:lnTo>
                        <a:pt x="234" y="198"/>
                      </a:lnTo>
                      <a:lnTo>
                        <a:pt x="264" y="136"/>
                      </a:lnTo>
                      <a:lnTo>
                        <a:pt x="268" y="118"/>
                      </a:lnTo>
                      <a:lnTo>
                        <a:pt x="270" y="104"/>
                      </a:lnTo>
                      <a:lnTo>
                        <a:pt x="270" y="100"/>
                      </a:lnTo>
                      <a:lnTo>
                        <a:pt x="268" y="98"/>
                      </a:lnTo>
                      <a:lnTo>
                        <a:pt x="264" y="96"/>
                      </a:lnTo>
                      <a:lnTo>
                        <a:pt x="258" y="94"/>
                      </a:lnTo>
                      <a:lnTo>
                        <a:pt x="254" y="94"/>
                      </a:lnTo>
                      <a:lnTo>
                        <a:pt x="252" y="96"/>
                      </a:lnTo>
                      <a:lnTo>
                        <a:pt x="252" y="98"/>
                      </a:lnTo>
                      <a:lnTo>
                        <a:pt x="236" y="114"/>
                      </a:lnTo>
                      <a:lnTo>
                        <a:pt x="224" y="134"/>
                      </a:lnTo>
                      <a:lnTo>
                        <a:pt x="212" y="158"/>
                      </a:lnTo>
                      <a:lnTo>
                        <a:pt x="200" y="184"/>
                      </a:lnTo>
                      <a:lnTo>
                        <a:pt x="188" y="216"/>
                      </a:lnTo>
                      <a:lnTo>
                        <a:pt x="174" y="256"/>
                      </a:lnTo>
                      <a:lnTo>
                        <a:pt x="166" y="278"/>
                      </a:lnTo>
                      <a:lnTo>
                        <a:pt x="158" y="302"/>
                      </a:lnTo>
                      <a:lnTo>
                        <a:pt x="148" y="328"/>
                      </a:lnTo>
                      <a:lnTo>
                        <a:pt x="138" y="356"/>
                      </a:lnTo>
                      <a:lnTo>
                        <a:pt x="138" y="358"/>
                      </a:lnTo>
                      <a:lnTo>
                        <a:pt x="136" y="360"/>
                      </a:lnTo>
                      <a:lnTo>
                        <a:pt x="136" y="358"/>
                      </a:lnTo>
                      <a:lnTo>
                        <a:pt x="138" y="356"/>
                      </a:lnTo>
                      <a:lnTo>
                        <a:pt x="146" y="318"/>
                      </a:lnTo>
                      <a:lnTo>
                        <a:pt x="158" y="280"/>
                      </a:lnTo>
                      <a:lnTo>
                        <a:pt x="170" y="240"/>
                      </a:lnTo>
                      <a:lnTo>
                        <a:pt x="180" y="204"/>
                      </a:lnTo>
                      <a:lnTo>
                        <a:pt x="192" y="174"/>
                      </a:lnTo>
                      <a:lnTo>
                        <a:pt x="196" y="160"/>
                      </a:lnTo>
                      <a:lnTo>
                        <a:pt x="200" y="150"/>
                      </a:lnTo>
                      <a:lnTo>
                        <a:pt x="204" y="140"/>
                      </a:lnTo>
                      <a:lnTo>
                        <a:pt x="206" y="134"/>
                      </a:lnTo>
                      <a:lnTo>
                        <a:pt x="208" y="132"/>
                      </a:lnTo>
                      <a:lnTo>
                        <a:pt x="206" y="136"/>
                      </a:lnTo>
                      <a:lnTo>
                        <a:pt x="206" y="138"/>
                      </a:lnTo>
                      <a:lnTo>
                        <a:pt x="208" y="132"/>
                      </a:lnTo>
                      <a:lnTo>
                        <a:pt x="212" y="120"/>
                      </a:lnTo>
                      <a:lnTo>
                        <a:pt x="216" y="108"/>
                      </a:lnTo>
                      <a:lnTo>
                        <a:pt x="218" y="98"/>
                      </a:lnTo>
                      <a:lnTo>
                        <a:pt x="220" y="88"/>
                      </a:lnTo>
                      <a:lnTo>
                        <a:pt x="220" y="84"/>
                      </a:lnTo>
                      <a:lnTo>
                        <a:pt x="214" y="78"/>
                      </a:lnTo>
                      <a:lnTo>
                        <a:pt x="212" y="76"/>
                      </a:lnTo>
                      <a:lnTo>
                        <a:pt x="208" y="80"/>
                      </a:lnTo>
                      <a:lnTo>
                        <a:pt x="200" y="88"/>
                      </a:lnTo>
                      <a:lnTo>
                        <a:pt x="188" y="102"/>
                      </a:lnTo>
                      <a:lnTo>
                        <a:pt x="174" y="118"/>
                      </a:lnTo>
                      <a:lnTo>
                        <a:pt x="160" y="136"/>
                      </a:lnTo>
                      <a:lnTo>
                        <a:pt x="146" y="154"/>
                      </a:lnTo>
                      <a:lnTo>
                        <a:pt x="136" y="170"/>
                      </a:lnTo>
                      <a:lnTo>
                        <a:pt x="128" y="184"/>
                      </a:lnTo>
                      <a:lnTo>
                        <a:pt x="126" y="188"/>
                      </a:lnTo>
                      <a:lnTo>
                        <a:pt x="126" y="190"/>
                      </a:lnTo>
                      <a:lnTo>
                        <a:pt x="126" y="188"/>
                      </a:lnTo>
                      <a:lnTo>
                        <a:pt x="126" y="186"/>
                      </a:lnTo>
                      <a:lnTo>
                        <a:pt x="130" y="176"/>
                      </a:lnTo>
                      <a:lnTo>
                        <a:pt x="134" y="160"/>
                      </a:lnTo>
                      <a:lnTo>
                        <a:pt x="138" y="142"/>
                      </a:lnTo>
                      <a:lnTo>
                        <a:pt x="144" y="122"/>
                      </a:lnTo>
                      <a:lnTo>
                        <a:pt x="150" y="104"/>
                      </a:lnTo>
                      <a:lnTo>
                        <a:pt x="154" y="88"/>
                      </a:lnTo>
                      <a:lnTo>
                        <a:pt x="150" y="86"/>
                      </a:lnTo>
                      <a:lnTo>
                        <a:pt x="148" y="82"/>
                      </a:lnTo>
                      <a:lnTo>
                        <a:pt x="146" y="72"/>
                      </a:lnTo>
                      <a:lnTo>
                        <a:pt x="142" y="64"/>
                      </a:lnTo>
                      <a:lnTo>
                        <a:pt x="136" y="58"/>
                      </a:lnTo>
                      <a:lnTo>
                        <a:pt x="128" y="54"/>
                      </a:lnTo>
                      <a:lnTo>
                        <a:pt x="116" y="68"/>
                      </a:lnTo>
                      <a:lnTo>
                        <a:pt x="100" y="84"/>
                      </a:lnTo>
                      <a:lnTo>
                        <a:pt x="84" y="104"/>
                      </a:lnTo>
                      <a:lnTo>
                        <a:pt x="70" y="124"/>
                      </a:lnTo>
                      <a:lnTo>
                        <a:pt x="68" y="128"/>
                      </a:lnTo>
                      <a:lnTo>
                        <a:pt x="66" y="130"/>
                      </a:lnTo>
                      <a:lnTo>
                        <a:pt x="66" y="128"/>
                      </a:lnTo>
                      <a:lnTo>
                        <a:pt x="68" y="120"/>
                      </a:lnTo>
                      <a:lnTo>
                        <a:pt x="72" y="108"/>
                      </a:lnTo>
                      <a:lnTo>
                        <a:pt x="78" y="94"/>
                      </a:lnTo>
                      <a:lnTo>
                        <a:pt x="84" y="78"/>
                      </a:lnTo>
                      <a:lnTo>
                        <a:pt x="90" y="62"/>
                      </a:lnTo>
                      <a:lnTo>
                        <a:pt x="96" y="50"/>
                      </a:lnTo>
                      <a:lnTo>
                        <a:pt x="92" y="46"/>
                      </a:lnTo>
                      <a:lnTo>
                        <a:pt x="92" y="44"/>
                      </a:lnTo>
                      <a:lnTo>
                        <a:pt x="94" y="40"/>
                      </a:lnTo>
                      <a:lnTo>
                        <a:pt x="96" y="34"/>
                      </a:lnTo>
                      <a:lnTo>
                        <a:pt x="94" y="30"/>
                      </a:lnTo>
                      <a:lnTo>
                        <a:pt x="88" y="26"/>
                      </a:lnTo>
                      <a:lnTo>
                        <a:pt x="78" y="24"/>
                      </a:lnTo>
                      <a:lnTo>
                        <a:pt x="56" y="20"/>
                      </a:lnTo>
                      <a:lnTo>
                        <a:pt x="32" y="18"/>
                      </a:lnTo>
                      <a:lnTo>
                        <a:pt x="20" y="16"/>
                      </a:lnTo>
                      <a:lnTo>
                        <a:pt x="10" y="14"/>
                      </a:lnTo>
                      <a:lnTo>
                        <a:pt x="4" y="10"/>
                      </a:lnTo>
                      <a:lnTo>
                        <a:pt x="0" y="4"/>
                      </a:lnTo>
                      <a:lnTo>
                        <a:pt x="8" y="2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B89D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331" name="Freeform 90"/>
                <p:cNvSpPr>
                  <a:spLocks/>
                </p:cNvSpPr>
                <p:nvPr/>
              </p:nvSpPr>
              <p:spPr bwMode="auto">
                <a:xfrm>
                  <a:off x="4689" y="1618"/>
                  <a:ext cx="189" cy="229"/>
                </a:xfrm>
                <a:custGeom>
                  <a:avLst/>
                  <a:gdLst>
                    <a:gd name="T0" fmla="*/ 18 w 378"/>
                    <a:gd name="T1" fmla="*/ 1 h 457"/>
                    <a:gd name="T2" fmla="*/ 25 w 378"/>
                    <a:gd name="T3" fmla="*/ 4 h 457"/>
                    <a:gd name="T4" fmla="*/ 29 w 378"/>
                    <a:gd name="T5" fmla="*/ 10 h 457"/>
                    <a:gd name="T6" fmla="*/ 33 w 378"/>
                    <a:gd name="T7" fmla="*/ 9 h 457"/>
                    <a:gd name="T8" fmla="*/ 35 w 378"/>
                    <a:gd name="T9" fmla="*/ 10 h 457"/>
                    <a:gd name="T10" fmla="*/ 41 w 378"/>
                    <a:gd name="T11" fmla="*/ 14 h 457"/>
                    <a:gd name="T12" fmla="*/ 49 w 378"/>
                    <a:gd name="T13" fmla="*/ 16 h 457"/>
                    <a:gd name="T14" fmla="*/ 52 w 378"/>
                    <a:gd name="T15" fmla="*/ 16 h 457"/>
                    <a:gd name="T16" fmla="*/ 58 w 378"/>
                    <a:gd name="T17" fmla="*/ 19 h 457"/>
                    <a:gd name="T18" fmla="*/ 66 w 378"/>
                    <a:gd name="T19" fmla="*/ 20 h 457"/>
                    <a:gd name="T20" fmla="*/ 71 w 378"/>
                    <a:gd name="T21" fmla="*/ 17 h 457"/>
                    <a:gd name="T22" fmla="*/ 78 w 378"/>
                    <a:gd name="T23" fmla="*/ 23 h 457"/>
                    <a:gd name="T24" fmla="*/ 81 w 378"/>
                    <a:gd name="T25" fmla="*/ 27 h 457"/>
                    <a:gd name="T26" fmla="*/ 88 w 378"/>
                    <a:gd name="T27" fmla="*/ 27 h 457"/>
                    <a:gd name="T28" fmla="*/ 94 w 378"/>
                    <a:gd name="T29" fmla="*/ 27 h 457"/>
                    <a:gd name="T30" fmla="*/ 74 w 378"/>
                    <a:gd name="T31" fmla="*/ 49 h 457"/>
                    <a:gd name="T32" fmla="*/ 60 w 378"/>
                    <a:gd name="T33" fmla="*/ 81 h 457"/>
                    <a:gd name="T34" fmla="*/ 51 w 378"/>
                    <a:gd name="T35" fmla="*/ 115 h 457"/>
                    <a:gd name="T36" fmla="*/ 51 w 378"/>
                    <a:gd name="T37" fmla="*/ 115 h 457"/>
                    <a:gd name="T38" fmla="*/ 54 w 378"/>
                    <a:gd name="T39" fmla="*/ 92 h 457"/>
                    <a:gd name="T40" fmla="*/ 65 w 378"/>
                    <a:gd name="T41" fmla="*/ 62 h 457"/>
                    <a:gd name="T42" fmla="*/ 79 w 378"/>
                    <a:gd name="T43" fmla="*/ 30 h 457"/>
                    <a:gd name="T44" fmla="*/ 62 w 378"/>
                    <a:gd name="T45" fmla="*/ 45 h 457"/>
                    <a:gd name="T46" fmla="*/ 45 w 378"/>
                    <a:gd name="T47" fmla="*/ 99 h 457"/>
                    <a:gd name="T48" fmla="*/ 46 w 378"/>
                    <a:gd name="T49" fmla="*/ 90 h 457"/>
                    <a:gd name="T50" fmla="*/ 52 w 378"/>
                    <a:gd name="T51" fmla="*/ 66 h 457"/>
                    <a:gd name="T52" fmla="*/ 67 w 378"/>
                    <a:gd name="T53" fmla="*/ 30 h 457"/>
                    <a:gd name="T54" fmla="*/ 68 w 378"/>
                    <a:gd name="T55" fmla="*/ 25 h 457"/>
                    <a:gd name="T56" fmla="*/ 65 w 378"/>
                    <a:gd name="T57" fmla="*/ 24 h 457"/>
                    <a:gd name="T58" fmla="*/ 63 w 378"/>
                    <a:gd name="T59" fmla="*/ 25 h 457"/>
                    <a:gd name="T60" fmla="*/ 53 w 378"/>
                    <a:gd name="T61" fmla="*/ 40 h 457"/>
                    <a:gd name="T62" fmla="*/ 44 w 378"/>
                    <a:gd name="T63" fmla="*/ 64 h 457"/>
                    <a:gd name="T64" fmla="*/ 37 w 378"/>
                    <a:gd name="T65" fmla="*/ 82 h 457"/>
                    <a:gd name="T66" fmla="*/ 34 w 378"/>
                    <a:gd name="T67" fmla="*/ 90 h 457"/>
                    <a:gd name="T68" fmla="*/ 37 w 378"/>
                    <a:gd name="T69" fmla="*/ 80 h 457"/>
                    <a:gd name="T70" fmla="*/ 45 w 378"/>
                    <a:gd name="T71" fmla="*/ 51 h 457"/>
                    <a:gd name="T72" fmla="*/ 50 w 378"/>
                    <a:gd name="T73" fmla="*/ 38 h 457"/>
                    <a:gd name="T74" fmla="*/ 52 w 378"/>
                    <a:gd name="T75" fmla="*/ 33 h 457"/>
                    <a:gd name="T76" fmla="*/ 51 w 378"/>
                    <a:gd name="T77" fmla="*/ 35 h 457"/>
                    <a:gd name="T78" fmla="*/ 53 w 378"/>
                    <a:gd name="T79" fmla="*/ 30 h 457"/>
                    <a:gd name="T80" fmla="*/ 55 w 378"/>
                    <a:gd name="T81" fmla="*/ 22 h 457"/>
                    <a:gd name="T82" fmla="*/ 53 w 378"/>
                    <a:gd name="T83" fmla="*/ 19 h 457"/>
                    <a:gd name="T84" fmla="*/ 47 w 378"/>
                    <a:gd name="T85" fmla="*/ 26 h 457"/>
                    <a:gd name="T86" fmla="*/ 37 w 378"/>
                    <a:gd name="T87" fmla="*/ 39 h 457"/>
                    <a:gd name="T88" fmla="*/ 31 w 378"/>
                    <a:gd name="T89" fmla="*/ 47 h 457"/>
                    <a:gd name="T90" fmla="*/ 31 w 378"/>
                    <a:gd name="T91" fmla="*/ 47 h 457"/>
                    <a:gd name="T92" fmla="*/ 35 w 378"/>
                    <a:gd name="T93" fmla="*/ 36 h 457"/>
                    <a:gd name="T94" fmla="*/ 39 w 378"/>
                    <a:gd name="T95" fmla="*/ 22 h 457"/>
                    <a:gd name="T96" fmla="*/ 37 w 378"/>
                    <a:gd name="T97" fmla="*/ 18 h 457"/>
                    <a:gd name="T98" fmla="*/ 32 w 378"/>
                    <a:gd name="T99" fmla="*/ 14 h 457"/>
                    <a:gd name="T100" fmla="*/ 21 w 378"/>
                    <a:gd name="T101" fmla="*/ 26 h 457"/>
                    <a:gd name="T102" fmla="*/ 17 w 378"/>
                    <a:gd name="T103" fmla="*/ 33 h 457"/>
                    <a:gd name="T104" fmla="*/ 18 w 378"/>
                    <a:gd name="T105" fmla="*/ 27 h 457"/>
                    <a:gd name="T106" fmla="*/ 23 w 378"/>
                    <a:gd name="T107" fmla="*/ 16 h 457"/>
                    <a:gd name="T108" fmla="*/ 23 w 378"/>
                    <a:gd name="T109" fmla="*/ 11 h 457"/>
                    <a:gd name="T110" fmla="*/ 24 w 378"/>
                    <a:gd name="T111" fmla="*/ 8 h 457"/>
                    <a:gd name="T112" fmla="*/ 14 w 378"/>
                    <a:gd name="T113" fmla="*/ 5 h 457"/>
                    <a:gd name="T114" fmla="*/ 3 w 378"/>
                    <a:gd name="T115" fmla="*/ 4 h 457"/>
                    <a:gd name="T116" fmla="*/ 2 w 378"/>
                    <a:gd name="T117" fmla="*/ 1 h 457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378"/>
                    <a:gd name="T178" fmla="*/ 0 h 457"/>
                    <a:gd name="T179" fmla="*/ 378 w 378"/>
                    <a:gd name="T180" fmla="*/ 457 h 457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378" h="457">
                      <a:moveTo>
                        <a:pt x="16" y="0"/>
                      </a:moveTo>
                      <a:lnTo>
                        <a:pt x="44" y="4"/>
                      </a:lnTo>
                      <a:lnTo>
                        <a:pt x="70" y="4"/>
                      </a:lnTo>
                      <a:lnTo>
                        <a:pt x="80" y="6"/>
                      </a:lnTo>
                      <a:lnTo>
                        <a:pt x="90" y="10"/>
                      </a:lnTo>
                      <a:lnTo>
                        <a:pt x="100" y="16"/>
                      </a:lnTo>
                      <a:lnTo>
                        <a:pt x="106" y="26"/>
                      </a:lnTo>
                      <a:lnTo>
                        <a:pt x="112" y="36"/>
                      </a:lnTo>
                      <a:lnTo>
                        <a:pt x="116" y="38"/>
                      </a:lnTo>
                      <a:lnTo>
                        <a:pt x="120" y="40"/>
                      </a:lnTo>
                      <a:lnTo>
                        <a:pt x="126" y="38"/>
                      </a:lnTo>
                      <a:lnTo>
                        <a:pt x="130" y="36"/>
                      </a:lnTo>
                      <a:lnTo>
                        <a:pt x="134" y="34"/>
                      </a:lnTo>
                      <a:lnTo>
                        <a:pt x="136" y="36"/>
                      </a:lnTo>
                      <a:lnTo>
                        <a:pt x="140" y="40"/>
                      </a:lnTo>
                      <a:lnTo>
                        <a:pt x="144" y="46"/>
                      </a:lnTo>
                      <a:lnTo>
                        <a:pt x="152" y="52"/>
                      </a:lnTo>
                      <a:lnTo>
                        <a:pt x="164" y="54"/>
                      </a:lnTo>
                      <a:lnTo>
                        <a:pt x="176" y="58"/>
                      </a:lnTo>
                      <a:lnTo>
                        <a:pt x="186" y="60"/>
                      </a:lnTo>
                      <a:lnTo>
                        <a:pt x="196" y="62"/>
                      </a:lnTo>
                      <a:lnTo>
                        <a:pt x="204" y="62"/>
                      </a:lnTo>
                      <a:lnTo>
                        <a:pt x="206" y="62"/>
                      </a:lnTo>
                      <a:lnTo>
                        <a:pt x="208" y="64"/>
                      </a:lnTo>
                      <a:lnTo>
                        <a:pt x="214" y="66"/>
                      </a:lnTo>
                      <a:lnTo>
                        <a:pt x="224" y="70"/>
                      </a:lnTo>
                      <a:lnTo>
                        <a:pt x="234" y="74"/>
                      </a:lnTo>
                      <a:lnTo>
                        <a:pt x="246" y="78"/>
                      </a:lnTo>
                      <a:lnTo>
                        <a:pt x="256" y="78"/>
                      </a:lnTo>
                      <a:lnTo>
                        <a:pt x="264" y="78"/>
                      </a:lnTo>
                      <a:lnTo>
                        <a:pt x="270" y="72"/>
                      </a:lnTo>
                      <a:lnTo>
                        <a:pt x="276" y="68"/>
                      </a:lnTo>
                      <a:lnTo>
                        <a:pt x="282" y="66"/>
                      </a:lnTo>
                      <a:lnTo>
                        <a:pt x="290" y="70"/>
                      </a:lnTo>
                      <a:lnTo>
                        <a:pt x="298" y="76"/>
                      </a:lnTo>
                      <a:lnTo>
                        <a:pt x="312" y="90"/>
                      </a:lnTo>
                      <a:lnTo>
                        <a:pt x="316" y="98"/>
                      </a:lnTo>
                      <a:lnTo>
                        <a:pt x="320" y="102"/>
                      </a:lnTo>
                      <a:lnTo>
                        <a:pt x="324" y="106"/>
                      </a:lnTo>
                      <a:lnTo>
                        <a:pt x="330" y="108"/>
                      </a:lnTo>
                      <a:lnTo>
                        <a:pt x="340" y="108"/>
                      </a:lnTo>
                      <a:lnTo>
                        <a:pt x="350" y="108"/>
                      </a:lnTo>
                      <a:lnTo>
                        <a:pt x="360" y="108"/>
                      </a:lnTo>
                      <a:lnTo>
                        <a:pt x="370" y="108"/>
                      </a:lnTo>
                      <a:lnTo>
                        <a:pt x="376" y="108"/>
                      </a:lnTo>
                      <a:lnTo>
                        <a:pt x="378" y="108"/>
                      </a:lnTo>
                      <a:lnTo>
                        <a:pt x="340" y="114"/>
                      </a:lnTo>
                      <a:lnTo>
                        <a:pt x="294" y="196"/>
                      </a:lnTo>
                      <a:lnTo>
                        <a:pt x="274" y="238"/>
                      </a:lnTo>
                      <a:lnTo>
                        <a:pt x="256" y="280"/>
                      </a:lnTo>
                      <a:lnTo>
                        <a:pt x="240" y="324"/>
                      </a:lnTo>
                      <a:lnTo>
                        <a:pt x="226" y="368"/>
                      </a:lnTo>
                      <a:lnTo>
                        <a:pt x="214" y="411"/>
                      </a:lnTo>
                      <a:lnTo>
                        <a:pt x="206" y="457"/>
                      </a:lnTo>
                      <a:lnTo>
                        <a:pt x="204" y="457"/>
                      </a:lnTo>
                      <a:lnTo>
                        <a:pt x="206" y="457"/>
                      </a:lnTo>
                      <a:lnTo>
                        <a:pt x="204" y="457"/>
                      </a:lnTo>
                      <a:lnTo>
                        <a:pt x="208" y="411"/>
                      </a:lnTo>
                      <a:lnTo>
                        <a:pt x="216" y="368"/>
                      </a:lnTo>
                      <a:lnTo>
                        <a:pt x="228" y="326"/>
                      </a:lnTo>
                      <a:lnTo>
                        <a:pt x="242" y="286"/>
                      </a:lnTo>
                      <a:lnTo>
                        <a:pt x="258" y="246"/>
                      </a:lnTo>
                      <a:lnTo>
                        <a:pt x="274" y="204"/>
                      </a:lnTo>
                      <a:lnTo>
                        <a:pt x="294" y="162"/>
                      </a:lnTo>
                      <a:lnTo>
                        <a:pt x="314" y="118"/>
                      </a:lnTo>
                      <a:lnTo>
                        <a:pt x="310" y="120"/>
                      </a:lnTo>
                      <a:lnTo>
                        <a:pt x="250" y="180"/>
                      </a:lnTo>
                      <a:lnTo>
                        <a:pt x="212" y="286"/>
                      </a:lnTo>
                      <a:lnTo>
                        <a:pt x="194" y="340"/>
                      </a:lnTo>
                      <a:lnTo>
                        <a:pt x="180" y="394"/>
                      </a:lnTo>
                      <a:lnTo>
                        <a:pt x="184" y="360"/>
                      </a:lnTo>
                      <a:lnTo>
                        <a:pt x="190" y="326"/>
                      </a:lnTo>
                      <a:lnTo>
                        <a:pt x="198" y="294"/>
                      </a:lnTo>
                      <a:lnTo>
                        <a:pt x="210" y="262"/>
                      </a:lnTo>
                      <a:lnTo>
                        <a:pt x="234" y="198"/>
                      </a:lnTo>
                      <a:lnTo>
                        <a:pt x="264" y="136"/>
                      </a:lnTo>
                      <a:lnTo>
                        <a:pt x="268" y="118"/>
                      </a:lnTo>
                      <a:lnTo>
                        <a:pt x="270" y="104"/>
                      </a:lnTo>
                      <a:lnTo>
                        <a:pt x="270" y="100"/>
                      </a:lnTo>
                      <a:lnTo>
                        <a:pt x="268" y="98"/>
                      </a:lnTo>
                      <a:lnTo>
                        <a:pt x="264" y="96"/>
                      </a:lnTo>
                      <a:lnTo>
                        <a:pt x="258" y="94"/>
                      </a:lnTo>
                      <a:lnTo>
                        <a:pt x="254" y="94"/>
                      </a:lnTo>
                      <a:lnTo>
                        <a:pt x="252" y="96"/>
                      </a:lnTo>
                      <a:lnTo>
                        <a:pt x="252" y="98"/>
                      </a:lnTo>
                      <a:lnTo>
                        <a:pt x="236" y="114"/>
                      </a:lnTo>
                      <a:lnTo>
                        <a:pt x="224" y="134"/>
                      </a:lnTo>
                      <a:lnTo>
                        <a:pt x="212" y="158"/>
                      </a:lnTo>
                      <a:lnTo>
                        <a:pt x="200" y="184"/>
                      </a:lnTo>
                      <a:lnTo>
                        <a:pt x="188" y="216"/>
                      </a:lnTo>
                      <a:lnTo>
                        <a:pt x="174" y="256"/>
                      </a:lnTo>
                      <a:lnTo>
                        <a:pt x="166" y="278"/>
                      </a:lnTo>
                      <a:lnTo>
                        <a:pt x="158" y="302"/>
                      </a:lnTo>
                      <a:lnTo>
                        <a:pt x="148" y="328"/>
                      </a:lnTo>
                      <a:lnTo>
                        <a:pt x="138" y="356"/>
                      </a:lnTo>
                      <a:lnTo>
                        <a:pt x="138" y="358"/>
                      </a:lnTo>
                      <a:lnTo>
                        <a:pt x="136" y="360"/>
                      </a:lnTo>
                      <a:lnTo>
                        <a:pt x="136" y="358"/>
                      </a:lnTo>
                      <a:lnTo>
                        <a:pt x="138" y="356"/>
                      </a:lnTo>
                      <a:lnTo>
                        <a:pt x="146" y="318"/>
                      </a:lnTo>
                      <a:lnTo>
                        <a:pt x="158" y="280"/>
                      </a:lnTo>
                      <a:lnTo>
                        <a:pt x="170" y="240"/>
                      </a:lnTo>
                      <a:lnTo>
                        <a:pt x="180" y="204"/>
                      </a:lnTo>
                      <a:lnTo>
                        <a:pt x="192" y="174"/>
                      </a:lnTo>
                      <a:lnTo>
                        <a:pt x="196" y="160"/>
                      </a:lnTo>
                      <a:lnTo>
                        <a:pt x="200" y="150"/>
                      </a:lnTo>
                      <a:lnTo>
                        <a:pt x="204" y="140"/>
                      </a:lnTo>
                      <a:lnTo>
                        <a:pt x="206" y="134"/>
                      </a:lnTo>
                      <a:lnTo>
                        <a:pt x="208" y="132"/>
                      </a:lnTo>
                      <a:lnTo>
                        <a:pt x="206" y="136"/>
                      </a:lnTo>
                      <a:lnTo>
                        <a:pt x="206" y="138"/>
                      </a:lnTo>
                      <a:lnTo>
                        <a:pt x="208" y="132"/>
                      </a:lnTo>
                      <a:lnTo>
                        <a:pt x="212" y="120"/>
                      </a:lnTo>
                      <a:lnTo>
                        <a:pt x="216" y="108"/>
                      </a:lnTo>
                      <a:lnTo>
                        <a:pt x="218" y="98"/>
                      </a:lnTo>
                      <a:lnTo>
                        <a:pt x="220" y="88"/>
                      </a:lnTo>
                      <a:lnTo>
                        <a:pt x="220" y="84"/>
                      </a:lnTo>
                      <a:lnTo>
                        <a:pt x="214" y="78"/>
                      </a:lnTo>
                      <a:lnTo>
                        <a:pt x="212" y="76"/>
                      </a:lnTo>
                      <a:lnTo>
                        <a:pt x="208" y="80"/>
                      </a:lnTo>
                      <a:lnTo>
                        <a:pt x="200" y="88"/>
                      </a:lnTo>
                      <a:lnTo>
                        <a:pt x="188" y="102"/>
                      </a:lnTo>
                      <a:lnTo>
                        <a:pt x="174" y="118"/>
                      </a:lnTo>
                      <a:lnTo>
                        <a:pt x="160" y="136"/>
                      </a:lnTo>
                      <a:lnTo>
                        <a:pt x="146" y="154"/>
                      </a:lnTo>
                      <a:lnTo>
                        <a:pt x="136" y="170"/>
                      </a:lnTo>
                      <a:lnTo>
                        <a:pt x="128" y="184"/>
                      </a:lnTo>
                      <a:lnTo>
                        <a:pt x="126" y="188"/>
                      </a:lnTo>
                      <a:lnTo>
                        <a:pt x="126" y="190"/>
                      </a:lnTo>
                      <a:lnTo>
                        <a:pt x="126" y="188"/>
                      </a:lnTo>
                      <a:lnTo>
                        <a:pt x="126" y="186"/>
                      </a:lnTo>
                      <a:lnTo>
                        <a:pt x="130" y="176"/>
                      </a:lnTo>
                      <a:lnTo>
                        <a:pt x="134" y="160"/>
                      </a:lnTo>
                      <a:lnTo>
                        <a:pt x="138" y="142"/>
                      </a:lnTo>
                      <a:lnTo>
                        <a:pt x="144" y="122"/>
                      </a:lnTo>
                      <a:lnTo>
                        <a:pt x="150" y="104"/>
                      </a:lnTo>
                      <a:lnTo>
                        <a:pt x="154" y="88"/>
                      </a:lnTo>
                      <a:lnTo>
                        <a:pt x="150" y="86"/>
                      </a:lnTo>
                      <a:lnTo>
                        <a:pt x="148" y="82"/>
                      </a:lnTo>
                      <a:lnTo>
                        <a:pt x="146" y="72"/>
                      </a:lnTo>
                      <a:lnTo>
                        <a:pt x="142" y="64"/>
                      </a:lnTo>
                      <a:lnTo>
                        <a:pt x="136" y="58"/>
                      </a:lnTo>
                      <a:lnTo>
                        <a:pt x="128" y="54"/>
                      </a:lnTo>
                      <a:lnTo>
                        <a:pt x="116" y="68"/>
                      </a:lnTo>
                      <a:lnTo>
                        <a:pt x="100" y="84"/>
                      </a:lnTo>
                      <a:lnTo>
                        <a:pt x="84" y="104"/>
                      </a:lnTo>
                      <a:lnTo>
                        <a:pt x="70" y="124"/>
                      </a:lnTo>
                      <a:lnTo>
                        <a:pt x="68" y="128"/>
                      </a:lnTo>
                      <a:lnTo>
                        <a:pt x="66" y="130"/>
                      </a:lnTo>
                      <a:lnTo>
                        <a:pt x="66" y="128"/>
                      </a:lnTo>
                      <a:lnTo>
                        <a:pt x="68" y="120"/>
                      </a:lnTo>
                      <a:lnTo>
                        <a:pt x="72" y="108"/>
                      </a:lnTo>
                      <a:lnTo>
                        <a:pt x="78" y="94"/>
                      </a:lnTo>
                      <a:lnTo>
                        <a:pt x="84" y="78"/>
                      </a:lnTo>
                      <a:lnTo>
                        <a:pt x="90" y="62"/>
                      </a:lnTo>
                      <a:lnTo>
                        <a:pt x="96" y="50"/>
                      </a:lnTo>
                      <a:lnTo>
                        <a:pt x="92" y="46"/>
                      </a:lnTo>
                      <a:lnTo>
                        <a:pt x="92" y="44"/>
                      </a:lnTo>
                      <a:lnTo>
                        <a:pt x="94" y="40"/>
                      </a:lnTo>
                      <a:lnTo>
                        <a:pt x="96" y="34"/>
                      </a:lnTo>
                      <a:lnTo>
                        <a:pt x="94" y="30"/>
                      </a:lnTo>
                      <a:lnTo>
                        <a:pt x="88" y="26"/>
                      </a:lnTo>
                      <a:lnTo>
                        <a:pt x="78" y="24"/>
                      </a:lnTo>
                      <a:lnTo>
                        <a:pt x="56" y="20"/>
                      </a:lnTo>
                      <a:lnTo>
                        <a:pt x="32" y="18"/>
                      </a:lnTo>
                      <a:lnTo>
                        <a:pt x="20" y="16"/>
                      </a:lnTo>
                      <a:lnTo>
                        <a:pt x="10" y="14"/>
                      </a:lnTo>
                      <a:lnTo>
                        <a:pt x="4" y="10"/>
                      </a:lnTo>
                      <a:lnTo>
                        <a:pt x="0" y="4"/>
                      </a:lnTo>
                      <a:lnTo>
                        <a:pt x="8" y="2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7938">
                  <a:solidFill>
                    <a:srgbClr val="B89D85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280" name="Group 91"/>
              <p:cNvGrpSpPr>
                <a:grpSpLocks/>
              </p:cNvGrpSpPr>
              <p:nvPr/>
            </p:nvGrpSpPr>
            <p:grpSpPr bwMode="auto">
              <a:xfrm>
                <a:off x="4643" y="1604"/>
                <a:ext cx="45" cy="37"/>
                <a:chOff x="4643" y="1604"/>
                <a:chExt cx="45" cy="37"/>
              </a:xfrm>
            </p:grpSpPr>
            <p:sp>
              <p:nvSpPr>
                <p:cNvPr id="328" name="Freeform 92"/>
                <p:cNvSpPr>
                  <a:spLocks/>
                </p:cNvSpPr>
                <p:nvPr/>
              </p:nvSpPr>
              <p:spPr bwMode="auto">
                <a:xfrm>
                  <a:off x="4643" y="1604"/>
                  <a:ext cx="45" cy="37"/>
                </a:xfrm>
                <a:custGeom>
                  <a:avLst/>
                  <a:gdLst>
                    <a:gd name="T0" fmla="*/ 19 w 90"/>
                    <a:gd name="T1" fmla="*/ 3 h 74"/>
                    <a:gd name="T2" fmla="*/ 21 w 90"/>
                    <a:gd name="T3" fmla="*/ 5 h 74"/>
                    <a:gd name="T4" fmla="*/ 23 w 90"/>
                    <a:gd name="T5" fmla="*/ 8 h 74"/>
                    <a:gd name="T6" fmla="*/ 20 w 90"/>
                    <a:gd name="T7" fmla="*/ 10 h 74"/>
                    <a:gd name="T8" fmla="*/ 18 w 90"/>
                    <a:gd name="T9" fmla="*/ 13 h 74"/>
                    <a:gd name="T10" fmla="*/ 17 w 90"/>
                    <a:gd name="T11" fmla="*/ 17 h 74"/>
                    <a:gd name="T12" fmla="*/ 16 w 90"/>
                    <a:gd name="T13" fmla="*/ 19 h 74"/>
                    <a:gd name="T14" fmla="*/ 16 w 90"/>
                    <a:gd name="T15" fmla="*/ 17 h 74"/>
                    <a:gd name="T16" fmla="*/ 16 w 90"/>
                    <a:gd name="T17" fmla="*/ 15 h 74"/>
                    <a:gd name="T18" fmla="*/ 16 w 90"/>
                    <a:gd name="T19" fmla="*/ 12 h 74"/>
                    <a:gd name="T20" fmla="*/ 15 w 90"/>
                    <a:gd name="T21" fmla="*/ 9 h 74"/>
                    <a:gd name="T22" fmla="*/ 14 w 90"/>
                    <a:gd name="T23" fmla="*/ 6 h 74"/>
                    <a:gd name="T24" fmla="*/ 12 w 90"/>
                    <a:gd name="T25" fmla="*/ 5 h 74"/>
                    <a:gd name="T26" fmla="*/ 7 w 90"/>
                    <a:gd name="T27" fmla="*/ 2 h 74"/>
                    <a:gd name="T28" fmla="*/ 5 w 90"/>
                    <a:gd name="T29" fmla="*/ 2 h 74"/>
                    <a:gd name="T30" fmla="*/ 2 w 90"/>
                    <a:gd name="T31" fmla="*/ 1 h 74"/>
                    <a:gd name="T32" fmla="*/ 1 w 90"/>
                    <a:gd name="T33" fmla="*/ 1 h 74"/>
                    <a:gd name="T34" fmla="*/ 0 w 90"/>
                    <a:gd name="T35" fmla="*/ 1 h 74"/>
                    <a:gd name="T36" fmla="*/ 1 w 90"/>
                    <a:gd name="T37" fmla="*/ 1 h 74"/>
                    <a:gd name="T38" fmla="*/ 3 w 90"/>
                    <a:gd name="T39" fmla="*/ 1 h 74"/>
                    <a:gd name="T40" fmla="*/ 5 w 90"/>
                    <a:gd name="T41" fmla="*/ 0 h 74"/>
                    <a:gd name="T42" fmla="*/ 8 w 90"/>
                    <a:gd name="T43" fmla="*/ 0 h 74"/>
                    <a:gd name="T44" fmla="*/ 11 w 90"/>
                    <a:gd name="T45" fmla="*/ 0 h 74"/>
                    <a:gd name="T46" fmla="*/ 14 w 90"/>
                    <a:gd name="T47" fmla="*/ 1 h 74"/>
                    <a:gd name="T48" fmla="*/ 17 w 90"/>
                    <a:gd name="T49" fmla="*/ 1 h 74"/>
                    <a:gd name="T50" fmla="*/ 19 w 90"/>
                    <a:gd name="T51" fmla="*/ 3 h 74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90"/>
                    <a:gd name="T79" fmla="*/ 0 h 74"/>
                    <a:gd name="T80" fmla="*/ 90 w 90"/>
                    <a:gd name="T81" fmla="*/ 74 h 74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90" h="74">
                      <a:moveTo>
                        <a:pt x="76" y="12"/>
                      </a:moveTo>
                      <a:lnTo>
                        <a:pt x="82" y="22"/>
                      </a:lnTo>
                      <a:lnTo>
                        <a:pt x="90" y="32"/>
                      </a:lnTo>
                      <a:lnTo>
                        <a:pt x="78" y="42"/>
                      </a:lnTo>
                      <a:lnTo>
                        <a:pt x="70" y="54"/>
                      </a:lnTo>
                      <a:lnTo>
                        <a:pt x="66" y="66"/>
                      </a:lnTo>
                      <a:lnTo>
                        <a:pt x="64" y="74"/>
                      </a:lnTo>
                      <a:lnTo>
                        <a:pt x="64" y="68"/>
                      </a:lnTo>
                      <a:lnTo>
                        <a:pt x="64" y="60"/>
                      </a:lnTo>
                      <a:lnTo>
                        <a:pt x="64" y="48"/>
                      </a:lnTo>
                      <a:lnTo>
                        <a:pt x="62" y="34"/>
                      </a:lnTo>
                      <a:lnTo>
                        <a:pt x="56" y="26"/>
                      </a:lnTo>
                      <a:lnTo>
                        <a:pt x="48" y="20"/>
                      </a:lnTo>
                      <a:lnTo>
                        <a:pt x="28" y="10"/>
                      </a:lnTo>
                      <a:lnTo>
                        <a:pt x="18" y="8"/>
                      </a:lnTo>
                      <a:lnTo>
                        <a:pt x="8" y="6"/>
                      </a:lnTo>
                      <a:lnTo>
                        <a:pt x="2" y="4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10" y="2"/>
                      </a:lnTo>
                      <a:lnTo>
                        <a:pt x="20" y="0"/>
                      </a:lnTo>
                      <a:lnTo>
                        <a:pt x="32" y="0"/>
                      </a:lnTo>
                      <a:lnTo>
                        <a:pt x="46" y="0"/>
                      </a:lnTo>
                      <a:lnTo>
                        <a:pt x="58" y="2"/>
                      </a:lnTo>
                      <a:lnTo>
                        <a:pt x="68" y="6"/>
                      </a:lnTo>
                      <a:lnTo>
                        <a:pt x="76" y="12"/>
                      </a:lnTo>
                      <a:close/>
                    </a:path>
                  </a:pathLst>
                </a:custGeom>
                <a:solidFill>
                  <a:srgbClr val="E4D0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329" name="Freeform 93"/>
                <p:cNvSpPr>
                  <a:spLocks/>
                </p:cNvSpPr>
                <p:nvPr/>
              </p:nvSpPr>
              <p:spPr bwMode="auto">
                <a:xfrm>
                  <a:off x="4643" y="1604"/>
                  <a:ext cx="45" cy="37"/>
                </a:xfrm>
                <a:custGeom>
                  <a:avLst/>
                  <a:gdLst>
                    <a:gd name="T0" fmla="*/ 19 w 90"/>
                    <a:gd name="T1" fmla="*/ 3 h 74"/>
                    <a:gd name="T2" fmla="*/ 21 w 90"/>
                    <a:gd name="T3" fmla="*/ 5 h 74"/>
                    <a:gd name="T4" fmla="*/ 23 w 90"/>
                    <a:gd name="T5" fmla="*/ 8 h 74"/>
                    <a:gd name="T6" fmla="*/ 20 w 90"/>
                    <a:gd name="T7" fmla="*/ 10 h 74"/>
                    <a:gd name="T8" fmla="*/ 18 w 90"/>
                    <a:gd name="T9" fmla="*/ 13 h 74"/>
                    <a:gd name="T10" fmla="*/ 17 w 90"/>
                    <a:gd name="T11" fmla="*/ 17 h 74"/>
                    <a:gd name="T12" fmla="*/ 16 w 90"/>
                    <a:gd name="T13" fmla="*/ 19 h 74"/>
                    <a:gd name="T14" fmla="*/ 16 w 90"/>
                    <a:gd name="T15" fmla="*/ 17 h 74"/>
                    <a:gd name="T16" fmla="*/ 16 w 90"/>
                    <a:gd name="T17" fmla="*/ 15 h 74"/>
                    <a:gd name="T18" fmla="*/ 16 w 90"/>
                    <a:gd name="T19" fmla="*/ 12 h 74"/>
                    <a:gd name="T20" fmla="*/ 15 w 90"/>
                    <a:gd name="T21" fmla="*/ 9 h 74"/>
                    <a:gd name="T22" fmla="*/ 14 w 90"/>
                    <a:gd name="T23" fmla="*/ 6 h 74"/>
                    <a:gd name="T24" fmla="*/ 12 w 90"/>
                    <a:gd name="T25" fmla="*/ 5 h 74"/>
                    <a:gd name="T26" fmla="*/ 7 w 90"/>
                    <a:gd name="T27" fmla="*/ 2 h 74"/>
                    <a:gd name="T28" fmla="*/ 5 w 90"/>
                    <a:gd name="T29" fmla="*/ 2 h 74"/>
                    <a:gd name="T30" fmla="*/ 2 w 90"/>
                    <a:gd name="T31" fmla="*/ 1 h 74"/>
                    <a:gd name="T32" fmla="*/ 1 w 90"/>
                    <a:gd name="T33" fmla="*/ 1 h 74"/>
                    <a:gd name="T34" fmla="*/ 0 w 90"/>
                    <a:gd name="T35" fmla="*/ 1 h 74"/>
                    <a:gd name="T36" fmla="*/ 1 w 90"/>
                    <a:gd name="T37" fmla="*/ 1 h 74"/>
                    <a:gd name="T38" fmla="*/ 3 w 90"/>
                    <a:gd name="T39" fmla="*/ 1 h 74"/>
                    <a:gd name="T40" fmla="*/ 5 w 90"/>
                    <a:gd name="T41" fmla="*/ 0 h 74"/>
                    <a:gd name="T42" fmla="*/ 8 w 90"/>
                    <a:gd name="T43" fmla="*/ 0 h 74"/>
                    <a:gd name="T44" fmla="*/ 11 w 90"/>
                    <a:gd name="T45" fmla="*/ 0 h 74"/>
                    <a:gd name="T46" fmla="*/ 14 w 90"/>
                    <a:gd name="T47" fmla="*/ 1 h 74"/>
                    <a:gd name="T48" fmla="*/ 17 w 90"/>
                    <a:gd name="T49" fmla="*/ 1 h 74"/>
                    <a:gd name="T50" fmla="*/ 19 w 90"/>
                    <a:gd name="T51" fmla="*/ 3 h 74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90"/>
                    <a:gd name="T79" fmla="*/ 0 h 74"/>
                    <a:gd name="T80" fmla="*/ 90 w 90"/>
                    <a:gd name="T81" fmla="*/ 74 h 74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90" h="74">
                      <a:moveTo>
                        <a:pt x="76" y="12"/>
                      </a:moveTo>
                      <a:lnTo>
                        <a:pt x="82" y="22"/>
                      </a:lnTo>
                      <a:lnTo>
                        <a:pt x="90" y="32"/>
                      </a:lnTo>
                      <a:lnTo>
                        <a:pt x="78" y="42"/>
                      </a:lnTo>
                      <a:lnTo>
                        <a:pt x="70" y="54"/>
                      </a:lnTo>
                      <a:lnTo>
                        <a:pt x="66" y="66"/>
                      </a:lnTo>
                      <a:lnTo>
                        <a:pt x="64" y="74"/>
                      </a:lnTo>
                      <a:lnTo>
                        <a:pt x="64" y="68"/>
                      </a:lnTo>
                      <a:lnTo>
                        <a:pt x="64" y="60"/>
                      </a:lnTo>
                      <a:lnTo>
                        <a:pt x="64" y="48"/>
                      </a:lnTo>
                      <a:lnTo>
                        <a:pt x="62" y="34"/>
                      </a:lnTo>
                      <a:lnTo>
                        <a:pt x="56" y="26"/>
                      </a:lnTo>
                      <a:lnTo>
                        <a:pt x="48" y="20"/>
                      </a:lnTo>
                      <a:lnTo>
                        <a:pt x="28" y="10"/>
                      </a:lnTo>
                      <a:lnTo>
                        <a:pt x="18" y="8"/>
                      </a:lnTo>
                      <a:lnTo>
                        <a:pt x="8" y="6"/>
                      </a:lnTo>
                      <a:lnTo>
                        <a:pt x="2" y="4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10" y="2"/>
                      </a:lnTo>
                      <a:lnTo>
                        <a:pt x="20" y="0"/>
                      </a:lnTo>
                      <a:lnTo>
                        <a:pt x="32" y="0"/>
                      </a:lnTo>
                      <a:lnTo>
                        <a:pt x="46" y="0"/>
                      </a:lnTo>
                      <a:lnTo>
                        <a:pt x="58" y="2"/>
                      </a:lnTo>
                      <a:lnTo>
                        <a:pt x="68" y="6"/>
                      </a:lnTo>
                      <a:lnTo>
                        <a:pt x="76" y="12"/>
                      </a:lnTo>
                    </a:path>
                  </a:pathLst>
                </a:custGeom>
                <a:noFill/>
                <a:ln w="7938">
                  <a:solidFill>
                    <a:srgbClr val="E4D0B8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281" name="Group 94"/>
              <p:cNvGrpSpPr>
                <a:grpSpLocks/>
              </p:cNvGrpSpPr>
              <p:nvPr/>
            </p:nvGrpSpPr>
            <p:grpSpPr bwMode="auto">
              <a:xfrm>
                <a:off x="4236" y="1779"/>
                <a:ext cx="107" cy="92"/>
                <a:chOff x="4236" y="1779"/>
                <a:chExt cx="107" cy="92"/>
              </a:xfrm>
            </p:grpSpPr>
            <p:sp>
              <p:nvSpPr>
                <p:cNvPr id="326" name="Freeform 95"/>
                <p:cNvSpPr>
                  <a:spLocks/>
                </p:cNvSpPr>
                <p:nvPr/>
              </p:nvSpPr>
              <p:spPr bwMode="auto">
                <a:xfrm>
                  <a:off x="4236" y="1779"/>
                  <a:ext cx="107" cy="92"/>
                </a:xfrm>
                <a:custGeom>
                  <a:avLst/>
                  <a:gdLst>
                    <a:gd name="T0" fmla="*/ 54 w 214"/>
                    <a:gd name="T1" fmla="*/ 46 h 183"/>
                    <a:gd name="T2" fmla="*/ 53 w 214"/>
                    <a:gd name="T3" fmla="*/ 46 h 183"/>
                    <a:gd name="T4" fmla="*/ 53 w 214"/>
                    <a:gd name="T5" fmla="*/ 46 h 183"/>
                    <a:gd name="T6" fmla="*/ 51 w 214"/>
                    <a:gd name="T7" fmla="*/ 45 h 183"/>
                    <a:gd name="T8" fmla="*/ 49 w 214"/>
                    <a:gd name="T9" fmla="*/ 44 h 183"/>
                    <a:gd name="T10" fmla="*/ 45 w 214"/>
                    <a:gd name="T11" fmla="*/ 42 h 183"/>
                    <a:gd name="T12" fmla="*/ 39 w 214"/>
                    <a:gd name="T13" fmla="*/ 39 h 183"/>
                    <a:gd name="T14" fmla="*/ 32 w 214"/>
                    <a:gd name="T15" fmla="*/ 35 h 183"/>
                    <a:gd name="T16" fmla="*/ 25 w 214"/>
                    <a:gd name="T17" fmla="*/ 31 h 183"/>
                    <a:gd name="T18" fmla="*/ 19 w 214"/>
                    <a:gd name="T19" fmla="*/ 26 h 183"/>
                    <a:gd name="T20" fmla="*/ 13 w 214"/>
                    <a:gd name="T21" fmla="*/ 21 h 183"/>
                    <a:gd name="T22" fmla="*/ 10 w 214"/>
                    <a:gd name="T23" fmla="*/ 17 h 183"/>
                    <a:gd name="T24" fmla="*/ 7 w 214"/>
                    <a:gd name="T25" fmla="*/ 14 h 183"/>
                    <a:gd name="T26" fmla="*/ 6 w 214"/>
                    <a:gd name="T27" fmla="*/ 12 h 183"/>
                    <a:gd name="T28" fmla="*/ 6 w 214"/>
                    <a:gd name="T29" fmla="*/ 10 h 183"/>
                    <a:gd name="T30" fmla="*/ 6 w 214"/>
                    <a:gd name="T31" fmla="*/ 8 h 183"/>
                    <a:gd name="T32" fmla="*/ 7 w 214"/>
                    <a:gd name="T33" fmla="*/ 6 h 183"/>
                    <a:gd name="T34" fmla="*/ 8 w 214"/>
                    <a:gd name="T35" fmla="*/ 3 h 183"/>
                    <a:gd name="T36" fmla="*/ 8 w 214"/>
                    <a:gd name="T37" fmla="*/ 2 h 183"/>
                    <a:gd name="T38" fmla="*/ 9 w 214"/>
                    <a:gd name="T39" fmla="*/ 1 h 183"/>
                    <a:gd name="T40" fmla="*/ 8 w 214"/>
                    <a:gd name="T41" fmla="*/ 0 h 183"/>
                    <a:gd name="T42" fmla="*/ 7 w 214"/>
                    <a:gd name="T43" fmla="*/ 0 h 183"/>
                    <a:gd name="T44" fmla="*/ 6 w 214"/>
                    <a:gd name="T45" fmla="*/ 2 h 183"/>
                    <a:gd name="T46" fmla="*/ 4 w 214"/>
                    <a:gd name="T47" fmla="*/ 4 h 183"/>
                    <a:gd name="T48" fmla="*/ 2 w 214"/>
                    <a:gd name="T49" fmla="*/ 8 h 183"/>
                    <a:gd name="T50" fmla="*/ 1 w 214"/>
                    <a:gd name="T51" fmla="*/ 11 h 183"/>
                    <a:gd name="T52" fmla="*/ 0 w 214"/>
                    <a:gd name="T53" fmla="*/ 14 h 183"/>
                    <a:gd name="T54" fmla="*/ 1 w 214"/>
                    <a:gd name="T55" fmla="*/ 19 h 183"/>
                    <a:gd name="T56" fmla="*/ 2 w 214"/>
                    <a:gd name="T57" fmla="*/ 21 h 183"/>
                    <a:gd name="T58" fmla="*/ 3 w 214"/>
                    <a:gd name="T59" fmla="*/ 22 h 183"/>
                    <a:gd name="T60" fmla="*/ 5 w 214"/>
                    <a:gd name="T61" fmla="*/ 24 h 183"/>
                    <a:gd name="T62" fmla="*/ 7 w 214"/>
                    <a:gd name="T63" fmla="*/ 26 h 183"/>
                    <a:gd name="T64" fmla="*/ 11 w 214"/>
                    <a:gd name="T65" fmla="*/ 28 h 183"/>
                    <a:gd name="T66" fmla="*/ 14 w 214"/>
                    <a:gd name="T67" fmla="*/ 30 h 183"/>
                    <a:gd name="T68" fmla="*/ 19 w 214"/>
                    <a:gd name="T69" fmla="*/ 32 h 183"/>
                    <a:gd name="T70" fmla="*/ 25 w 214"/>
                    <a:gd name="T71" fmla="*/ 35 h 183"/>
                    <a:gd name="T72" fmla="*/ 31 w 214"/>
                    <a:gd name="T73" fmla="*/ 37 h 183"/>
                    <a:gd name="T74" fmla="*/ 38 w 214"/>
                    <a:gd name="T75" fmla="*/ 40 h 183"/>
                    <a:gd name="T76" fmla="*/ 44 w 214"/>
                    <a:gd name="T77" fmla="*/ 42 h 183"/>
                    <a:gd name="T78" fmla="*/ 49 w 214"/>
                    <a:gd name="T79" fmla="*/ 44 h 183"/>
                    <a:gd name="T80" fmla="*/ 51 w 214"/>
                    <a:gd name="T81" fmla="*/ 45 h 183"/>
                    <a:gd name="T82" fmla="*/ 53 w 214"/>
                    <a:gd name="T83" fmla="*/ 46 h 183"/>
                    <a:gd name="T84" fmla="*/ 53 w 214"/>
                    <a:gd name="T85" fmla="*/ 46 h 183"/>
                    <a:gd name="T86" fmla="*/ 54 w 214"/>
                    <a:gd name="T87" fmla="*/ 46 h 183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214"/>
                    <a:gd name="T133" fmla="*/ 0 h 183"/>
                    <a:gd name="T134" fmla="*/ 214 w 214"/>
                    <a:gd name="T135" fmla="*/ 183 h 183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214" h="183">
                      <a:moveTo>
                        <a:pt x="214" y="183"/>
                      </a:moveTo>
                      <a:lnTo>
                        <a:pt x="212" y="183"/>
                      </a:lnTo>
                      <a:lnTo>
                        <a:pt x="210" y="181"/>
                      </a:lnTo>
                      <a:lnTo>
                        <a:pt x="204" y="179"/>
                      </a:lnTo>
                      <a:lnTo>
                        <a:pt x="196" y="175"/>
                      </a:lnTo>
                      <a:lnTo>
                        <a:pt x="178" y="165"/>
                      </a:lnTo>
                      <a:lnTo>
                        <a:pt x="154" y="153"/>
                      </a:lnTo>
                      <a:lnTo>
                        <a:pt x="128" y="137"/>
                      </a:lnTo>
                      <a:lnTo>
                        <a:pt x="100" y="121"/>
                      </a:lnTo>
                      <a:lnTo>
                        <a:pt x="74" y="103"/>
                      </a:lnTo>
                      <a:lnTo>
                        <a:pt x="52" y="83"/>
                      </a:lnTo>
                      <a:lnTo>
                        <a:pt x="38" y="68"/>
                      </a:lnTo>
                      <a:lnTo>
                        <a:pt x="28" y="54"/>
                      </a:lnTo>
                      <a:lnTo>
                        <a:pt x="24" y="46"/>
                      </a:lnTo>
                      <a:lnTo>
                        <a:pt x="24" y="38"/>
                      </a:lnTo>
                      <a:lnTo>
                        <a:pt x="24" y="30"/>
                      </a:lnTo>
                      <a:lnTo>
                        <a:pt x="28" y="22"/>
                      </a:lnTo>
                      <a:lnTo>
                        <a:pt x="32" y="12"/>
                      </a:lnTo>
                      <a:lnTo>
                        <a:pt x="32" y="6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28" y="0"/>
                      </a:lnTo>
                      <a:lnTo>
                        <a:pt x="22" y="6"/>
                      </a:lnTo>
                      <a:lnTo>
                        <a:pt x="16" y="16"/>
                      </a:lnTo>
                      <a:lnTo>
                        <a:pt x="8" y="30"/>
                      </a:lnTo>
                      <a:lnTo>
                        <a:pt x="2" y="42"/>
                      </a:lnTo>
                      <a:lnTo>
                        <a:pt x="0" y="54"/>
                      </a:lnTo>
                      <a:lnTo>
                        <a:pt x="2" y="74"/>
                      </a:lnTo>
                      <a:lnTo>
                        <a:pt x="6" y="81"/>
                      </a:lnTo>
                      <a:lnTo>
                        <a:pt x="12" y="87"/>
                      </a:lnTo>
                      <a:lnTo>
                        <a:pt x="20" y="95"/>
                      </a:lnTo>
                      <a:lnTo>
                        <a:pt x="30" y="101"/>
                      </a:lnTo>
                      <a:lnTo>
                        <a:pt x="42" y="109"/>
                      </a:lnTo>
                      <a:lnTo>
                        <a:pt x="58" y="117"/>
                      </a:lnTo>
                      <a:lnTo>
                        <a:pt x="76" y="127"/>
                      </a:lnTo>
                      <a:lnTo>
                        <a:pt x="100" y="137"/>
                      </a:lnTo>
                      <a:lnTo>
                        <a:pt x="126" y="147"/>
                      </a:lnTo>
                      <a:lnTo>
                        <a:pt x="152" y="159"/>
                      </a:lnTo>
                      <a:lnTo>
                        <a:pt x="176" y="167"/>
                      </a:lnTo>
                      <a:lnTo>
                        <a:pt x="196" y="175"/>
                      </a:lnTo>
                      <a:lnTo>
                        <a:pt x="204" y="179"/>
                      </a:lnTo>
                      <a:lnTo>
                        <a:pt x="210" y="181"/>
                      </a:lnTo>
                      <a:lnTo>
                        <a:pt x="212" y="183"/>
                      </a:lnTo>
                      <a:lnTo>
                        <a:pt x="214" y="183"/>
                      </a:lnTo>
                      <a:close/>
                    </a:path>
                  </a:pathLst>
                </a:custGeom>
                <a:solidFill>
                  <a:srgbClr val="D5BAA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327" name="Freeform 96"/>
                <p:cNvSpPr>
                  <a:spLocks/>
                </p:cNvSpPr>
                <p:nvPr/>
              </p:nvSpPr>
              <p:spPr bwMode="auto">
                <a:xfrm>
                  <a:off x="4236" y="1779"/>
                  <a:ext cx="107" cy="92"/>
                </a:xfrm>
                <a:custGeom>
                  <a:avLst/>
                  <a:gdLst>
                    <a:gd name="T0" fmla="*/ 54 w 214"/>
                    <a:gd name="T1" fmla="*/ 46 h 183"/>
                    <a:gd name="T2" fmla="*/ 53 w 214"/>
                    <a:gd name="T3" fmla="*/ 46 h 183"/>
                    <a:gd name="T4" fmla="*/ 53 w 214"/>
                    <a:gd name="T5" fmla="*/ 46 h 183"/>
                    <a:gd name="T6" fmla="*/ 51 w 214"/>
                    <a:gd name="T7" fmla="*/ 45 h 183"/>
                    <a:gd name="T8" fmla="*/ 49 w 214"/>
                    <a:gd name="T9" fmla="*/ 44 h 183"/>
                    <a:gd name="T10" fmla="*/ 45 w 214"/>
                    <a:gd name="T11" fmla="*/ 42 h 183"/>
                    <a:gd name="T12" fmla="*/ 39 w 214"/>
                    <a:gd name="T13" fmla="*/ 39 h 183"/>
                    <a:gd name="T14" fmla="*/ 32 w 214"/>
                    <a:gd name="T15" fmla="*/ 35 h 183"/>
                    <a:gd name="T16" fmla="*/ 25 w 214"/>
                    <a:gd name="T17" fmla="*/ 31 h 183"/>
                    <a:gd name="T18" fmla="*/ 19 w 214"/>
                    <a:gd name="T19" fmla="*/ 26 h 183"/>
                    <a:gd name="T20" fmla="*/ 13 w 214"/>
                    <a:gd name="T21" fmla="*/ 21 h 183"/>
                    <a:gd name="T22" fmla="*/ 10 w 214"/>
                    <a:gd name="T23" fmla="*/ 17 h 183"/>
                    <a:gd name="T24" fmla="*/ 7 w 214"/>
                    <a:gd name="T25" fmla="*/ 14 h 183"/>
                    <a:gd name="T26" fmla="*/ 6 w 214"/>
                    <a:gd name="T27" fmla="*/ 12 h 183"/>
                    <a:gd name="T28" fmla="*/ 6 w 214"/>
                    <a:gd name="T29" fmla="*/ 10 h 183"/>
                    <a:gd name="T30" fmla="*/ 6 w 214"/>
                    <a:gd name="T31" fmla="*/ 8 h 183"/>
                    <a:gd name="T32" fmla="*/ 7 w 214"/>
                    <a:gd name="T33" fmla="*/ 6 h 183"/>
                    <a:gd name="T34" fmla="*/ 8 w 214"/>
                    <a:gd name="T35" fmla="*/ 3 h 183"/>
                    <a:gd name="T36" fmla="*/ 8 w 214"/>
                    <a:gd name="T37" fmla="*/ 2 h 183"/>
                    <a:gd name="T38" fmla="*/ 9 w 214"/>
                    <a:gd name="T39" fmla="*/ 1 h 183"/>
                    <a:gd name="T40" fmla="*/ 8 w 214"/>
                    <a:gd name="T41" fmla="*/ 0 h 183"/>
                    <a:gd name="T42" fmla="*/ 7 w 214"/>
                    <a:gd name="T43" fmla="*/ 0 h 183"/>
                    <a:gd name="T44" fmla="*/ 6 w 214"/>
                    <a:gd name="T45" fmla="*/ 2 h 183"/>
                    <a:gd name="T46" fmla="*/ 4 w 214"/>
                    <a:gd name="T47" fmla="*/ 4 h 183"/>
                    <a:gd name="T48" fmla="*/ 2 w 214"/>
                    <a:gd name="T49" fmla="*/ 8 h 183"/>
                    <a:gd name="T50" fmla="*/ 1 w 214"/>
                    <a:gd name="T51" fmla="*/ 11 h 183"/>
                    <a:gd name="T52" fmla="*/ 0 w 214"/>
                    <a:gd name="T53" fmla="*/ 14 h 183"/>
                    <a:gd name="T54" fmla="*/ 1 w 214"/>
                    <a:gd name="T55" fmla="*/ 19 h 183"/>
                    <a:gd name="T56" fmla="*/ 2 w 214"/>
                    <a:gd name="T57" fmla="*/ 21 h 183"/>
                    <a:gd name="T58" fmla="*/ 3 w 214"/>
                    <a:gd name="T59" fmla="*/ 22 h 183"/>
                    <a:gd name="T60" fmla="*/ 5 w 214"/>
                    <a:gd name="T61" fmla="*/ 24 h 183"/>
                    <a:gd name="T62" fmla="*/ 7 w 214"/>
                    <a:gd name="T63" fmla="*/ 26 h 183"/>
                    <a:gd name="T64" fmla="*/ 11 w 214"/>
                    <a:gd name="T65" fmla="*/ 28 h 183"/>
                    <a:gd name="T66" fmla="*/ 14 w 214"/>
                    <a:gd name="T67" fmla="*/ 30 h 183"/>
                    <a:gd name="T68" fmla="*/ 19 w 214"/>
                    <a:gd name="T69" fmla="*/ 32 h 183"/>
                    <a:gd name="T70" fmla="*/ 25 w 214"/>
                    <a:gd name="T71" fmla="*/ 35 h 183"/>
                    <a:gd name="T72" fmla="*/ 31 w 214"/>
                    <a:gd name="T73" fmla="*/ 37 h 183"/>
                    <a:gd name="T74" fmla="*/ 38 w 214"/>
                    <a:gd name="T75" fmla="*/ 40 h 183"/>
                    <a:gd name="T76" fmla="*/ 44 w 214"/>
                    <a:gd name="T77" fmla="*/ 42 h 183"/>
                    <a:gd name="T78" fmla="*/ 49 w 214"/>
                    <a:gd name="T79" fmla="*/ 44 h 183"/>
                    <a:gd name="T80" fmla="*/ 51 w 214"/>
                    <a:gd name="T81" fmla="*/ 45 h 183"/>
                    <a:gd name="T82" fmla="*/ 53 w 214"/>
                    <a:gd name="T83" fmla="*/ 46 h 183"/>
                    <a:gd name="T84" fmla="*/ 53 w 214"/>
                    <a:gd name="T85" fmla="*/ 46 h 183"/>
                    <a:gd name="T86" fmla="*/ 54 w 214"/>
                    <a:gd name="T87" fmla="*/ 46 h 183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214"/>
                    <a:gd name="T133" fmla="*/ 0 h 183"/>
                    <a:gd name="T134" fmla="*/ 214 w 214"/>
                    <a:gd name="T135" fmla="*/ 183 h 183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214" h="183">
                      <a:moveTo>
                        <a:pt x="214" y="183"/>
                      </a:moveTo>
                      <a:lnTo>
                        <a:pt x="212" y="183"/>
                      </a:lnTo>
                      <a:lnTo>
                        <a:pt x="210" y="181"/>
                      </a:lnTo>
                      <a:lnTo>
                        <a:pt x="204" y="179"/>
                      </a:lnTo>
                      <a:lnTo>
                        <a:pt x="196" y="175"/>
                      </a:lnTo>
                      <a:lnTo>
                        <a:pt x="178" y="165"/>
                      </a:lnTo>
                      <a:lnTo>
                        <a:pt x="154" y="153"/>
                      </a:lnTo>
                      <a:lnTo>
                        <a:pt x="128" y="137"/>
                      </a:lnTo>
                      <a:lnTo>
                        <a:pt x="100" y="121"/>
                      </a:lnTo>
                      <a:lnTo>
                        <a:pt x="74" y="103"/>
                      </a:lnTo>
                      <a:lnTo>
                        <a:pt x="52" y="83"/>
                      </a:lnTo>
                      <a:lnTo>
                        <a:pt x="38" y="68"/>
                      </a:lnTo>
                      <a:lnTo>
                        <a:pt x="28" y="54"/>
                      </a:lnTo>
                      <a:lnTo>
                        <a:pt x="24" y="46"/>
                      </a:lnTo>
                      <a:lnTo>
                        <a:pt x="24" y="38"/>
                      </a:lnTo>
                      <a:lnTo>
                        <a:pt x="24" y="30"/>
                      </a:lnTo>
                      <a:lnTo>
                        <a:pt x="28" y="22"/>
                      </a:lnTo>
                      <a:lnTo>
                        <a:pt x="32" y="12"/>
                      </a:lnTo>
                      <a:lnTo>
                        <a:pt x="32" y="6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28" y="0"/>
                      </a:lnTo>
                      <a:lnTo>
                        <a:pt x="22" y="6"/>
                      </a:lnTo>
                      <a:lnTo>
                        <a:pt x="16" y="16"/>
                      </a:lnTo>
                      <a:lnTo>
                        <a:pt x="8" y="30"/>
                      </a:lnTo>
                      <a:lnTo>
                        <a:pt x="2" y="42"/>
                      </a:lnTo>
                      <a:lnTo>
                        <a:pt x="0" y="54"/>
                      </a:lnTo>
                      <a:lnTo>
                        <a:pt x="2" y="74"/>
                      </a:lnTo>
                      <a:lnTo>
                        <a:pt x="6" y="81"/>
                      </a:lnTo>
                      <a:lnTo>
                        <a:pt x="12" y="87"/>
                      </a:lnTo>
                      <a:lnTo>
                        <a:pt x="20" y="95"/>
                      </a:lnTo>
                      <a:lnTo>
                        <a:pt x="30" y="101"/>
                      </a:lnTo>
                      <a:lnTo>
                        <a:pt x="42" y="109"/>
                      </a:lnTo>
                      <a:lnTo>
                        <a:pt x="58" y="117"/>
                      </a:lnTo>
                      <a:lnTo>
                        <a:pt x="76" y="127"/>
                      </a:lnTo>
                      <a:lnTo>
                        <a:pt x="100" y="137"/>
                      </a:lnTo>
                      <a:lnTo>
                        <a:pt x="126" y="147"/>
                      </a:lnTo>
                      <a:lnTo>
                        <a:pt x="152" y="159"/>
                      </a:lnTo>
                      <a:lnTo>
                        <a:pt x="176" y="167"/>
                      </a:lnTo>
                      <a:lnTo>
                        <a:pt x="196" y="175"/>
                      </a:lnTo>
                      <a:lnTo>
                        <a:pt x="204" y="179"/>
                      </a:lnTo>
                      <a:lnTo>
                        <a:pt x="210" y="181"/>
                      </a:lnTo>
                      <a:lnTo>
                        <a:pt x="212" y="183"/>
                      </a:lnTo>
                      <a:lnTo>
                        <a:pt x="214" y="183"/>
                      </a:lnTo>
                    </a:path>
                  </a:pathLst>
                </a:custGeom>
                <a:noFill/>
                <a:ln w="12700">
                  <a:solidFill>
                    <a:srgbClr val="D5BAA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282" name="Group 97"/>
              <p:cNvGrpSpPr>
                <a:grpSpLocks/>
              </p:cNvGrpSpPr>
              <p:nvPr/>
            </p:nvGrpSpPr>
            <p:grpSpPr bwMode="auto">
              <a:xfrm>
                <a:off x="4033" y="1689"/>
                <a:ext cx="42" cy="86"/>
                <a:chOff x="4033" y="1689"/>
                <a:chExt cx="42" cy="86"/>
              </a:xfrm>
            </p:grpSpPr>
            <p:sp>
              <p:nvSpPr>
                <p:cNvPr id="324" name="Freeform 98"/>
                <p:cNvSpPr>
                  <a:spLocks/>
                </p:cNvSpPr>
                <p:nvPr/>
              </p:nvSpPr>
              <p:spPr bwMode="auto">
                <a:xfrm>
                  <a:off x="4033" y="1689"/>
                  <a:ext cx="42" cy="86"/>
                </a:xfrm>
                <a:custGeom>
                  <a:avLst/>
                  <a:gdLst>
                    <a:gd name="T0" fmla="*/ 13 w 84"/>
                    <a:gd name="T1" fmla="*/ 43 h 172"/>
                    <a:gd name="T2" fmla="*/ 13 w 84"/>
                    <a:gd name="T3" fmla="*/ 43 h 172"/>
                    <a:gd name="T4" fmla="*/ 13 w 84"/>
                    <a:gd name="T5" fmla="*/ 42 h 172"/>
                    <a:gd name="T6" fmla="*/ 12 w 84"/>
                    <a:gd name="T7" fmla="*/ 40 h 172"/>
                    <a:gd name="T8" fmla="*/ 11 w 84"/>
                    <a:gd name="T9" fmla="*/ 36 h 172"/>
                    <a:gd name="T10" fmla="*/ 10 w 84"/>
                    <a:gd name="T11" fmla="*/ 31 h 172"/>
                    <a:gd name="T12" fmla="*/ 10 w 84"/>
                    <a:gd name="T13" fmla="*/ 28 h 172"/>
                    <a:gd name="T14" fmla="*/ 11 w 84"/>
                    <a:gd name="T15" fmla="*/ 24 h 172"/>
                    <a:gd name="T16" fmla="*/ 11 w 84"/>
                    <a:gd name="T17" fmla="*/ 20 h 172"/>
                    <a:gd name="T18" fmla="*/ 13 w 84"/>
                    <a:gd name="T19" fmla="*/ 15 h 172"/>
                    <a:gd name="T20" fmla="*/ 14 w 84"/>
                    <a:gd name="T21" fmla="*/ 12 h 172"/>
                    <a:gd name="T22" fmla="*/ 16 w 84"/>
                    <a:gd name="T23" fmla="*/ 9 h 172"/>
                    <a:gd name="T24" fmla="*/ 19 w 84"/>
                    <a:gd name="T25" fmla="*/ 5 h 172"/>
                    <a:gd name="T26" fmla="*/ 20 w 84"/>
                    <a:gd name="T27" fmla="*/ 2 h 172"/>
                    <a:gd name="T28" fmla="*/ 21 w 84"/>
                    <a:gd name="T29" fmla="*/ 1 h 172"/>
                    <a:gd name="T30" fmla="*/ 21 w 84"/>
                    <a:gd name="T31" fmla="*/ 0 h 172"/>
                    <a:gd name="T32" fmla="*/ 21 w 84"/>
                    <a:gd name="T33" fmla="*/ 0 h 172"/>
                    <a:gd name="T34" fmla="*/ 21 w 84"/>
                    <a:gd name="T35" fmla="*/ 1 h 172"/>
                    <a:gd name="T36" fmla="*/ 0 w 84"/>
                    <a:gd name="T37" fmla="*/ 29 h 172"/>
                    <a:gd name="T38" fmla="*/ 1 w 84"/>
                    <a:gd name="T39" fmla="*/ 29 h 172"/>
                    <a:gd name="T40" fmla="*/ 2 w 84"/>
                    <a:gd name="T41" fmla="*/ 30 h 172"/>
                    <a:gd name="T42" fmla="*/ 4 w 84"/>
                    <a:gd name="T43" fmla="*/ 31 h 172"/>
                    <a:gd name="T44" fmla="*/ 6 w 84"/>
                    <a:gd name="T45" fmla="*/ 33 h 172"/>
                    <a:gd name="T46" fmla="*/ 11 w 84"/>
                    <a:gd name="T47" fmla="*/ 37 h 172"/>
                    <a:gd name="T48" fmla="*/ 12 w 84"/>
                    <a:gd name="T49" fmla="*/ 40 h 172"/>
                    <a:gd name="T50" fmla="*/ 13 w 84"/>
                    <a:gd name="T51" fmla="*/ 43 h 172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84"/>
                    <a:gd name="T79" fmla="*/ 0 h 172"/>
                    <a:gd name="T80" fmla="*/ 84 w 84"/>
                    <a:gd name="T81" fmla="*/ 172 h 172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84" h="172">
                      <a:moveTo>
                        <a:pt x="54" y="172"/>
                      </a:moveTo>
                      <a:lnTo>
                        <a:pt x="54" y="172"/>
                      </a:lnTo>
                      <a:lnTo>
                        <a:pt x="52" y="168"/>
                      </a:lnTo>
                      <a:lnTo>
                        <a:pt x="50" y="158"/>
                      </a:lnTo>
                      <a:lnTo>
                        <a:pt x="44" y="144"/>
                      </a:lnTo>
                      <a:lnTo>
                        <a:pt x="40" y="124"/>
                      </a:lnTo>
                      <a:lnTo>
                        <a:pt x="40" y="112"/>
                      </a:lnTo>
                      <a:lnTo>
                        <a:pt x="42" y="96"/>
                      </a:lnTo>
                      <a:lnTo>
                        <a:pt x="46" y="80"/>
                      </a:lnTo>
                      <a:lnTo>
                        <a:pt x="52" y="62"/>
                      </a:lnTo>
                      <a:lnTo>
                        <a:pt x="58" y="48"/>
                      </a:lnTo>
                      <a:lnTo>
                        <a:pt x="64" y="36"/>
                      </a:lnTo>
                      <a:lnTo>
                        <a:pt x="74" y="18"/>
                      </a:lnTo>
                      <a:lnTo>
                        <a:pt x="80" y="8"/>
                      </a:lnTo>
                      <a:lnTo>
                        <a:pt x="82" y="2"/>
                      </a:lnTo>
                      <a:lnTo>
                        <a:pt x="84" y="0"/>
                      </a:lnTo>
                      <a:lnTo>
                        <a:pt x="82" y="2"/>
                      </a:lnTo>
                      <a:lnTo>
                        <a:pt x="0" y="116"/>
                      </a:lnTo>
                      <a:lnTo>
                        <a:pt x="2" y="116"/>
                      </a:lnTo>
                      <a:lnTo>
                        <a:pt x="8" y="120"/>
                      </a:lnTo>
                      <a:lnTo>
                        <a:pt x="16" y="124"/>
                      </a:lnTo>
                      <a:lnTo>
                        <a:pt x="24" y="130"/>
                      </a:lnTo>
                      <a:lnTo>
                        <a:pt x="42" y="148"/>
                      </a:lnTo>
                      <a:lnTo>
                        <a:pt x="50" y="158"/>
                      </a:lnTo>
                      <a:lnTo>
                        <a:pt x="54" y="172"/>
                      </a:lnTo>
                      <a:close/>
                    </a:path>
                  </a:pathLst>
                </a:custGeom>
                <a:solidFill>
                  <a:srgbClr val="D5BAA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325" name="Freeform 99"/>
                <p:cNvSpPr>
                  <a:spLocks/>
                </p:cNvSpPr>
                <p:nvPr/>
              </p:nvSpPr>
              <p:spPr bwMode="auto">
                <a:xfrm>
                  <a:off x="4033" y="1689"/>
                  <a:ext cx="42" cy="86"/>
                </a:xfrm>
                <a:custGeom>
                  <a:avLst/>
                  <a:gdLst>
                    <a:gd name="T0" fmla="*/ 13 w 84"/>
                    <a:gd name="T1" fmla="*/ 43 h 172"/>
                    <a:gd name="T2" fmla="*/ 13 w 84"/>
                    <a:gd name="T3" fmla="*/ 43 h 172"/>
                    <a:gd name="T4" fmla="*/ 13 w 84"/>
                    <a:gd name="T5" fmla="*/ 42 h 172"/>
                    <a:gd name="T6" fmla="*/ 12 w 84"/>
                    <a:gd name="T7" fmla="*/ 40 h 172"/>
                    <a:gd name="T8" fmla="*/ 11 w 84"/>
                    <a:gd name="T9" fmla="*/ 36 h 172"/>
                    <a:gd name="T10" fmla="*/ 10 w 84"/>
                    <a:gd name="T11" fmla="*/ 31 h 172"/>
                    <a:gd name="T12" fmla="*/ 10 w 84"/>
                    <a:gd name="T13" fmla="*/ 28 h 172"/>
                    <a:gd name="T14" fmla="*/ 11 w 84"/>
                    <a:gd name="T15" fmla="*/ 24 h 172"/>
                    <a:gd name="T16" fmla="*/ 11 w 84"/>
                    <a:gd name="T17" fmla="*/ 20 h 172"/>
                    <a:gd name="T18" fmla="*/ 13 w 84"/>
                    <a:gd name="T19" fmla="*/ 15 h 172"/>
                    <a:gd name="T20" fmla="*/ 14 w 84"/>
                    <a:gd name="T21" fmla="*/ 12 h 172"/>
                    <a:gd name="T22" fmla="*/ 16 w 84"/>
                    <a:gd name="T23" fmla="*/ 9 h 172"/>
                    <a:gd name="T24" fmla="*/ 19 w 84"/>
                    <a:gd name="T25" fmla="*/ 5 h 172"/>
                    <a:gd name="T26" fmla="*/ 20 w 84"/>
                    <a:gd name="T27" fmla="*/ 2 h 172"/>
                    <a:gd name="T28" fmla="*/ 21 w 84"/>
                    <a:gd name="T29" fmla="*/ 1 h 172"/>
                    <a:gd name="T30" fmla="*/ 21 w 84"/>
                    <a:gd name="T31" fmla="*/ 0 h 172"/>
                    <a:gd name="T32" fmla="*/ 21 w 84"/>
                    <a:gd name="T33" fmla="*/ 0 h 172"/>
                    <a:gd name="T34" fmla="*/ 21 w 84"/>
                    <a:gd name="T35" fmla="*/ 1 h 172"/>
                    <a:gd name="T36" fmla="*/ 0 w 84"/>
                    <a:gd name="T37" fmla="*/ 29 h 172"/>
                    <a:gd name="T38" fmla="*/ 1 w 84"/>
                    <a:gd name="T39" fmla="*/ 29 h 172"/>
                    <a:gd name="T40" fmla="*/ 2 w 84"/>
                    <a:gd name="T41" fmla="*/ 30 h 172"/>
                    <a:gd name="T42" fmla="*/ 4 w 84"/>
                    <a:gd name="T43" fmla="*/ 31 h 172"/>
                    <a:gd name="T44" fmla="*/ 6 w 84"/>
                    <a:gd name="T45" fmla="*/ 33 h 172"/>
                    <a:gd name="T46" fmla="*/ 11 w 84"/>
                    <a:gd name="T47" fmla="*/ 37 h 172"/>
                    <a:gd name="T48" fmla="*/ 12 w 84"/>
                    <a:gd name="T49" fmla="*/ 40 h 172"/>
                    <a:gd name="T50" fmla="*/ 13 w 84"/>
                    <a:gd name="T51" fmla="*/ 43 h 172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84"/>
                    <a:gd name="T79" fmla="*/ 0 h 172"/>
                    <a:gd name="T80" fmla="*/ 84 w 84"/>
                    <a:gd name="T81" fmla="*/ 172 h 172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84" h="172">
                      <a:moveTo>
                        <a:pt x="54" y="172"/>
                      </a:moveTo>
                      <a:lnTo>
                        <a:pt x="54" y="172"/>
                      </a:lnTo>
                      <a:lnTo>
                        <a:pt x="52" y="168"/>
                      </a:lnTo>
                      <a:lnTo>
                        <a:pt x="50" y="158"/>
                      </a:lnTo>
                      <a:lnTo>
                        <a:pt x="44" y="144"/>
                      </a:lnTo>
                      <a:lnTo>
                        <a:pt x="40" y="124"/>
                      </a:lnTo>
                      <a:lnTo>
                        <a:pt x="40" y="112"/>
                      </a:lnTo>
                      <a:lnTo>
                        <a:pt x="42" y="96"/>
                      </a:lnTo>
                      <a:lnTo>
                        <a:pt x="46" y="80"/>
                      </a:lnTo>
                      <a:lnTo>
                        <a:pt x="52" y="62"/>
                      </a:lnTo>
                      <a:lnTo>
                        <a:pt x="58" y="48"/>
                      </a:lnTo>
                      <a:lnTo>
                        <a:pt x="64" y="36"/>
                      </a:lnTo>
                      <a:lnTo>
                        <a:pt x="74" y="18"/>
                      </a:lnTo>
                      <a:lnTo>
                        <a:pt x="80" y="8"/>
                      </a:lnTo>
                      <a:lnTo>
                        <a:pt x="82" y="2"/>
                      </a:lnTo>
                      <a:lnTo>
                        <a:pt x="84" y="0"/>
                      </a:lnTo>
                      <a:lnTo>
                        <a:pt x="82" y="2"/>
                      </a:lnTo>
                      <a:lnTo>
                        <a:pt x="0" y="116"/>
                      </a:lnTo>
                      <a:lnTo>
                        <a:pt x="2" y="116"/>
                      </a:lnTo>
                      <a:lnTo>
                        <a:pt x="8" y="120"/>
                      </a:lnTo>
                      <a:lnTo>
                        <a:pt x="16" y="124"/>
                      </a:lnTo>
                      <a:lnTo>
                        <a:pt x="24" y="130"/>
                      </a:lnTo>
                      <a:lnTo>
                        <a:pt x="42" y="148"/>
                      </a:lnTo>
                      <a:lnTo>
                        <a:pt x="50" y="158"/>
                      </a:lnTo>
                      <a:lnTo>
                        <a:pt x="54" y="172"/>
                      </a:lnTo>
                    </a:path>
                  </a:pathLst>
                </a:custGeom>
                <a:noFill/>
                <a:ln w="12700">
                  <a:solidFill>
                    <a:srgbClr val="D5BAA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283" name="Group 100"/>
              <p:cNvGrpSpPr>
                <a:grpSpLocks/>
              </p:cNvGrpSpPr>
              <p:nvPr/>
            </p:nvGrpSpPr>
            <p:grpSpPr bwMode="auto">
              <a:xfrm>
                <a:off x="3915" y="1573"/>
                <a:ext cx="165" cy="203"/>
                <a:chOff x="3915" y="1573"/>
                <a:chExt cx="165" cy="203"/>
              </a:xfrm>
            </p:grpSpPr>
            <p:sp>
              <p:nvSpPr>
                <p:cNvPr id="322" name="Freeform 101"/>
                <p:cNvSpPr>
                  <a:spLocks/>
                </p:cNvSpPr>
                <p:nvPr/>
              </p:nvSpPr>
              <p:spPr bwMode="auto">
                <a:xfrm>
                  <a:off x="3915" y="1573"/>
                  <a:ext cx="165" cy="203"/>
                </a:xfrm>
                <a:custGeom>
                  <a:avLst/>
                  <a:gdLst>
                    <a:gd name="T0" fmla="*/ 19 w 330"/>
                    <a:gd name="T1" fmla="*/ 93 h 405"/>
                    <a:gd name="T2" fmla="*/ 22 w 330"/>
                    <a:gd name="T3" fmla="*/ 88 h 405"/>
                    <a:gd name="T4" fmla="*/ 29 w 330"/>
                    <a:gd name="T5" fmla="*/ 81 h 405"/>
                    <a:gd name="T6" fmla="*/ 39 w 330"/>
                    <a:gd name="T7" fmla="*/ 72 h 405"/>
                    <a:gd name="T8" fmla="*/ 50 w 330"/>
                    <a:gd name="T9" fmla="*/ 63 h 405"/>
                    <a:gd name="T10" fmla="*/ 67 w 330"/>
                    <a:gd name="T11" fmla="*/ 48 h 405"/>
                    <a:gd name="T12" fmla="*/ 76 w 330"/>
                    <a:gd name="T13" fmla="*/ 37 h 405"/>
                    <a:gd name="T14" fmla="*/ 82 w 330"/>
                    <a:gd name="T15" fmla="*/ 26 h 405"/>
                    <a:gd name="T16" fmla="*/ 83 w 330"/>
                    <a:gd name="T17" fmla="*/ 15 h 405"/>
                    <a:gd name="T18" fmla="*/ 80 w 330"/>
                    <a:gd name="T19" fmla="*/ 7 h 405"/>
                    <a:gd name="T20" fmla="*/ 77 w 330"/>
                    <a:gd name="T21" fmla="*/ 2 h 405"/>
                    <a:gd name="T22" fmla="*/ 75 w 330"/>
                    <a:gd name="T23" fmla="*/ 0 h 405"/>
                    <a:gd name="T24" fmla="*/ 75 w 330"/>
                    <a:gd name="T25" fmla="*/ 2 h 405"/>
                    <a:gd name="T26" fmla="*/ 74 w 330"/>
                    <a:gd name="T27" fmla="*/ 6 h 405"/>
                    <a:gd name="T28" fmla="*/ 72 w 330"/>
                    <a:gd name="T29" fmla="*/ 19 h 405"/>
                    <a:gd name="T30" fmla="*/ 66 w 330"/>
                    <a:gd name="T31" fmla="*/ 35 h 405"/>
                    <a:gd name="T32" fmla="*/ 58 w 330"/>
                    <a:gd name="T33" fmla="*/ 44 h 405"/>
                    <a:gd name="T34" fmla="*/ 49 w 330"/>
                    <a:gd name="T35" fmla="*/ 50 h 405"/>
                    <a:gd name="T36" fmla="*/ 31 w 330"/>
                    <a:gd name="T37" fmla="*/ 64 h 405"/>
                    <a:gd name="T38" fmla="*/ 20 w 330"/>
                    <a:gd name="T39" fmla="*/ 72 h 405"/>
                    <a:gd name="T40" fmla="*/ 12 w 330"/>
                    <a:gd name="T41" fmla="*/ 76 h 405"/>
                    <a:gd name="T42" fmla="*/ 4 w 330"/>
                    <a:gd name="T43" fmla="*/ 77 h 405"/>
                    <a:gd name="T44" fmla="*/ 0 w 330"/>
                    <a:gd name="T45" fmla="*/ 78 h 405"/>
                    <a:gd name="T46" fmla="*/ 1 w 330"/>
                    <a:gd name="T47" fmla="*/ 80 h 405"/>
                    <a:gd name="T48" fmla="*/ 9 w 330"/>
                    <a:gd name="T49" fmla="*/ 86 h 405"/>
                    <a:gd name="T50" fmla="*/ 10 w 330"/>
                    <a:gd name="T51" fmla="*/ 90 h 405"/>
                    <a:gd name="T52" fmla="*/ 9 w 330"/>
                    <a:gd name="T53" fmla="*/ 96 h 405"/>
                    <a:gd name="T54" fmla="*/ 6 w 330"/>
                    <a:gd name="T55" fmla="*/ 100 h 405"/>
                    <a:gd name="T56" fmla="*/ 5 w 330"/>
                    <a:gd name="T57" fmla="*/ 102 h 405"/>
                    <a:gd name="T58" fmla="*/ 6 w 330"/>
                    <a:gd name="T59" fmla="*/ 101 h 405"/>
                    <a:gd name="T60" fmla="*/ 8 w 330"/>
                    <a:gd name="T61" fmla="*/ 98 h 405"/>
                    <a:gd name="T62" fmla="*/ 14 w 330"/>
                    <a:gd name="T63" fmla="*/ 95 h 405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330"/>
                    <a:gd name="T97" fmla="*/ 0 h 405"/>
                    <a:gd name="T98" fmla="*/ 330 w 330"/>
                    <a:gd name="T99" fmla="*/ 405 h 405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330" h="405">
                      <a:moveTo>
                        <a:pt x="74" y="371"/>
                      </a:moveTo>
                      <a:lnTo>
                        <a:pt x="76" y="369"/>
                      </a:lnTo>
                      <a:lnTo>
                        <a:pt x="82" y="361"/>
                      </a:lnTo>
                      <a:lnTo>
                        <a:pt x="90" y="351"/>
                      </a:lnTo>
                      <a:lnTo>
                        <a:pt x="102" y="337"/>
                      </a:lnTo>
                      <a:lnTo>
                        <a:pt x="118" y="321"/>
                      </a:lnTo>
                      <a:lnTo>
                        <a:pt x="134" y="303"/>
                      </a:lnTo>
                      <a:lnTo>
                        <a:pt x="154" y="287"/>
                      </a:lnTo>
                      <a:lnTo>
                        <a:pt x="176" y="269"/>
                      </a:lnTo>
                      <a:lnTo>
                        <a:pt x="200" y="251"/>
                      </a:lnTo>
                      <a:lnTo>
                        <a:pt x="222" y="233"/>
                      </a:lnTo>
                      <a:lnTo>
                        <a:pt x="266" y="191"/>
                      </a:lnTo>
                      <a:lnTo>
                        <a:pt x="286" y="169"/>
                      </a:lnTo>
                      <a:lnTo>
                        <a:pt x="302" y="145"/>
                      </a:lnTo>
                      <a:lnTo>
                        <a:pt x="316" y="123"/>
                      </a:lnTo>
                      <a:lnTo>
                        <a:pt x="326" y="101"/>
                      </a:lnTo>
                      <a:lnTo>
                        <a:pt x="330" y="79"/>
                      </a:lnTo>
                      <a:lnTo>
                        <a:pt x="330" y="59"/>
                      </a:lnTo>
                      <a:lnTo>
                        <a:pt x="326" y="43"/>
                      </a:lnTo>
                      <a:lnTo>
                        <a:pt x="320" y="28"/>
                      </a:lnTo>
                      <a:lnTo>
                        <a:pt x="312" y="16"/>
                      </a:lnTo>
                      <a:lnTo>
                        <a:pt x="306" y="8"/>
                      </a:lnTo>
                      <a:lnTo>
                        <a:pt x="300" y="2"/>
                      </a:lnTo>
                      <a:lnTo>
                        <a:pt x="298" y="0"/>
                      </a:lnTo>
                      <a:lnTo>
                        <a:pt x="298" y="2"/>
                      </a:lnTo>
                      <a:lnTo>
                        <a:pt x="298" y="6"/>
                      </a:lnTo>
                      <a:lnTo>
                        <a:pt x="298" y="14"/>
                      </a:lnTo>
                      <a:lnTo>
                        <a:pt x="296" y="22"/>
                      </a:lnTo>
                      <a:lnTo>
                        <a:pt x="294" y="47"/>
                      </a:lnTo>
                      <a:lnTo>
                        <a:pt x="288" y="75"/>
                      </a:lnTo>
                      <a:lnTo>
                        <a:pt x="278" y="107"/>
                      </a:lnTo>
                      <a:lnTo>
                        <a:pt x="264" y="137"/>
                      </a:lnTo>
                      <a:lnTo>
                        <a:pt x="244" y="165"/>
                      </a:lnTo>
                      <a:lnTo>
                        <a:pt x="232" y="175"/>
                      </a:lnTo>
                      <a:lnTo>
                        <a:pt x="218" y="185"/>
                      </a:lnTo>
                      <a:lnTo>
                        <a:pt x="196" y="199"/>
                      </a:lnTo>
                      <a:lnTo>
                        <a:pt x="174" y="215"/>
                      </a:lnTo>
                      <a:lnTo>
                        <a:pt x="124" y="253"/>
                      </a:lnTo>
                      <a:lnTo>
                        <a:pt x="102" y="269"/>
                      </a:lnTo>
                      <a:lnTo>
                        <a:pt x="80" y="285"/>
                      </a:lnTo>
                      <a:lnTo>
                        <a:pt x="62" y="295"/>
                      </a:lnTo>
                      <a:lnTo>
                        <a:pt x="48" y="301"/>
                      </a:lnTo>
                      <a:lnTo>
                        <a:pt x="30" y="305"/>
                      </a:lnTo>
                      <a:lnTo>
                        <a:pt x="16" y="307"/>
                      </a:lnTo>
                      <a:lnTo>
                        <a:pt x="6" y="307"/>
                      </a:lnTo>
                      <a:lnTo>
                        <a:pt x="0" y="309"/>
                      </a:lnTo>
                      <a:lnTo>
                        <a:pt x="0" y="313"/>
                      </a:lnTo>
                      <a:lnTo>
                        <a:pt x="4" y="319"/>
                      </a:lnTo>
                      <a:lnTo>
                        <a:pt x="16" y="329"/>
                      </a:lnTo>
                      <a:lnTo>
                        <a:pt x="34" y="343"/>
                      </a:lnTo>
                      <a:lnTo>
                        <a:pt x="38" y="351"/>
                      </a:lnTo>
                      <a:lnTo>
                        <a:pt x="40" y="359"/>
                      </a:lnTo>
                      <a:lnTo>
                        <a:pt x="38" y="369"/>
                      </a:lnTo>
                      <a:lnTo>
                        <a:pt x="34" y="381"/>
                      </a:lnTo>
                      <a:lnTo>
                        <a:pt x="30" y="389"/>
                      </a:lnTo>
                      <a:lnTo>
                        <a:pt x="26" y="397"/>
                      </a:lnTo>
                      <a:lnTo>
                        <a:pt x="24" y="403"/>
                      </a:lnTo>
                      <a:lnTo>
                        <a:pt x="22" y="405"/>
                      </a:lnTo>
                      <a:lnTo>
                        <a:pt x="22" y="403"/>
                      </a:lnTo>
                      <a:lnTo>
                        <a:pt x="24" y="401"/>
                      </a:lnTo>
                      <a:lnTo>
                        <a:pt x="26" y="397"/>
                      </a:lnTo>
                      <a:lnTo>
                        <a:pt x="32" y="391"/>
                      </a:lnTo>
                      <a:lnTo>
                        <a:pt x="42" y="385"/>
                      </a:lnTo>
                      <a:lnTo>
                        <a:pt x="56" y="379"/>
                      </a:lnTo>
                      <a:lnTo>
                        <a:pt x="74" y="371"/>
                      </a:lnTo>
                      <a:close/>
                    </a:path>
                  </a:pathLst>
                </a:custGeom>
                <a:solidFill>
                  <a:srgbClr val="B89D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323" name="Freeform 102"/>
                <p:cNvSpPr>
                  <a:spLocks/>
                </p:cNvSpPr>
                <p:nvPr/>
              </p:nvSpPr>
              <p:spPr bwMode="auto">
                <a:xfrm>
                  <a:off x="3915" y="1573"/>
                  <a:ext cx="165" cy="203"/>
                </a:xfrm>
                <a:custGeom>
                  <a:avLst/>
                  <a:gdLst>
                    <a:gd name="T0" fmla="*/ 19 w 330"/>
                    <a:gd name="T1" fmla="*/ 93 h 405"/>
                    <a:gd name="T2" fmla="*/ 22 w 330"/>
                    <a:gd name="T3" fmla="*/ 88 h 405"/>
                    <a:gd name="T4" fmla="*/ 29 w 330"/>
                    <a:gd name="T5" fmla="*/ 81 h 405"/>
                    <a:gd name="T6" fmla="*/ 39 w 330"/>
                    <a:gd name="T7" fmla="*/ 72 h 405"/>
                    <a:gd name="T8" fmla="*/ 50 w 330"/>
                    <a:gd name="T9" fmla="*/ 63 h 405"/>
                    <a:gd name="T10" fmla="*/ 67 w 330"/>
                    <a:gd name="T11" fmla="*/ 48 h 405"/>
                    <a:gd name="T12" fmla="*/ 76 w 330"/>
                    <a:gd name="T13" fmla="*/ 37 h 405"/>
                    <a:gd name="T14" fmla="*/ 82 w 330"/>
                    <a:gd name="T15" fmla="*/ 26 h 405"/>
                    <a:gd name="T16" fmla="*/ 83 w 330"/>
                    <a:gd name="T17" fmla="*/ 15 h 405"/>
                    <a:gd name="T18" fmla="*/ 80 w 330"/>
                    <a:gd name="T19" fmla="*/ 7 h 405"/>
                    <a:gd name="T20" fmla="*/ 77 w 330"/>
                    <a:gd name="T21" fmla="*/ 2 h 405"/>
                    <a:gd name="T22" fmla="*/ 75 w 330"/>
                    <a:gd name="T23" fmla="*/ 0 h 405"/>
                    <a:gd name="T24" fmla="*/ 75 w 330"/>
                    <a:gd name="T25" fmla="*/ 2 h 405"/>
                    <a:gd name="T26" fmla="*/ 74 w 330"/>
                    <a:gd name="T27" fmla="*/ 6 h 405"/>
                    <a:gd name="T28" fmla="*/ 72 w 330"/>
                    <a:gd name="T29" fmla="*/ 19 h 405"/>
                    <a:gd name="T30" fmla="*/ 66 w 330"/>
                    <a:gd name="T31" fmla="*/ 35 h 405"/>
                    <a:gd name="T32" fmla="*/ 58 w 330"/>
                    <a:gd name="T33" fmla="*/ 44 h 405"/>
                    <a:gd name="T34" fmla="*/ 49 w 330"/>
                    <a:gd name="T35" fmla="*/ 50 h 405"/>
                    <a:gd name="T36" fmla="*/ 31 w 330"/>
                    <a:gd name="T37" fmla="*/ 64 h 405"/>
                    <a:gd name="T38" fmla="*/ 20 w 330"/>
                    <a:gd name="T39" fmla="*/ 72 h 405"/>
                    <a:gd name="T40" fmla="*/ 12 w 330"/>
                    <a:gd name="T41" fmla="*/ 76 h 405"/>
                    <a:gd name="T42" fmla="*/ 4 w 330"/>
                    <a:gd name="T43" fmla="*/ 77 h 405"/>
                    <a:gd name="T44" fmla="*/ 0 w 330"/>
                    <a:gd name="T45" fmla="*/ 78 h 405"/>
                    <a:gd name="T46" fmla="*/ 1 w 330"/>
                    <a:gd name="T47" fmla="*/ 80 h 405"/>
                    <a:gd name="T48" fmla="*/ 9 w 330"/>
                    <a:gd name="T49" fmla="*/ 86 h 405"/>
                    <a:gd name="T50" fmla="*/ 10 w 330"/>
                    <a:gd name="T51" fmla="*/ 90 h 405"/>
                    <a:gd name="T52" fmla="*/ 9 w 330"/>
                    <a:gd name="T53" fmla="*/ 96 h 405"/>
                    <a:gd name="T54" fmla="*/ 6 w 330"/>
                    <a:gd name="T55" fmla="*/ 100 h 405"/>
                    <a:gd name="T56" fmla="*/ 5 w 330"/>
                    <a:gd name="T57" fmla="*/ 102 h 405"/>
                    <a:gd name="T58" fmla="*/ 6 w 330"/>
                    <a:gd name="T59" fmla="*/ 101 h 405"/>
                    <a:gd name="T60" fmla="*/ 8 w 330"/>
                    <a:gd name="T61" fmla="*/ 98 h 405"/>
                    <a:gd name="T62" fmla="*/ 14 w 330"/>
                    <a:gd name="T63" fmla="*/ 95 h 405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330"/>
                    <a:gd name="T97" fmla="*/ 0 h 405"/>
                    <a:gd name="T98" fmla="*/ 330 w 330"/>
                    <a:gd name="T99" fmla="*/ 405 h 405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330" h="405">
                      <a:moveTo>
                        <a:pt x="74" y="371"/>
                      </a:moveTo>
                      <a:lnTo>
                        <a:pt x="76" y="369"/>
                      </a:lnTo>
                      <a:lnTo>
                        <a:pt x="82" y="361"/>
                      </a:lnTo>
                      <a:lnTo>
                        <a:pt x="90" y="351"/>
                      </a:lnTo>
                      <a:lnTo>
                        <a:pt x="102" y="337"/>
                      </a:lnTo>
                      <a:lnTo>
                        <a:pt x="118" y="321"/>
                      </a:lnTo>
                      <a:lnTo>
                        <a:pt x="134" y="303"/>
                      </a:lnTo>
                      <a:lnTo>
                        <a:pt x="154" y="287"/>
                      </a:lnTo>
                      <a:lnTo>
                        <a:pt x="176" y="269"/>
                      </a:lnTo>
                      <a:lnTo>
                        <a:pt x="200" y="251"/>
                      </a:lnTo>
                      <a:lnTo>
                        <a:pt x="222" y="233"/>
                      </a:lnTo>
                      <a:lnTo>
                        <a:pt x="266" y="191"/>
                      </a:lnTo>
                      <a:lnTo>
                        <a:pt x="286" y="169"/>
                      </a:lnTo>
                      <a:lnTo>
                        <a:pt x="302" y="145"/>
                      </a:lnTo>
                      <a:lnTo>
                        <a:pt x="316" y="123"/>
                      </a:lnTo>
                      <a:lnTo>
                        <a:pt x="326" y="101"/>
                      </a:lnTo>
                      <a:lnTo>
                        <a:pt x="330" y="79"/>
                      </a:lnTo>
                      <a:lnTo>
                        <a:pt x="330" y="59"/>
                      </a:lnTo>
                      <a:lnTo>
                        <a:pt x="326" y="43"/>
                      </a:lnTo>
                      <a:lnTo>
                        <a:pt x="320" y="28"/>
                      </a:lnTo>
                      <a:lnTo>
                        <a:pt x="312" y="16"/>
                      </a:lnTo>
                      <a:lnTo>
                        <a:pt x="306" y="8"/>
                      </a:lnTo>
                      <a:lnTo>
                        <a:pt x="300" y="2"/>
                      </a:lnTo>
                      <a:lnTo>
                        <a:pt x="298" y="0"/>
                      </a:lnTo>
                      <a:lnTo>
                        <a:pt x="298" y="2"/>
                      </a:lnTo>
                      <a:lnTo>
                        <a:pt x="298" y="6"/>
                      </a:lnTo>
                      <a:lnTo>
                        <a:pt x="298" y="14"/>
                      </a:lnTo>
                      <a:lnTo>
                        <a:pt x="296" y="22"/>
                      </a:lnTo>
                      <a:lnTo>
                        <a:pt x="294" y="47"/>
                      </a:lnTo>
                      <a:lnTo>
                        <a:pt x="288" y="75"/>
                      </a:lnTo>
                      <a:lnTo>
                        <a:pt x="278" y="107"/>
                      </a:lnTo>
                      <a:lnTo>
                        <a:pt x="264" y="137"/>
                      </a:lnTo>
                      <a:lnTo>
                        <a:pt x="244" y="165"/>
                      </a:lnTo>
                      <a:lnTo>
                        <a:pt x="232" y="175"/>
                      </a:lnTo>
                      <a:lnTo>
                        <a:pt x="218" y="185"/>
                      </a:lnTo>
                      <a:lnTo>
                        <a:pt x="196" y="199"/>
                      </a:lnTo>
                      <a:lnTo>
                        <a:pt x="174" y="215"/>
                      </a:lnTo>
                      <a:lnTo>
                        <a:pt x="124" y="253"/>
                      </a:lnTo>
                      <a:lnTo>
                        <a:pt x="102" y="269"/>
                      </a:lnTo>
                      <a:lnTo>
                        <a:pt x="80" y="285"/>
                      </a:lnTo>
                      <a:lnTo>
                        <a:pt x="62" y="295"/>
                      </a:lnTo>
                      <a:lnTo>
                        <a:pt x="48" y="301"/>
                      </a:lnTo>
                      <a:lnTo>
                        <a:pt x="30" y="305"/>
                      </a:lnTo>
                      <a:lnTo>
                        <a:pt x="16" y="307"/>
                      </a:lnTo>
                      <a:lnTo>
                        <a:pt x="6" y="307"/>
                      </a:lnTo>
                      <a:lnTo>
                        <a:pt x="0" y="309"/>
                      </a:lnTo>
                      <a:lnTo>
                        <a:pt x="0" y="313"/>
                      </a:lnTo>
                      <a:lnTo>
                        <a:pt x="4" y="319"/>
                      </a:lnTo>
                      <a:lnTo>
                        <a:pt x="16" y="329"/>
                      </a:lnTo>
                      <a:lnTo>
                        <a:pt x="34" y="343"/>
                      </a:lnTo>
                      <a:lnTo>
                        <a:pt x="38" y="351"/>
                      </a:lnTo>
                      <a:lnTo>
                        <a:pt x="40" y="359"/>
                      </a:lnTo>
                      <a:lnTo>
                        <a:pt x="38" y="369"/>
                      </a:lnTo>
                      <a:lnTo>
                        <a:pt x="34" y="381"/>
                      </a:lnTo>
                      <a:lnTo>
                        <a:pt x="30" y="389"/>
                      </a:lnTo>
                      <a:lnTo>
                        <a:pt x="26" y="397"/>
                      </a:lnTo>
                      <a:lnTo>
                        <a:pt x="24" y="403"/>
                      </a:lnTo>
                      <a:lnTo>
                        <a:pt x="22" y="405"/>
                      </a:lnTo>
                      <a:lnTo>
                        <a:pt x="22" y="403"/>
                      </a:lnTo>
                      <a:lnTo>
                        <a:pt x="24" y="401"/>
                      </a:lnTo>
                      <a:lnTo>
                        <a:pt x="26" y="397"/>
                      </a:lnTo>
                      <a:lnTo>
                        <a:pt x="32" y="391"/>
                      </a:lnTo>
                      <a:lnTo>
                        <a:pt x="42" y="385"/>
                      </a:lnTo>
                      <a:lnTo>
                        <a:pt x="56" y="379"/>
                      </a:lnTo>
                      <a:lnTo>
                        <a:pt x="74" y="371"/>
                      </a:lnTo>
                    </a:path>
                  </a:pathLst>
                </a:custGeom>
                <a:noFill/>
                <a:ln w="12700">
                  <a:solidFill>
                    <a:srgbClr val="B89D85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284" name="Group 103"/>
              <p:cNvGrpSpPr>
                <a:grpSpLocks/>
              </p:cNvGrpSpPr>
              <p:nvPr/>
            </p:nvGrpSpPr>
            <p:grpSpPr bwMode="auto">
              <a:xfrm>
                <a:off x="3977" y="1575"/>
                <a:ext cx="308" cy="170"/>
                <a:chOff x="3977" y="1575"/>
                <a:chExt cx="308" cy="170"/>
              </a:xfrm>
            </p:grpSpPr>
            <p:sp>
              <p:nvSpPr>
                <p:cNvPr id="320" name="Freeform 104"/>
                <p:cNvSpPr>
                  <a:spLocks/>
                </p:cNvSpPr>
                <p:nvPr/>
              </p:nvSpPr>
              <p:spPr bwMode="auto">
                <a:xfrm>
                  <a:off x="3977" y="1575"/>
                  <a:ext cx="308" cy="170"/>
                </a:xfrm>
                <a:custGeom>
                  <a:avLst/>
                  <a:gdLst>
                    <a:gd name="T0" fmla="*/ 40 w 618"/>
                    <a:gd name="T1" fmla="*/ 60 h 339"/>
                    <a:gd name="T2" fmla="*/ 29 w 618"/>
                    <a:gd name="T3" fmla="*/ 73 h 339"/>
                    <a:gd name="T4" fmla="*/ 21 w 618"/>
                    <a:gd name="T5" fmla="*/ 81 h 339"/>
                    <a:gd name="T6" fmla="*/ 16 w 618"/>
                    <a:gd name="T7" fmla="*/ 84 h 339"/>
                    <a:gd name="T8" fmla="*/ 14 w 618"/>
                    <a:gd name="T9" fmla="*/ 84 h 339"/>
                    <a:gd name="T10" fmla="*/ 10 w 618"/>
                    <a:gd name="T11" fmla="*/ 85 h 339"/>
                    <a:gd name="T12" fmla="*/ 4 w 618"/>
                    <a:gd name="T13" fmla="*/ 85 h 339"/>
                    <a:gd name="T14" fmla="*/ 0 w 618"/>
                    <a:gd name="T15" fmla="*/ 85 h 339"/>
                    <a:gd name="T16" fmla="*/ 1 w 618"/>
                    <a:gd name="T17" fmla="*/ 83 h 339"/>
                    <a:gd name="T18" fmla="*/ 7 w 618"/>
                    <a:gd name="T19" fmla="*/ 78 h 339"/>
                    <a:gd name="T20" fmla="*/ 16 w 618"/>
                    <a:gd name="T21" fmla="*/ 72 h 339"/>
                    <a:gd name="T22" fmla="*/ 24 w 618"/>
                    <a:gd name="T23" fmla="*/ 66 h 339"/>
                    <a:gd name="T24" fmla="*/ 25 w 618"/>
                    <a:gd name="T25" fmla="*/ 65 h 339"/>
                    <a:gd name="T26" fmla="*/ 23 w 618"/>
                    <a:gd name="T27" fmla="*/ 65 h 339"/>
                    <a:gd name="T28" fmla="*/ 25 w 618"/>
                    <a:gd name="T29" fmla="*/ 64 h 339"/>
                    <a:gd name="T30" fmla="*/ 28 w 618"/>
                    <a:gd name="T31" fmla="*/ 59 h 339"/>
                    <a:gd name="T32" fmla="*/ 33 w 618"/>
                    <a:gd name="T33" fmla="*/ 52 h 339"/>
                    <a:gd name="T34" fmla="*/ 44 w 618"/>
                    <a:gd name="T35" fmla="*/ 36 h 339"/>
                    <a:gd name="T36" fmla="*/ 51 w 618"/>
                    <a:gd name="T37" fmla="*/ 24 h 339"/>
                    <a:gd name="T38" fmla="*/ 54 w 618"/>
                    <a:gd name="T39" fmla="*/ 19 h 339"/>
                    <a:gd name="T40" fmla="*/ 56 w 618"/>
                    <a:gd name="T41" fmla="*/ 13 h 339"/>
                    <a:gd name="T42" fmla="*/ 57 w 618"/>
                    <a:gd name="T43" fmla="*/ 8 h 339"/>
                    <a:gd name="T44" fmla="*/ 57 w 618"/>
                    <a:gd name="T45" fmla="*/ 6 h 339"/>
                    <a:gd name="T46" fmla="*/ 56 w 618"/>
                    <a:gd name="T47" fmla="*/ 3 h 339"/>
                    <a:gd name="T48" fmla="*/ 58 w 618"/>
                    <a:gd name="T49" fmla="*/ 7 h 339"/>
                    <a:gd name="T50" fmla="*/ 69 w 618"/>
                    <a:gd name="T51" fmla="*/ 18 h 339"/>
                    <a:gd name="T52" fmla="*/ 77 w 618"/>
                    <a:gd name="T53" fmla="*/ 20 h 339"/>
                    <a:gd name="T54" fmla="*/ 85 w 618"/>
                    <a:gd name="T55" fmla="*/ 22 h 339"/>
                    <a:gd name="T56" fmla="*/ 94 w 618"/>
                    <a:gd name="T57" fmla="*/ 25 h 339"/>
                    <a:gd name="T58" fmla="*/ 117 w 618"/>
                    <a:gd name="T59" fmla="*/ 33 h 339"/>
                    <a:gd name="T60" fmla="*/ 139 w 618"/>
                    <a:gd name="T61" fmla="*/ 43 h 339"/>
                    <a:gd name="T62" fmla="*/ 148 w 618"/>
                    <a:gd name="T63" fmla="*/ 48 h 339"/>
                    <a:gd name="T64" fmla="*/ 154 w 618"/>
                    <a:gd name="T65" fmla="*/ 53 h 339"/>
                    <a:gd name="T66" fmla="*/ 151 w 618"/>
                    <a:gd name="T67" fmla="*/ 53 h 339"/>
                    <a:gd name="T68" fmla="*/ 146 w 618"/>
                    <a:gd name="T69" fmla="*/ 52 h 339"/>
                    <a:gd name="T70" fmla="*/ 133 w 618"/>
                    <a:gd name="T71" fmla="*/ 47 h 339"/>
                    <a:gd name="T72" fmla="*/ 123 w 618"/>
                    <a:gd name="T73" fmla="*/ 44 h 339"/>
                    <a:gd name="T74" fmla="*/ 116 w 618"/>
                    <a:gd name="T75" fmla="*/ 42 h 339"/>
                    <a:gd name="T76" fmla="*/ 110 w 618"/>
                    <a:gd name="T77" fmla="*/ 42 h 339"/>
                    <a:gd name="T78" fmla="*/ 97 w 618"/>
                    <a:gd name="T79" fmla="*/ 41 h 339"/>
                    <a:gd name="T80" fmla="*/ 76 w 618"/>
                    <a:gd name="T81" fmla="*/ 42 h 339"/>
                    <a:gd name="T82" fmla="*/ 64 w 618"/>
                    <a:gd name="T83" fmla="*/ 44 h 339"/>
                    <a:gd name="T84" fmla="*/ 56 w 618"/>
                    <a:gd name="T85" fmla="*/ 46 h 339"/>
                    <a:gd name="T86" fmla="*/ 49 w 618"/>
                    <a:gd name="T87" fmla="*/ 50 h 339"/>
                    <a:gd name="T88" fmla="*/ 45 w 618"/>
                    <a:gd name="T89" fmla="*/ 53 h 339"/>
                    <a:gd name="T90" fmla="*/ 43 w 618"/>
                    <a:gd name="T91" fmla="*/ 55 h 339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618"/>
                    <a:gd name="T139" fmla="*/ 0 h 339"/>
                    <a:gd name="T140" fmla="*/ 618 w 618"/>
                    <a:gd name="T141" fmla="*/ 339 h 339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618" h="339">
                      <a:moveTo>
                        <a:pt x="174" y="221"/>
                      </a:moveTo>
                      <a:lnTo>
                        <a:pt x="162" y="237"/>
                      </a:lnTo>
                      <a:lnTo>
                        <a:pt x="150" y="255"/>
                      </a:lnTo>
                      <a:lnTo>
                        <a:pt x="118" y="291"/>
                      </a:lnTo>
                      <a:lnTo>
                        <a:pt x="102" y="307"/>
                      </a:lnTo>
                      <a:lnTo>
                        <a:pt x="86" y="321"/>
                      </a:lnTo>
                      <a:lnTo>
                        <a:pt x="74" y="331"/>
                      </a:lnTo>
                      <a:lnTo>
                        <a:pt x="64" y="335"/>
                      </a:lnTo>
                      <a:lnTo>
                        <a:pt x="60" y="335"/>
                      </a:lnTo>
                      <a:lnTo>
                        <a:pt x="56" y="335"/>
                      </a:lnTo>
                      <a:lnTo>
                        <a:pt x="50" y="337"/>
                      </a:lnTo>
                      <a:lnTo>
                        <a:pt x="42" y="337"/>
                      </a:lnTo>
                      <a:lnTo>
                        <a:pt x="30" y="337"/>
                      </a:lnTo>
                      <a:lnTo>
                        <a:pt x="18" y="339"/>
                      </a:lnTo>
                      <a:lnTo>
                        <a:pt x="2" y="339"/>
                      </a:lnTo>
                      <a:lnTo>
                        <a:pt x="0" y="339"/>
                      </a:lnTo>
                      <a:lnTo>
                        <a:pt x="0" y="337"/>
                      </a:lnTo>
                      <a:lnTo>
                        <a:pt x="4" y="331"/>
                      </a:lnTo>
                      <a:lnTo>
                        <a:pt x="14" y="321"/>
                      </a:lnTo>
                      <a:lnTo>
                        <a:pt x="28" y="309"/>
                      </a:lnTo>
                      <a:lnTo>
                        <a:pt x="46" y="297"/>
                      </a:lnTo>
                      <a:lnTo>
                        <a:pt x="64" y="285"/>
                      </a:lnTo>
                      <a:lnTo>
                        <a:pt x="80" y="271"/>
                      </a:lnTo>
                      <a:lnTo>
                        <a:pt x="96" y="261"/>
                      </a:lnTo>
                      <a:lnTo>
                        <a:pt x="98" y="259"/>
                      </a:lnTo>
                      <a:lnTo>
                        <a:pt x="100" y="257"/>
                      </a:lnTo>
                      <a:lnTo>
                        <a:pt x="96" y="259"/>
                      </a:lnTo>
                      <a:lnTo>
                        <a:pt x="92" y="259"/>
                      </a:lnTo>
                      <a:lnTo>
                        <a:pt x="94" y="257"/>
                      </a:lnTo>
                      <a:lnTo>
                        <a:pt x="100" y="253"/>
                      </a:lnTo>
                      <a:lnTo>
                        <a:pt x="106" y="243"/>
                      </a:lnTo>
                      <a:lnTo>
                        <a:pt x="114" y="233"/>
                      </a:lnTo>
                      <a:lnTo>
                        <a:pt x="122" y="221"/>
                      </a:lnTo>
                      <a:lnTo>
                        <a:pt x="132" y="207"/>
                      </a:lnTo>
                      <a:lnTo>
                        <a:pt x="154" y="175"/>
                      </a:lnTo>
                      <a:lnTo>
                        <a:pt x="176" y="141"/>
                      </a:lnTo>
                      <a:lnTo>
                        <a:pt x="196" y="109"/>
                      </a:lnTo>
                      <a:lnTo>
                        <a:pt x="204" y="95"/>
                      </a:lnTo>
                      <a:lnTo>
                        <a:pt x="210" y="83"/>
                      </a:lnTo>
                      <a:lnTo>
                        <a:pt x="216" y="73"/>
                      </a:lnTo>
                      <a:lnTo>
                        <a:pt x="218" y="65"/>
                      </a:lnTo>
                      <a:lnTo>
                        <a:pt x="224" y="51"/>
                      </a:lnTo>
                      <a:lnTo>
                        <a:pt x="228" y="39"/>
                      </a:lnTo>
                      <a:lnTo>
                        <a:pt x="230" y="29"/>
                      </a:lnTo>
                      <a:lnTo>
                        <a:pt x="228" y="22"/>
                      </a:lnTo>
                      <a:lnTo>
                        <a:pt x="226" y="18"/>
                      </a:lnTo>
                      <a:lnTo>
                        <a:pt x="224" y="12"/>
                      </a:lnTo>
                      <a:lnTo>
                        <a:pt x="222" y="0"/>
                      </a:lnTo>
                      <a:lnTo>
                        <a:pt x="234" y="26"/>
                      </a:lnTo>
                      <a:lnTo>
                        <a:pt x="252" y="49"/>
                      </a:lnTo>
                      <a:lnTo>
                        <a:pt x="278" y="69"/>
                      </a:lnTo>
                      <a:lnTo>
                        <a:pt x="294" y="75"/>
                      </a:lnTo>
                      <a:lnTo>
                        <a:pt x="312" y="79"/>
                      </a:lnTo>
                      <a:lnTo>
                        <a:pt x="326" y="81"/>
                      </a:lnTo>
                      <a:lnTo>
                        <a:pt x="342" y="85"/>
                      </a:lnTo>
                      <a:lnTo>
                        <a:pt x="360" y="91"/>
                      </a:lnTo>
                      <a:lnTo>
                        <a:pt x="380" y="97"/>
                      </a:lnTo>
                      <a:lnTo>
                        <a:pt x="426" y="113"/>
                      </a:lnTo>
                      <a:lnTo>
                        <a:pt x="472" y="131"/>
                      </a:lnTo>
                      <a:lnTo>
                        <a:pt x="518" y="149"/>
                      </a:lnTo>
                      <a:lnTo>
                        <a:pt x="560" y="171"/>
                      </a:lnTo>
                      <a:lnTo>
                        <a:pt x="578" y="181"/>
                      </a:lnTo>
                      <a:lnTo>
                        <a:pt x="594" y="191"/>
                      </a:lnTo>
                      <a:lnTo>
                        <a:pt x="608" y="201"/>
                      </a:lnTo>
                      <a:lnTo>
                        <a:pt x="618" y="211"/>
                      </a:lnTo>
                      <a:lnTo>
                        <a:pt x="614" y="209"/>
                      </a:lnTo>
                      <a:lnTo>
                        <a:pt x="608" y="209"/>
                      </a:lnTo>
                      <a:lnTo>
                        <a:pt x="598" y="207"/>
                      </a:lnTo>
                      <a:lnTo>
                        <a:pt x="586" y="205"/>
                      </a:lnTo>
                      <a:lnTo>
                        <a:pt x="558" y="193"/>
                      </a:lnTo>
                      <a:lnTo>
                        <a:pt x="534" y="185"/>
                      </a:lnTo>
                      <a:lnTo>
                        <a:pt x="514" y="177"/>
                      </a:lnTo>
                      <a:lnTo>
                        <a:pt x="494" y="173"/>
                      </a:lnTo>
                      <a:lnTo>
                        <a:pt x="478" y="169"/>
                      </a:lnTo>
                      <a:lnTo>
                        <a:pt x="466" y="167"/>
                      </a:lnTo>
                      <a:lnTo>
                        <a:pt x="454" y="167"/>
                      </a:lnTo>
                      <a:lnTo>
                        <a:pt x="444" y="165"/>
                      </a:lnTo>
                      <a:lnTo>
                        <a:pt x="418" y="163"/>
                      </a:lnTo>
                      <a:lnTo>
                        <a:pt x="390" y="163"/>
                      </a:lnTo>
                      <a:lnTo>
                        <a:pt x="332" y="163"/>
                      </a:lnTo>
                      <a:lnTo>
                        <a:pt x="304" y="165"/>
                      </a:lnTo>
                      <a:lnTo>
                        <a:pt x="280" y="169"/>
                      </a:lnTo>
                      <a:lnTo>
                        <a:pt x="258" y="173"/>
                      </a:lnTo>
                      <a:lnTo>
                        <a:pt x="240" y="177"/>
                      </a:lnTo>
                      <a:lnTo>
                        <a:pt x="224" y="183"/>
                      </a:lnTo>
                      <a:lnTo>
                        <a:pt x="210" y="189"/>
                      </a:lnTo>
                      <a:lnTo>
                        <a:pt x="198" y="197"/>
                      </a:lnTo>
                      <a:lnTo>
                        <a:pt x="190" y="203"/>
                      </a:lnTo>
                      <a:lnTo>
                        <a:pt x="182" y="211"/>
                      </a:lnTo>
                      <a:lnTo>
                        <a:pt x="178" y="215"/>
                      </a:lnTo>
                      <a:lnTo>
                        <a:pt x="174" y="219"/>
                      </a:lnTo>
                      <a:lnTo>
                        <a:pt x="174" y="221"/>
                      </a:lnTo>
                      <a:close/>
                    </a:path>
                  </a:pathLst>
                </a:custGeom>
                <a:solidFill>
                  <a:srgbClr val="D5BAA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321" name="Freeform 105"/>
                <p:cNvSpPr>
                  <a:spLocks/>
                </p:cNvSpPr>
                <p:nvPr/>
              </p:nvSpPr>
              <p:spPr bwMode="auto">
                <a:xfrm>
                  <a:off x="3977" y="1575"/>
                  <a:ext cx="308" cy="170"/>
                </a:xfrm>
                <a:custGeom>
                  <a:avLst/>
                  <a:gdLst>
                    <a:gd name="T0" fmla="*/ 40 w 618"/>
                    <a:gd name="T1" fmla="*/ 60 h 339"/>
                    <a:gd name="T2" fmla="*/ 29 w 618"/>
                    <a:gd name="T3" fmla="*/ 73 h 339"/>
                    <a:gd name="T4" fmla="*/ 21 w 618"/>
                    <a:gd name="T5" fmla="*/ 81 h 339"/>
                    <a:gd name="T6" fmla="*/ 16 w 618"/>
                    <a:gd name="T7" fmla="*/ 84 h 339"/>
                    <a:gd name="T8" fmla="*/ 14 w 618"/>
                    <a:gd name="T9" fmla="*/ 84 h 339"/>
                    <a:gd name="T10" fmla="*/ 10 w 618"/>
                    <a:gd name="T11" fmla="*/ 85 h 339"/>
                    <a:gd name="T12" fmla="*/ 4 w 618"/>
                    <a:gd name="T13" fmla="*/ 85 h 339"/>
                    <a:gd name="T14" fmla="*/ 0 w 618"/>
                    <a:gd name="T15" fmla="*/ 85 h 339"/>
                    <a:gd name="T16" fmla="*/ 1 w 618"/>
                    <a:gd name="T17" fmla="*/ 83 h 339"/>
                    <a:gd name="T18" fmla="*/ 7 w 618"/>
                    <a:gd name="T19" fmla="*/ 78 h 339"/>
                    <a:gd name="T20" fmla="*/ 16 w 618"/>
                    <a:gd name="T21" fmla="*/ 72 h 339"/>
                    <a:gd name="T22" fmla="*/ 24 w 618"/>
                    <a:gd name="T23" fmla="*/ 66 h 339"/>
                    <a:gd name="T24" fmla="*/ 25 w 618"/>
                    <a:gd name="T25" fmla="*/ 65 h 339"/>
                    <a:gd name="T26" fmla="*/ 23 w 618"/>
                    <a:gd name="T27" fmla="*/ 65 h 339"/>
                    <a:gd name="T28" fmla="*/ 25 w 618"/>
                    <a:gd name="T29" fmla="*/ 64 h 339"/>
                    <a:gd name="T30" fmla="*/ 28 w 618"/>
                    <a:gd name="T31" fmla="*/ 59 h 339"/>
                    <a:gd name="T32" fmla="*/ 33 w 618"/>
                    <a:gd name="T33" fmla="*/ 52 h 339"/>
                    <a:gd name="T34" fmla="*/ 44 w 618"/>
                    <a:gd name="T35" fmla="*/ 36 h 339"/>
                    <a:gd name="T36" fmla="*/ 51 w 618"/>
                    <a:gd name="T37" fmla="*/ 24 h 339"/>
                    <a:gd name="T38" fmla="*/ 54 w 618"/>
                    <a:gd name="T39" fmla="*/ 19 h 339"/>
                    <a:gd name="T40" fmla="*/ 56 w 618"/>
                    <a:gd name="T41" fmla="*/ 13 h 339"/>
                    <a:gd name="T42" fmla="*/ 57 w 618"/>
                    <a:gd name="T43" fmla="*/ 8 h 339"/>
                    <a:gd name="T44" fmla="*/ 57 w 618"/>
                    <a:gd name="T45" fmla="*/ 6 h 339"/>
                    <a:gd name="T46" fmla="*/ 56 w 618"/>
                    <a:gd name="T47" fmla="*/ 3 h 339"/>
                    <a:gd name="T48" fmla="*/ 58 w 618"/>
                    <a:gd name="T49" fmla="*/ 7 h 339"/>
                    <a:gd name="T50" fmla="*/ 69 w 618"/>
                    <a:gd name="T51" fmla="*/ 18 h 339"/>
                    <a:gd name="T52" fmla="*/ 77 w 618"/>
                    <a:gd name="T53" fmla="*/ 20 h 339"/>
                    <a:gd name="T54" fmla="*/ 85 w 618"/>
                    <a:gd name="T55" fmla="*/ 22 h 339"/>
                    <a:gd name="T56" fmla="*/ 94 w 618"/>
                    <a:gd name="T57" fmla="*/ 25 h 339"/>
                    <a:gd name="T58" fmla="*/ 117 w 618"/>
                    <a:gd name="T59" fmla="*/ 33 h 339"/>
                    <a:gd name="T60" fmla="*/ 139 w 618"/>
                    <a:gd name="T61" fmla="*/ 43 h 339"/>
                    <a:gd name="T62" fmla="*/ 148 w 618"/>
                    <a:gd name="T63" fmla="*/ 48 h 339"/>
                    <a:gd name="T64" fmla="*/ 154 w 618"/>
                    <a:gd name="T65" fmla="*/ 53 h 339"/>
                    <a:gd name="T66" fmla="*/ 151 w 618"/>
                    <a:gd name="T67" fmla="*/ 53 h 339"/>
                    <a:gd name="T68" fmla="*/ 146 w 618"/>
                    <a:gd name="T69" fmla="*/ 52 h 339"/>
                    <a:gd name="T70" fmla="*/ 133 w 618"/>
                    <a:gd name="T71" fmla="*/ 47 h 339"/>
                    <a:gd name="T72" fmla="*/ 123 w 618"/>
                    <a:gd name="T73" fmla="*/ 44 h 339"/>
                    <a:gd name="T74" fmla="*/ 116 w 618"/>
                    <a:gd name="T75" fmla="*/ 42 h 339"/>
                    <a:gd name="T76" fmla="*/ 110 w 618"/>
                    <a:gd name="T77" fmla="*/ 42 h 339"/>
                    <a:gd name="T78" fmla="*/ 97 w 618"/>
                    <a:gd name="T79" fmla="*/ 41 h 339"/>
                    <a:gd name="T80" fmla="*/ 76 w 618"/>
                    <a:gd name="T81" fmla="*/ 42 h 339"/>
                    <a:gd name="T82" fmla="*/ 64 w 618"/>
                    <a:gd name="T83" fmla="*/ 44 h 339"/>
                    <a:gd name="T84" fmla="*/ 56 w 618"/>
                    <a:gd name="T85" fmla="*/ 46 h 339"/>
                    <a:gd name="T86" fmla="*/ 49 w 618"/>
                    <a:gd name="T87" fmla="*/ 50 h 339"/>
                    <a:gd name="T88" fmla="*/ 45 w 618"/>
                    <a:gd name="T89" fmla="*/ 53 h 339"/>
                    <a:gd name="T90" fmla="*/ 43 w 618"/>
                    <a:gd name="T91" fmla="*/ 55 h 339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618"/>
                    <a:gd name="T139" fmla="*/ 0 h 339"/>
                    <a:gd name="T140" fmla="*/ 618 w 618"/>
                    <a:gd name="T141" fmla="*/ 339 h 339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618" h="339">
                      <a:moveTo>
                        <a:pt x="174" y="221"/>
                      </a:moveTo>
                      <a:lnTo>
                        <a:pt x="162" y="237"/>
                      </a:lnTo>
                      <a:lnTo>
                        <a:pt x="150" y="255"/>
                      </a:lnTo>
                      <a:lnTo>
                        <a:pt x="118" y="291"/>
                      </a:lnTo>
                      <a:lnTo>
                        <a:pt x="102" y="307"/>
                      </a:lnTo>
                      <a:lnTo>
                        <a:pt x="86" y="321"/>
                      </a:lnTo>
                      <a:lnTo>
                        <a:pt x="74" y="331"/>
                      </a:lnTo>
                      <a:lnTo>
                        <a:pt x="64" y="335"/>
                      </a:lnTo>
                      <a:lnTo>
                        <a:pt x="60" y="335"/>
                      </a:lnTo>
                      <a:lnTo>
                        <a:pt x="56" y="335"/>
                      </a:lnTo>
                      <a:lnTo>
                        <a:pt x="50" y="337"/>
                      </a:lnTo>
                      <a:lnTo>
                        <a:pt x="42" y="337"/>
                      </a:lnTo>
                      <a:lnTo>
                        <a:pt x="30" y="337"/>
                      </a:lnTo>
                      <a:lnTo>
                        <a:pt x="18" y="339"/>
                      </a:lnTo>
                      <a:lnTo>
                        <a:pt x="2" y="339"/>
                      </a:lnTo>
                      <a:lnTo>
                        <a:pt x="0" y="339"/>
                      </a:lnTo>
                      <a:lnTo>
                        <a:pt x="0" y="337"/>
                      </a:lnTo>
                      <a:lnTo>
                        <a:pt x="4" y="331"/>
                      </a:lnTo>
                      <a:lnTo>
                        <a:pt x="14" y="321"/>
                      </a:lnTo>
                      <a:lnTo>
                        <a:pt x="28" y="309"/>
                      </a:lnTo>
                      <a:lnTo>
                        <a:pt x="46" y="297"/>
                      </a:lnTo>
                      <a:lnTo>
                        <a:pt x="64" y="285"/>
                      </a:lnTo>
                      <a:lnTo>
                        <a:pt x="80" y="271"/>
                      </a:lnTo>
                      <a:lnTo>
                        <a:pt x="96" y="261"/>
                      </a:lnTo>
                      <a:lnTo>
                        <a:pt x="98" y="259"/>
                      </a:lnTo>
                      <a:lnTo>
                        <a:pt x="100" y="257"/>
                      </a:lnTo>
                      <a:lnTo>
                        <a:pt x="96" y="259"/>
                      </a:lnTo>
                      <a:lnTo>
                        <a:pt x="92" y="259"/>
                      </a:lnTo>
                      <a:lnTo>
                        <a:pt x="94" y="257"/>
                      </a:lnTo>
                      <a:lnTo>
                        <a:pt x="100" y="253"/>
                      </a:lnTo>
                      <a:lnTo>
                        <a:pt x="106" y="243"/>
                      </a:lnTo>
                      <a:lnTo>
                        <a:pt x="114" y="233"/>
                      </a:lnTo>
                      <a:lnTo>
                        <a:pt x="122" y="221"/>
                      </a:lnTo>
                      <a:lnTo>
                        <a:pt x="132" y="207"/>
                      </a:lnTo>
                      <a:lnTo>
                        <a:pt x="154" y="175"/>
                      </a:lnTo>
                      <a:lnTo>
                        <a:pt x="176" y="141"/>
                      </a:lnTo>
                      <a:lnTo>
                        <a:pt x="196" y="109"/>
                      </a:lnTo>
                      <a:lnTo>
                        <a:pt x="204" y="95"/>
                      </a:lnTo>
                      <a:lnTo>
                        <a:pt x="210" y="83"/>
                      </a:lnTo>
                      <a:lnTo>
                        <a:pt x="216" y="73"/>
                      </a:lnTo>
                      <a:lnTo>
                        <a:pt x="218" y="65"/>
                      </a:lnTo>
                      <a:lnTo>
                        <a:pt x="224" y="51"/>
                      </a:lnTo>
                      <a:lnTo>
                        <a:pt x="228" y="39"/>
                      </a:lnTo>
                      <a:lnTo>
                        <a:pt x="230" y="29"/>
                      </a:lnTo>
                      <a:lnTo>
                        <a:pt x="228" y="22"/>
                      </a:lnTo>
                      <a:lnTo>
                        <a:pt x="226" y="18"/>
                      </a:lnTo>
                      <a:lnTo>
                        <a:pt x="224" y="12"/>
                      </a:lnTo>
                      <a:lnTo>
                        <a:pt x="222" y="0"/>
                      </a:lnTo>
                      <a:lnTo>
                        <a:pt x="234" y="26"/>
                      </a:lnTo>
                      <a:lnTo>
                        <a:pt x="252" y="49"/>
                      </a:lnTo>
                      <a:lnTo>
                        <a:pt x="278" y="69"/>
                      </a:lnTo>
                      <a:lnTo>
                        <a:pt x="294" y="75"/>
                      </a:lnTo>
                      <a:lnTo>
                        <a:pt x="312" y="79"/>
                      </a:lnTo>
                      <a:lnTo>
                        <a:pt x="326" y="81"/>
                      </a:lnTo>
                      <a:lnTo>
                        <a:pt x="342" y="85"/>
                      </a:lnTo>
                      <a:lnTo>
                        <a:pt x="360" y="91"/>
                      </a:lnTo>
                      <a:lnTo>
                        <a:pt x="380" y="97"/>
                      </a:lnTo>
                      <a:lnTo>
                        <a:pt x="426" y="113"/>
                      </a:lnTo>
                      <a:lnTo>
                        <a:pt x="472" y="131"/>
                      </a:lnTo>
                      <a:lnTo>
                        <a:pt x="518" y="149"/>
                      </a:lnTo>
                      <a:lnTo>
                        <a:pt x="560" y="171"/>
                      </a:lnTo>
                      <a:lnTo>
                        <a:pt x="578" y="181"/>
                      </a:lnTo>
                      <a:lnTo>
                        <a:pt x="594" y="191"/>
                      </a:lnTo>
                      <a:lnTo>
                        <a:pt x="608" y="201"/>
                      </a:lnTo>
                      <a:lnTo>
                        <a:pt x="618" y="211"/>
                      </a:lnTo>
                      <a:lnTo>
                        <a:pt x="614" y="209"/>
                      </a:lnTo>
                      <a:lnTo>
                        <a:pt x="608" y="209"/>
                      </a:lnTo>
                      <a:lnTo>
                        <a:pt x="598" y="207"/>
                      </a:lnTo>
                      <a:lnTo>
                        <a:pt x="586" y="205"/>
                      </a:lnTo>
                      <a:lnTo>
                        <a:pt x="558" y="193"/>
                      </a:lnTo>
                      <a:lnTo>
                        <a:pt x="534" y="185"/>
                      </a:lnTo>
                      <a:lnTo>
                        <a:pt x="514" y="177"/>
                      </a:lnTo>
                      <a:lnTo>
                        <a:pt x="494" y="173"/>
                      </a:lnTo>
                      <a:lnTo>
                        <a:pt x="478" y="169"/>
                      </a:lnTo>
                      <a:lnTo>
                        <a:pt x="466" y="167"/>
                      </a:lnTo>
                      <a:lnTo>
                        <a:pt x="454" y="167"/>
                      </a:lnTo>
                      <a:lnTo>
                        <a:pt x="444" y="165"/>
                      </a:lnTo>
                      <a:lnTo>
                        <a:pt x="418" y="163"/>
                      </a:lnTo>
                      <a:lnTo>
                        <a:pt x="390" y="163"/>
                      </a:lnTo>
                      <a:lnTo>
                        <a:pt x="332" y="163"/>
                      </a:lnTo>
                      <a:lnTo>
                        <a:pt x="304" y="165"/>
                      </a:lnTo>
                      <a:lnTo>
                        <a:pt x="280" y="169"/>
                      </a:lnTo>
                      <a:lnTo>
                        <a:pt x="258" y="173"/>
                      </a:lnTo>
                      <a:lnTo>
                        <a:pt x="240" y="177"/>
                      </a:lnTo>
                      <a:lnTo>
                        <a:pt x="224" y="183"/>
                      </a:lnTo>
                      <a:lnTo>
                        <a:pt x="210" y="189"/>
                      </a:lnTo>
                      <a:lnTo>
                        <a:pt x="198" y="197"/>
                      </a:lnTo>
                      <a:lnTo>
                        <a:pt x="190" y="203"/>
                      </a:lnTo>
                      <a:lnTo>
                        <a:pt x="182" y="211"/>
                      </a:lnTo>
                      <a:lnTo>
                        <a:pt x="178" y="215"/>
                      </a:lnTo>
                      <a:lnTo>
                        <a:pt x="174" y="219"/>
                      </a:lnTo>
                      <a:lnTo>
                        <a:pt x="174" y="221"/>
                      </a:lnTo>
                    </a:path>
                  </a:pathLst>
                </a:custGeom>
                <a:noFill/>
                <a:ln w="12700">
                  <a:solidFill>
                    <a:srgbClr val="D5BAA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285" name="Group 106"/>
              <p:cNvGrpSpPr>
                <a:grpSpLocks/>
              </p:cNvGrpSpPr>
              <p:nvPr/>
            </p:nvGrpSpPr>
            <p:grpSpPr bwMode="auto">
              <a:xfrm>
                <a:off x="3833" y="1668"/>
                <a:ext cx="66" cy="139"/>
                <a:chOff x="3833" y="1668"/>
                <a:chExt cx="66" cy="139"/>
              </a:xfrm>
            </p:grpSpPr>
            <p:sp>
              <p:nvSpPr>
                <p:cNvPr id="318" name="Freeform 107"/>
                <p:cNvSpPr>
                  <a:spLocks/>
                </p:cNvSpPr>
                <p:nvPr/>
              </p:nvSpPr>
              <p:spPr bwMode="auto">
                <a:xfrm>
                  <a:off x="3833" y="1668"/>
                  <a:ext cx="66" cy="139"/>
                </a:xfrm>
                <a:custGeom>
                  <a:avLst/>
                  <a:gdLst>
                    <a:gd name="T0" fmla="*/ 25 w 132"/>
                    <a:gd name="T1" fmla="*/ 51 h 278"/>
                    <a:gd name="T2" fmla="*/ 25 w 132"/>
                    <a:gd name="T3" fmla="*/ 50 h 278"/>
                    <a:gd name="T4" fmla="*/ 24 w 132"/>
                    <a:gd name="T5" fmla="*/ 49 h 278"/>
                    <a:gd name="T6" fmla="*/ 24 w 132"/>
                    <a:gd name="T7" fmla="*/ 47 h 278"/>
                    <a:gd name="T8" fmla="*/ 24 w 132"/>
                    <a:gd name="T9" fmla="*/ 44 h 278"/>
                    <a:gd name="T10" fmla="*/ 24 w 132"/>
                    <a:gd name="T11" fmla="*/ 37 h 278"/>
                    <a:gd name="T12" fmla="*/ 25 w 132"/>
                    <a:gd name="T13" fmla="*/ 30 h 278"/>
                    <a:gd name="T14" fmla="*/ 25 w 132"/>
                    <a:gd name="T15" fmla="*/ 27 h 278"/>
                    <a:gd name="T16" fmla="*/ 25 w 132"/>
                    <a:gd name="T17" fmla="*/ 24 h 278"/>
                    <a:gd name="T18" fmla="*/ 24 w 132"/>
                    <a:gd name="T19" fmla="*/ 21 h 278"/>
                    <a:gd name="T20" fmla="*/ 22 w 132"/>
                    <a:gd name="T21" fmla="*/ 18 h 278"/>
                    <a:gd name="T22" fmla="*/ 20 w 132"/>
                    <a:gd name="T23" fmla="*/ 15 h 278"/>
                    <a:gd name="T24" fmla="*/ 18 w 132"/>
                    <a:gd name="T25" fmla="*/ 12 h 278"/>
                    <a:gd name="T26" fmla="*/ 15 w 132"/>
                    <a:gd name="T27" fmla="*/ 10 h 278"/>
                    <a:gd name="T28" fmla="*/ 13 w 132"/>
                    <a:gd name="T29" fmla="*/ 9 h 278"/>
                    <a:gd name="T30" fmla="*/ 9 w 132"/>
                    <a:gd name="T31" fmla="*/ 6 h 278"/>
                    <a:gd name="T32" fmla="*/ 4 w 132"/>
                    <a:gd name="T33" fmla="*/ 3 h 278"/>
                    <a:gd name="T34" fmla="*/ 1 w 132"/>
                    <a:gd name="T35" fmla="*/ 1 h 278"/>
                    <a:gd name="T36" fmla="*/ 1 w 132"/>
                    <a:gd name="T37" fmla="*/ 1 h 278"/>
                    <a:gd name="T38" fmla="*/ 0 w 132"/>
                    <a:gd name="T39" fmla="*/ 0 h 278"/>
                    <a:gd name="T40" fmla="*/ 1 w 132"/>
                    <a:gd name="T41" fmla="*/ 1 h 278"/>
                    <a:gd name="T42" fmla="*/ 3 w 132"/>
                    <a:gd name="T43" fmla="*/ 3 h 278"/>
                    <a:gd name="T44" fmla="*/ 6 w 132"/>
                    <a:gd name="T45" fmla="*/ 6 h 278"/>
                    <a:gd name="T46" fmla="*/ 9 w 132"/>
                    <a:gd name="T47" fmla="*/ 11 h 278"/>
                    <a:gd name="T48" fmla="*/ 12 w 132"/>
                    <a:gd name="T49" fmla="*/ 16 h 278"/>
                    <a:gd name="T50" fmla="*/ 15 w 132"/>
                    <a:gd name="T51" fmla="*/ 21 h 278"/>
                    <a:gd name="T52" fmla="*/ 17 w 132"/>
                    <a:gd name="T53" fmla="*/ 25 h 278"/>
                    <a:gd name="T54" fmla="*/ 18 w 132"/>
                    <a:gd name="T55" fmla="*/ 30 h 278"/>
                    <a:gd name="T56" fmla="*/ 18 w 132"/>
                    <a:gd name="T57" fmla="*/ 35 h 278"/>
                    <a:gd name="T58" fmla="*/ 20 w 132"/>
                    <a:gd name="T59" fmla="*/ 40 h 278"/>
                    <a:gd name="T60" fmla="*/ 21 w 132"/>
                    <a:gd name="T61" fmla="*/ 46 h 278"/>
                    <a:gd name="T62" fmla="*/ 24 w 132"/>
                    <a:gd name="T63" fmla="*/ 52 h 278"/>
                    <a:gd name="T64" fmla="*/ 26 w 132"/>
                    <a:gd name="T65" fmla="*/ 57 h 278"/>
                    <a:gd name="T66" fmla="*/ 29 w 132"/>
                    <a:gd name="T67" fmla="*/ 62 h 278"/>
                    <a:gd name="T68" fmla="*/ 31 w 132"/>
                    <a:gd name="T69" fmla="*/ 67 h 278"/>
                    <a:gd name="T70" fmla="*/ 33 w 132"/>
                    <a:gd name="T71" fmla="*/ 69 h 278"/>
                    <a:gd name="T72" fmla="*/ 33 w 132"/>
                    <a:gd name="T73" fmla="*/ 70 h 278"/>
                    <a:gd name="T74" fmla="*/ 33 w 132"/>
                    <a:gd name="T75" fmla="*/ 69 h 278"/>
                    <a:gd name="T76" fmla="*/ 33 w 132"/>
                    <a:gd name="T77" fmla="*/ 68 h 278"/>
                    <a:gd name="T78" fmla="*/ 31 w 132"/>
                    <a:gd name="T79" fmla="*/ 65 h 278"/>
                    <a:gd name="T80" fmla="*/ 29 w 132"/>
                    <a:gd name="T81" fmla="*/ 61 h 278"/>
                    <a:gd name="T82" fmla="*/ 28 w 132"/>
                    <a:gd name="T83" fmla="*/ 57 h 278"/>
                    <a:gd name="T84" fmla="*/ 26 w 132"/>
                    <a:gd name="T85" fmla="*/ 54 h 278"/>
                    <a:gd name="T86" fmla="*/ 25 w 132"/>
                    <a:gd name="T87" fmla="*/ 52 h 278"/>
                    <a:gd name="T88" fmla="*/ 25 w 132"/>
                    <a:gd name="T89" fmla="*/ 51 h 278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132"/>
                    <a:gd name="T136" fmla="*/ 0 h 278"/>
                    <a:gd name="T137" fmla="*/ 132 w 132"/>
                    <a:gd name="T138" fmla="*/ 278 h 278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132" h="278">
                      <a:moveTo>
                        <a:pt x="100" y="204"/>
                      </a:moveTo>
                      <a:lnTo>
                        <a:pt x="100" y="202"/>
                      </a:lnTo>
                      <a:lnTo>
                        <a:pt x="98" y="196"/>
                      </a:lnTo>
                      <a:lnTo>
                        <a:pt x="98" y="188"/>
                      </a:lnTo>
                      <a:lnTo>
                        <a:pt x="98" y="176"/>
                      </a:lnTo>
                      <a:lnTo>
                        <a:pt x="98" y="150"/>
                      </a:lnTo>
                      <a:lnTo>
                        <a:pt x="102" y="120"/>
                      </a:lnTo>
                      <a:lnTo>
                        <a:pt x="102" y="110"/>
                      </a:lnTo>
                      <a:lnTo>
                        <a:pt x="100" y="98"/>
                      </a:lnTo>
                      <a:lnTo>
                        <a:pt x="96" y="84"/>
                      </a:lnTo>
                      <a:lnTo>
                        <a:pt x="88" y="72"/>
                      </a:lnTo>
                      <a:lnTo>
                        <a:pt x="80" y="60"/>
                      </a:lnTo>
                      <a:lnTo>
                        <a:pt x="72" y="50"/>
                      </a:lnTo>
                      <a:lnTo>
                        <a:pt x="62" y="42"/>
                      </a:lnTo>
                      <a:lnTo>
                        <a:pt x="54" y="36"/>
                      </a:lnTo>
                      <a:lnTo>
                        <a:pt x="36" y="26"/>
                      </a:lnTo>
                      <a:lnTo>
                        <a:pt x="18" y="14"/>
                      </a:lnTo>
                      <a:lnTo>
                        <a:pt x="6" y="4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4" y="4"/>
                      </a:lnTo>
                      <a:lnTo>
                        <a:pt x="12" y="12"/>
                      </a:lnTo>
                      <a:lnTo>
                        <a:pt x="24" y="26"/>
                      </a:lnTo>
                      <a:lnTo>
                        <a:pt x="36" y="44"/>
                      </a:lnTo>
                      <a:lnTo>
                        <a:pt x="50" y="64"/>
                      </a:lnTo>
                      <a:lnTo>
                        <a:pt x="62" y="84"/>
                      </a:lnTo>
                      <a:lnTo>
                        <a:pt x="70" y="102"/>
                      </a:lnTo>
                      <a:lnTo>
                        <a:pt x="72" y="120"/>
                      </a:lnTo>
                      <a:lnTo>
                        <a:pt x="74" y="138"/>
                      </a:lnTo>
                      <a:lnTo>
                        <a:pt x="80" y="160"/>
                      </a:lnTo>
                      <a:lnTo>
                        <a:pt x="86" y="184"/>
                      </a:lnTo>
                      <a:lnTo>
                        <a:pt x="96" y="208"/>
                      </a:lnTo>
                      <a:lnTo>
                        <a:pt x="106" y="230"/>
                      </a:lnTo>
                      <a:lnTo>
                        <a:pt x="116" y="250"/>
                      </a:lnTo>
                      <a:lnTo>
                        <a:pt x="124" y="266"/>
                      </a:lnTo>
                      <a:lnTo>
                        <a:pt x="130" y="276"/>
                      </a:lnTo>
                      <a:lnTo>
                        <a:pt x="132" y="278"/>
                      </a:lnTo>
                      <a:lnTo>
                        <a:pt x="132" y="276"/>
                      </a:lnTo>
                      <a:lnTo>
                        <a:pt x="130" y="270"/>
                      </a:lnTo>
                      <a:lnTo>
                        <a:pt x="124" y="258"/>
                      </a:lnTo>
                      <a:lnTo>
                        <a:pt x="118" y="244"/>
                      </a:lnTo>
                      <a:lnTo>
                        <a:pt x="112" y="230"/>
                      </a:lnTo>
                      <a:lnTo>
                        <a:pt x="106" y="218"/>
                      </a:lnTo>
                      <a:lnTo>
                        <a:pt x="102" y="208"/>
                      </a:lnTo>
                      <a:lnTo>
                        <a:pt x="100" y="204"/>
                      </a:lnTo>
                      <a:close/>
                    </a:path>
                  </a:pathLst>
                </a:custGeom>
                <a:solidFill>
                  <a:srgbClr val="B89D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319" name="Freeform 108"/>
                <p:cNvSpPr>
                  <a:spLocks/>
                </p:cNvSpPr>
                <p:nvPr/>
              </p:nvSpPr>
              <p:spPr bwMode="auto">
                <a:xfrm>
                  <a:off x="3833" y="1668"/>
                  <a:ext cx="66" cy="139"/>
                </a:xfrm>
                <a:custGeom>
                  <a:avLst/>
                  <a:gdLst>
                    <a:gd name="T0" fmla="*/ 25 w 132"/>
                    <a:gd name="T1" fmla="*/ 51 h 278"/>
                    <a:gd name="T2" fmla="*/ 25 w 132"/>
                    <a:gd name="T3" fmla="*/ 50 h 278"/>
                    <a:gd name="T4" fmla="*/ 24 w 132"/>
                    <a:gd name="T5" fmla="*/ 49 h 278"/>
                    <a:gd name="T6" fmla="*/ 24 w 132"/>
                    <a:gd name="T7" fmla="*/ 47 h 278"/>
                    <a:gd name="T8" fmla="*/ 24 w 132"/>
                    <a:gd name="T9" fmla="*/ 44 h 278"/>
                    <a:gd name="T10" fmla="*/ 24 w 132"/>
                    <a:gd name="T11" fmla="*/ 37 h 278"/>
                    <a:gd name="T12" fmla="*/ 25 w 132"/>
                    <a:gd name="T13" fmla="*/ 30 h 278"/>
                    <a:gd name="T14" fmla="*/ 25 w 132"/>
                    <a:gd name="T15" fmla="*/ 27 h 278"/>
                    <a:gd name="T16" fmla="*/ 25 w 132"/>
                    <a:gd name="T17" fmla="*/ 24 h 278"/>
                    <a:gd name="T18" fmla="*/ 24 w 132"/>
                    <a:gd name="T19" fmla="*/ 21 h 278"/>
                    <a:gd name="T20" fmla="*/ 22 w 132"/>
                    <a:gd name="T21" fmla="*/ 18 h 278"/>
                    <a:gd name="T22" fmla="*/ 20 w 132"/>
                    <a:gd name="T23" fmla="*/ 15 h 278"/>
                    <a:gd name="T24" fmla="*/ 18 w 132"/>
                    <a:gd name="T25" fmla="*/ 12 h 278"/>
                    <a:gd name="T26" fmla="*/ 15 w 132"/>
                    <a:gd name="T27" fmla="*/ 10 h 278"/>
                    <a:gd name="T28" fmla="*/ 13 w 132"/>
                    <a:gd name="T29" fmla="*/ 9 h 278"/>
                    <a:gd name="T30" fmla="*/ 9 w 132"/>
                    <a:gd name="T31" fmla="*/ 6 h 278"/>
                    <a:gd name="T32" fmla="*/ 4 w 132"/>
                    <a:gd name="T33" fmla="*/ 3 h 278"/>
                    <a:gd name="T34" fmla="*/ 1 w 132"/>
                    <a:gd name="T35" fmla="*/ 1 h 278"/>
                    <a:gd name="T36" fmla="*/ 1 w 132"/>
                    <a:gd name="T37" fmla="*/ 1 h 278"/>
                    <a:gd name="T38" fmla="*/ 0 w 132"/>
                    <a:gd name="T39" fmla="*/ 0 h 278"/>
                    <a:gd name="T40" fmla="*/ 1 w 132"/>
                    <a:gd name="T41" fmla="*/ 1 h 278"/>
                    <a:gd name="T42" fmla="*/ 3 w 132"/>
                    <a:gd name="T43" fmla="*/ 3 h 278"/>
                    <a:gd name="T44" fmla="*/ 6 w 132"/>
                    <a:gd name="T45" fmla="*/ 6 h 278"/>
                    <a:gd name="T46" fmla="*/ 9 w 132"/>
                    <a:gd name="T47" fmla="*/ 11 h 278"/>
                    <a:gd name="T48" fmla="*/ 12 w 132"/>
                    <a:gd name="T49" fmla="*/ 16 h 278"/>
                    <a:gd name="T50" fmla="*/ 15 w 132"/>
                    <a:gd name="T51" fmla="*/ 21 h 278"/>
                    <a:gd name="T52" fmla="*/ 17 w 132"/>
                    <a:gd name="T53" fmla="*/ 25 h 278"/>
                    <a:gd name="T54" fmla="*/ 18 w 132"/>
                    <a:gd name="T55" fmla="*/ 30 h 278"/>
                    <a:gd name="T56" fmla="*/ 18 w 132"/>
                    <a:gd name="T57" fmla="*/ 35 h 278"/>
                    <a:gd name="T58" fmla="*/ 20 w 132"/>
                    <a:gd name="T59" fmla="*/ 40 h 278"/>
                    <a:gd name="T60" fmla="*/ 21 w 132"/>
                    <a:gd name="T61" fmla="*/ 46 h 278"/>
                    <a:gd name="T62" fmla="*/ 24 w 132"/>
                    <a:gd name="T63" fmla="*/ 52 h 278"/>
                    <a:gd name="T64" fmla="*/ 26 w 132"/>
                    <a:gd name="T65" fmla="*/ 57 h 278"/>
                    <a:gd name="T66" fmla="*/ 29 w 132"/>
                    <a:gd name="T67" fmla="*/ 62 h 278"/>
                    <a:gd name="T68" fmla="*/ 31 w 132"/>
                    <a:gd name="T69" fmla="*/ 67 h 278"/>
                    <a:gd name="T70" fmla="*/ 33 w 132"/>
                    <a:gd name="T71" fmla="*/ 69 h 278"/>
                    <a:gd name="T72" fmla="*/ 33 w 132"/>
                    <a:gd name="T73" fmla="*/ 70 h 278"/>
                    <a:gd name="T74" fmla="*/ 33 w 132"/>
                    <a:gd name="T75" fmla="*/ 69 h 278"/>
                    <a:gd name="T76" fmla="*/ 33 w 132"/>
                    <a:gd name="T77" fmla="*/ 68 h 278"/>
                    <a:gd name="T78" fmla="*/ 31 w 132"/>
                    <a:gd name="T79" fmla="*/ 65 h 278"/>
                    <a:gd name="T80" fmla="*/ 29 w 132"/>
                    <a:gd name="T81" fmla="*/ 61 h 278"/>
                    <a:gd name="T82" fmla="*/ 28 w 132"/>
                    <a:gd name="T83" fmla="*/ 57 h 278"/>
                    <a:gd name="T84" fmla="*/ 26 w 132"/>
                    <a:gd name="T85" fmla="*/ 54 h 278"/>
                    <a:gd name="T86" fmla="*/ 25 w 132"/>
                    <a:gd name="T87" fmla="*/ 52 h 278"/>
                    <a:gd name="T88" fmla="*/ 25 w 132"/>
                    <a:gd name="T89" fmla="*/ 51 h 278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132"/>
                    <a:gd name="T136" fmla="*/ 0 h 278"/>
                    <a:gd name="T137" fmla="*/ 132 w 132"/>
                    <a:gd name="T138" fmla="*/ 278 h 278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132" h="278">
                      <a:moveTo>
                        <a:pt x="100" y="204"/>
                      </a:moveTo>
                      <a:lnTo>
                        <a:pt x="100" y="202"/>
                      </a:lnTo>
                      <a:lnTo>
                        <a:pt x="98" y="196"/>
                      </a:lnTo>
                      <a:lnTo>
                        <a:pt x="98" y="188"/>
                      </a:lnTo>
                      <a:lnTo>
                        <a:pt x="98" y="176"/>
                      </a:lnTo>
                      <a:lnTo>
                        <a:pt x="98" y="150"/>
                      </a:lnTo>
                      <a:lnTo>
                        <a:pt x="102" y="120"/>
                      </a:lnTo>
                      <a:lnTo>
                        <a:pt x="102" y="110"/>
                      </a:lnTo>
                      <a:lnTo>
                        <a:pt x="100" y="98"/>
                      </a:lnTo>
                      <a:lnTo>
                        <a:pt x="96" y="84"/>
                      </a:lnTo>
                      <a:lnTo>
                        <a:pt x="88" y="72"/>
                      </a:lnTo>
                      <a:lnTo>
                        <a:pt x="80" y="60"/>
                      </a:lnTo>
                      <a:lnTo>
                        <a:pt x="72" y="50"/>
                      </a:lnTo>
                      <a:lnTo>
                        <a:pt x="62" y="42"/>
                      </a:lnTo>
                      <a:lnTo>
                        <a:pt x="54" y="36"/>
                      </a:lnTo>
                      <a:lnTo>
                        <a:pt x="36" y="26"/>
                      </a:lnTo>
                      <a:lnTo>
                        <a:pt x="18" y="14"/>
                      </a:lnTo>
                      <a:lnTo>
                        <a:pt x="6" y="4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4" y="4"/>
                      </a:lnTo>
                      <a:lnTo>
                        <a:pt x="12" y="12"/>
                      </a:lnTo>
                      <a:lnTo>
                        <a:pt x="24" y="26"/>
                      </a:lnTo>
                      <a:lnTo>
                        <a:pt x="36" y="44"/>
                      </a:lnTo>
                      <a:lnTo>
                        <a:pt x="50" y="64"/>
                      </a:lnTo>
                      <a:lnTo>
                        <a:pt x="62" y="84"/>
                      </a:lnTo>
                      <a:lnTo>
                        <a:pt x="70" y="102"/>
                      </a:lnTo>
                      <a:lnTo>
                        <a:pt x="72" y="120"/>
                      </a:lnTo>
                      <a:lnTo>
                        <a:pt x="74" y="138"/>
                      </a:lnTo>
                      <a:lnTo>
                        <a:pt x="80" y="160"/>
                      </a:lnTo>
                      <a:lnTo>
                        <a:pt x="86" y="184"/>
                      </a:lnTo>
                      <a:lnTo>
                        <a:pt x="96" y="208"/>
                      </a:lnTo>
                      <a:lnTo>
                        <a:pt x="106" y="230"/>
                      </a:lnTo>
                      <a:lnTo>
                        <a:pt x="116" y="250"/>
                      </a:lnTo>
                      <a:lnTo>
                        <a:pt x="124" y="266"/>
                      </a:lnTo>
                      <a:lnTo>
                        <a:pt x="130" y="276"/>
                      </a:lnTo>
                      <a:lnTo>
                        <a:pt x="132" y="278"/>
                      </a:lnTo>
                      <a:lnTo>
                        <a:pt x="132" y="276"/>
                      </a:lnTo>
                      <a:lnTo>
                        <a:pt x="130" y="270"/>
                      </a:lnTo>
                      <a:lnTo>
                        <a:pt x="124" y="258"/>
                      </a:lnTo>
                      <a:lnTo>
                        <a:pt x="118" y="244"/>
                      </a:lnTo>
                      <a:lnTo>
                        <a:pt x="112" y="230"/>
                      </a:lnTo>
                      <a:lnTo>
                        <a:pt x="106" y="218"/>
                      </a:lnTo>
                      <a:lnTo>
                        <a:pt x="102" y="208"/>
                      </a:lnTo>
                      <a:lnTo>
                        <a:pt x="100" y="204"/>
                      </a:lnTo>
                    </a:path>
                  </a:pathLst>
                </a:custGeom>
                <a:noFill/>
                <a:ln w="12700">
                  <a:solidFill>
                    <a:srgbClr val="B89D85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286" name="Group 109"/>
              <p:cNvGrpSpPr>
                <a:grpSpLocks/>
              </p:cNvGrpSpPr>
              <p:nvPr/>
            </p:nvGrpSpPr>
            <p:grpSpPr bwMode="auto">
              <a:xfrm>
                <a:off x="4254" y="1662"/>
                <a:ext cx="45" cy="84"/>
                <a:chOff x="4254" y="1662"/>
                <a:chExt cx="45" cy="84"/>
              </a:xfrm>
            </p:grpSpPr>
            <p:sp>
              <p:nvSpPr>
                <p:cNvPr id="316" name="Freeform 110"/>
                <p:cNvSpPr>
                  <a:spLocks/>
                </p:cNvSpPr>
                <p:nvPr/>
              </p:nvSpPr>
              <p:spPr bwMode="auto">
                <a:xfrm>
                  <a:off x="4254" y="1662"/>
                  <a:ext cx="45" cy="84"/>
                </a:xfrm>
                <a:custGeom>
                  <a:avLst/>
                  <a:gdLst>
                    <a:gd name="T0" fmla="*/ 17 w 90"/>
                    <a:gd name="T1" fmla="*/ 7 h 168"/>
                    <a:gd name="T2" fmla="*/ 18 w 90"/>
                    <a:gd name="T3" fmla="*/ 8 h 168"/>
                    <a:gd name="T4" fmla="*/ 19 w 90"/>
                    <a:gd name="T5" fmla="*/ 9 h 168"/>
                    <a:gd name="T6" fmla="*/ 20 w 90"/>
                    <a:gd name="T7" fmla="*/ 11 h 168"/>
                    <a:gd name="T8" fmla="*/ 22 w 90"/>
                    <a:gd name="T9" fmla="*/ 13 h 168"/>
                    <a:gd name="T10" fmla="*/ 22 w 90"/>
                    <a:gd name="T11" fmla="*/ 17 h 168"/>
                    <a:gd name="T12" fmla="*/ 23 w 90"/>
                    <a:gd name="T13" fmla="*/ 21 h 168"/>
                    <a:gd name="T14" fmla="*/ 22 w 90"/>
                    <a:gd name="T15" fmla="*/ 25 h 168"/>
                    <a:gd name="T16" fmla="*/ 20 w 90"/>
                    <a:gd name="T17" fmla="*/ 31 h 168"/>
                    <a:gd name="T18" fmla="*/ 18 w 90"/>
                    <a:gd name="T19" fmla="*/ 35 h 168"/>
                    <a:gd name="T20" fmla="*/ 17 w 90"/>
                    <a:gd name="T21" fmla="*/ 37 h 168"/>
                    <a:gd name="T22" fmla="*/ 16 w 90"/>
                    <a:gd name="T23" fmla="*/ 39 h 168"/>
                    <a:gd name="T24" fmla="*/ 15 w 90"/>
                    <a:gd name="T25" fmla="*/ 40 h 168"/>
                    <a:gd name="T26" fmla="*/ 15 w 90"/>
                    <a:gd name="T27" fmla="*/ 42 h 168"/>
                    <a:gd name="T28" fmla="*/ 15 w 90"/>
                    <a:gd name="T29" fmla="*/ 42 h 168"/>
                    <a:gd name="T30" fmla="*/ 15 w 90"/>
                    <a:gd name="T31" fmla="*/ 42 h 168"/>
                    <a:gd name="T32" fmla="*/ 16 w 90"/>
                    <a:gd name="T33" fmla="*/ 41 h 168"/>
                    <a:gd name="T34" fmla="*/ 17 w 90"/>
                    <a:gd name="T35" fmla="*/ 40 h 168"/>
                    <a:gd name="T36" fmla="*/ 17 w 90"/>
                    <a:gd name="T37" fmla="*/ 39 h 168"/>
                    <a:gd name="T38" fmla="*/ 18 w 90"/>
                    <a:gd name="T39" fmla="*/ 39 h 168"/>
                    <a:gd name="T40" fmla="*/ 18 w 90"/>
                    <a:gd name="T41" fmla="*/ 37 h 168"/>
                    <a:gd name="T42" fmla="*/ 19 w 90"/>
                    <a:gd name="T43" fmla="*/ 34 h 168"/>
                    <a:gd name="T44" fmla="*/ 20 w 90"/>
                    <a:gd name="T45" fmla="*/ 30 h 168"/>
                    <a:gd name="T46" fmla="*/ 20 w 90"/>
                    <a:gd name="T47" fmla="*/ 26 h 168"/>
                    <a:gd name="T48" fmla="*/ 20 w 90"/>
                    <a:gd name="T49" fmla="*/ 23 h 168"/>
                    <a:gd name="T50" fmla="*/ 20 w 90"/>
                    <a:gd name="T51" fmla="*/ 20 h 168"/>
                    <a:gd name="T52" fmla="*/ 18 w 90"/>
                    <a:gd name="T53" fmla="*/ 17 h 168"/>
                    <a:gd name="T54" fmla="*/ 18 w 90"/>
                    <a:gd name="T55" fmla="*/ 16 h 168"/>
                    <a:gd name="T56" fmla="*/ 18 w 90"/>
                    <a:gd name="T57" fmla="*/ 14 h 168"/>
                    <a:gd name="T58" fmla="*/ 17 w 90"/>
                    <a:gd name="T59" fmla="*/ 13 h 168"/>
                    <a:gd name="T60" fmla="*/ 15 w 90"/>
                    <a:gd name="T61" fmla="*/ 11 h 168"/>
                    <a:gd name="T62" fmla="*/ 14 w 90"/>
                    <a:gd name="T63" fmla="*/ 8 h 168"/>
                    <a:gd name="T64" fmla="*/ 11 w 90"/>
                    <a:gd name="T65" fmla="*/ 5 h 168"/>
                    <a:gd name="T66" fmla="*/ 8 w 90"/>
                    <a:gd name="T67" fmla="*/ 3 h 168"/>
                    <a:gd name="T68" fmla="*/ 3 w 90"/>
                    <a:gd name="T69" fmla="*/ 1 h 168"/>
                    <a:gd name="T70" fmla="*/ 1 w 90"/>
                    <a:gd name="T71" fmla="*/ 1 h 168"/>
                    <a:gd name="T72" fmla="*/ 1 w 90"/>
                    <a:gd name="T73" fmla="*/ 0 h 168"/>
                    <a:gd name="T74" fmla="*/ 0 w 90"/>
                    <a:gd name="T75" fmla="*/ 0 h 168"/>
                    <a:gd name="T76" fmla="*/ 0 w 90"/>
                    <a:gd name="T77" fmla="*/ 0 h 168"/>
                    <a:gd name="T78" fmla="*/ 1 w 90"/>
                    <a:gd name="T79" fmla="*/ 1 h 168"/>
                    <a:gd name="T80" fmla="*/ 2 w 90"/>
                    <a:gd name="T81" fmla="*/ 1 h 168"/>
                    <a:gd name="T82" fmla="*/ 6 w 90"/>
                    <a:gd name="T83" fmla="*/ 3 h 168"/>
                    <a:gd name="T84" fmla="*/ 10 w 90"/>
                    <a:gd name="T85" fmla="*/ 5 h 168"/>
                    <a:gd name="T86" fmla="*/ 13 w 90"/>
                    <a:gd name="T87" fmla="*/ 6 h 168"/>
                    <a:gd name="T88" fmla="*/ 16 w 90"/>
                    <a:gd name="T89" fmla="*/ 7 h 168"/>
                    <a:gd name="T90" fmla="*/ 17 w 90"/>
                    <a:gd name="T91" fmla="*/ 7 h 168"/>
                    <a:gd name="T92" fmla="*/ 17 w 90"/>
                    <a:gd name="T93" fmla="*/ 7 h 168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90"/>
                    <a:gd name="T142" fmla="*/ 0 h 168"/>
                    <a:gd name="T143" fmla="*/ 90 w 90"/>
                    <a:gd name="T144" fmla="*/ 168 h 168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90" h="168">
                      <a:moveTo>
                        <a:pt x="68" y="30"/>
                      </a:moveTo>
                      <a:lnTo>
                        <a:pt x="70" y="32"/>
                      </a:lnTo>
                      <a:lnTo>
                        <a:pt x="74" y="36"/>
                      </a:lnTo>
                      <a:lnTo>
                        <a:pt x="80" y="42"/>
                      </a:lnTo>
                      <a:lnTo>
                        <a:pt x="86" y="52"/>
                      </a:lnTo>
                      <a:lnTo>
                        <a:pt x="88" y="66"/>
                      </a:lnTo>
                      <a:lnTo>
                        <a:pt x="90" y="82"/>
                      </a:lnTo>
                      <a:lnTo>
                        <a:pt x="86" y="102"/>
                      </a:lnTo>
                      <a:lnTo>
                        <a:pt x="78" y="126"/>
                      </a:lnTo>
                      <a:lnTo>
                        <a:pt x="72" y="138"/>
                      </a:lnTo>
                      <a:lnTo>
                        <a:pt x="68" y="148"/>
                      </a:lnTo>
                      <a:lnTo>
                        <a:pt x="64" y="154"/>
                      </a:lnTo>
                      <a:lnTo>
                        <a:pt x="62" y="160"/>
                      </a:lnTo>
                      <a:lnTo>
                        <a:pt x="60" y="166"/>
                      </a:lnTo>
                      <a:lnTo>
                        <a:pt x="60" y="168"/>
                      </a:lnTo>
                      <a:lnTo>
                        <a:pt x="62" y="166"/>
                      </a:lnTo>
                      <a:lnTo>
                        <a:pt x="64" y="162"/>
                      </a:lnTo>
                      <a:lnTo>
                        <a:pt x="68" y="158"/>
                      </a:lnTo>
                      <a:lnTo>
                        <a:pt x="68" y="156"/>
                      </a:lnTo>
                      <a:lnTo>
                        <a:pt x="70" y="154"/>
                      </a:lnTo>
                      <a:lnTo>
                        <a:pt x="72" y="146"/>
                      </a:lnTo>
                      <a:lnTo>
                        <a:pt x="74" y="134"/>
                      </a:lnTo>
                      <a:lnTo>
                        <a:pt x="78" y="120"/>
                      </a:lnTo>
                      <a:lnTo>
                        <a:pt x="80" y="106"/>
                      </a:lnTo>
                      <a:lnTo>
                        <a:pt x="80" y="92"/>
                      </a:lnTo>
                      <a:lnTo>
                        <a:pt x="78" y="78"/>
                      </a:lnTo>
                      <a:lnTo>
                        <a:pt x="72" y="66"/>
                      </a:lnTo>
                      <a:lnTo>
                        <a:pt x="72" y="64"/>
                      </a:lnTo>
                      <a:lnTo>
                        <a:pt x="70" y="58"/>
                      </a:lnTo>
                      <a:lnTo>
                        <a:pt x="68" y="52"/>
                      </a:lnTo>
                      <a:lnTo>
                        <a:pt x="62" y="42"/>
                      </a:lnTo>
                      <a:lnTo>
                        <a:pt x="56" y="32"/>
                      </a:lnTo>
                      <a:lnTo>
                        <a:pt x="46" y="22"/>
                      </a:lnTo>
                      <a:lnTo>
                        <a:pt x="32" y="12"/>
                      </a:lnTo>
                      <a:lnTo>
                        <a:pt x="14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4" y="2"/>
                      </a:lnTo>
                      <a:lnTo>
                        <a:pt x="8" y="4"/>
                      </a:lnTo>
                      <a:lnTo>
                        <a:pt x="22" y="10"/>
                      </a:lnTo>
                      <a:lnTo>
                        <a:pt x="38" y="18"/>
                      </a:lnTo>
                      <a:lnTo>
                        <a:pt x="52" y="24"/>
                      </a:lnTo>
                      <a:lnTo>
                        <a:pt x="64" y="28"/>
                      </a:lnTo>
                      <a:lnTo>
                        <a:pt x="66" y="30"/>
                      </a:lnTo>
                      <a:lnTo>
                        <a:pt x="68" y="30"/>
                      </a:lnTo>
                      <a:close/>
                    </a:path>
                  </a:pathLst>
                </a:custGeom>
                <a:solidFill>
                  <a:srgbClr val="B89D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317" name="Freeform 111"/>
                <p:cNvSpPr>
                  <a:spLocks/>
                </p:cNvSpPr>
                <p:nvPr/>
              </p:nvSpPr>
              <p:spPr bwMode="auto">
                <a:xfrm>
                  <a:off x="4254" y="1662"/>
                  <a:ext cx="45" cy="84"/>
                </a:xfrm>
                <a:custGeom>
                  <a:avLst/>
                  <a:gdLst>
                    <a:gd name="T0" fmla="*/ 17 w 90"/>
                    <a:gd name="T1" fmla="*/ 7 h 168"/>
                    <a:gd name="T2" fmla="*/ 18 w 90"/>
                    <a:gd name="T3" fmla="*/ 8 h 168"/>
                    <a:gd name="T4" fmla="*/ 19 w 90"/>
                    <a:gd name="T5" fmla="*/ 9 h 168"/>
                    <a:gd name="T6" fmla="*/ 20 w 90"/>
                    <a:gd name="T7" fmla="*/ 11 h 168"/>
                    <a:gd name="T8" fmla="*/ 22 w 90"/>
                    <a:gd name="T9" fmla="*/ 13 h 168"/>
                    <a:gd name="T10" fmla="*/ 22 w 90"/>
                    <a:gd name="T11" fmla="*/ 17 h 168"/>
                    <a:gd name="T12" fmla="*/ 23 w 90"/>
                    <a:gd name="T13" fmla="*/ 21 h 168"/>
                    <a:gd name="T14" fmla="*/ 22 w 90"/>
                    <a:gd name="T15" fmla="*/ 25 h 168"/>
                    <a:gd name="T16" fmla="*/ 20 w 90"/>
                    <a:gd name="T17" fmla="*/ 31 h 168"/>
                    <a:gd name="T18" fmla="*/ 18 w 90"/>
                    <a:gd name="T19" fmla="*/ 35 h 168"/>
                    <a:gd name="T20" fmla="*/ 17 w 90"/>
                    <a:gd name="T21" fmla="*/ 37 h 168"/>
                    <a:gd name="T22" fmla="*/ 16 w 90"/>
                    <a:gd name="T23" fmla="*/ 39 h 168"/>
                    <a:gd name="T24" fmla="*/ 15 w 90"/>
                    <a:gd name="T25" fmla="*/ 40 h 168"/>
                    <a:gd name="T26" fmla="*/ 15 w 90"/>
                    <a:gd name="T27" fmla="*/ 42 h 168"/>
                    <a:gd name="T28" fmla="*/ 15 w 90"/>
                    <a:gd name="T29" fmla="*/ 42 h 168"/>
                    <a:gd name="T30" fmla="*/ 15 w 90"/>
                    <a:gd name="T31" fmla="*/ 42 h 168"/>
                    <a:gd name="T32" fmla="*/ 16 w 90"/>
                    <a:gd name="T33" fmla="*/ 41 h 168"/>
                    <a:gd name="T34" fmla="*/ 17 w 90"/>
                    <a:gd name="T35" fmla="*/ 40 h 168"/>
                    <a:gd name="T36" fmla="*/ 17 w 90"/>
                    <a:gd name="T37" fmla="*/ 39 h 168"/>
                    <a:gd name="T38" fmla="*/ 18 w 90"/>
                    <a:gd name="T39" fmla="*/ 39 h 168"/>
                    <a:gd name="T40" fmla="*/ 18 w 90"/>
                    <a:gd name="T41" fmla="*/ 37 h 168"/>
                    <a:gd name="T42" fmla="*/ 19 w 90"/>
                    <a:gd name="T43" fmla="*/ 34 h 168"/>
                    <a:gd name="T44" fmla="*/ 20 w 90"/>
                    <a:gd name="T45" fmla="*/ 30 h 168"/>
                    <a:gd name="T46" fmla="*/ 20 w 90"/>
                    <a:gd name="T47" fmla="*/ 26 h 168"/>
                    <a:gd name="T48" fmla="*/ 20 w 90"/>
                    <a:gd name="T49" fmla="*/ 23 h 168"/>
                    <a:gd name="T50" fmla="*/ 20 w 90"/>
                    <a:gd name="T51" fmla="*/ 20 h 168"/>
                    <a:gd name="T52" fmla="*/ 18 w 90"/>
                    <a:gd name="T53" fmla="*/ 17 h 168"/>
                    <a:gd name="T54" fmla="*/ 18 w 90"/>
                    <a:gd name="T55" fmla="*/ 16 h 168"/>
                    <a:gd name="T56" fmla="*/ 18 w 90"/>
                    <a:gd name="T57" fmla="*/ 14 h 168"/>
                    <a:gd name="T58" fmla="*/ 17 w 90"/>
                    <a:gd name="T59" fmla="*/ 13 h 168"/>
                    <a:gd name="T60" fmla="*/ 15 w 90"/>
                    <a:gd name="T61" fmla="*/ 11 h 168"/>
                    <a:gd name="T62" fmla="*/ 14 w 90"/>
                    <a:gd name="T63" fmla="*/ 8 h 168"/>
                    <a:gd name="T64" fmla="*/ 11 w 90"/>
                    <a:gd name="T65" fmla="*/ 5 h 168"/>
                    <a:gd name="T66" fmla="*/ 8 w 90"/>
                    <a:gd name="T67" fmla="*/ 3 h 168"/>
                    <a:gd name="T68" fmla="*/ 3 w 90"/>
                    <a:gd name="T69" fmla="*/ 1 h 168"/>
                    <a:gd name="T70" fmla="*/ 1 w 90"/>
                    <a:gd name="T71" fmla="*/ 1 h 168"/>
                    <a:gd name="T72" fmla="*/ 1 w 90"/>
                    <a:gd name="T73" fmla="*/ 0 h 168"/>
                    <a:gd name="T74" fmla="*/ 0 w 90"/>
                    <a:gd name="T75" fmla="*/ 0 h 168"/>
                    <a:gd name="T76" fmla="*/ 0 w 90"/>
                    <a:gd name="T77" fmla="*/ 0 h 168"/>
                    <a:gd name="T78" fmla="*/ 1 w 90"/>
                    <a:gd name="T79" fmla="*/ 1 h 168"/>
                    <a:gd name="T80" fmla="*/ 2 w 90"/>
                    <a:gd name="T81" fmla="*/ 1 h 168"/>
                    <a:gd name="T82" fmla="*/ 6 w 90"/>
                    <a:gd name="T83" fmla="*/ 3 h 168"/>
                    <a:gd name="T84" fmla="*/ 10 w 90"/>
                    <a:gd name="T85" fmla="*/ 5 h 168"/>
                    <a:gd name="T86" fmla="*/ 13 w 90"/>
                    <a:gd name="T87" fmla="*/ 6 h 168"/>
                    <a:gd name="T88" fmla="*/ 16 w 90"/>
                    <a:gd name="T89" fmla="*/ 7 h 168"/>
                    <a:gd name="T90" fmla="*/ 17 w 90"/>
                    <a:gd name="T91" fmla="*/ 7 h 168"/>
                    <a:gd name="T92" fmla="*/ 17 w 90"/>
                    <a:gd name="T93" fmla="*/ 7 h 168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90"/>
                    <a:gd name="T142" fmla="*/ 0 h 168"/>
                    <a:gd name="T143" fmla="*/ 90 w 90"/>
                    <a:gd name="T144" fmla="*/ 168 h 168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90" h="168">
                      <a:moveTo>
                        <a:pt x="68" y="30"/>
                      </a:moveTo>
                      <a:lnTo>
                        <a:pt x="70" y="32"/>
                      </a:lnTo>
                      <a:lnTo>
                        <a:pt x="74" y="36"/>
                      </a:lnTo>
                      <a:lnTo>
                        <a:pt x="80" y="42"/>
                      </a:lnTo>
                      <a:lnTo>
                        <a:pt x="86" y="52"/>
                      </a:lnTo>
                      <a:lnTo>
                        <a:pt x="88" y="66"/>
                      </a:lnTo>
                      <a:lnTo>
                        <a:pt x="90" y="82"/>
                      </a:lnTo>
                      <a:lnTo>
                        <a:pt x="86" y="102"/>
                      </a:lnTo>
                      <a:lnTo>
                        <a:pt x="78" y="126"/>
                      </a:lnTo>
                      <a:lnTo>
                        <a:pt x="72" y="138"/>
                      </a:lnTo>
                      <a:lnTo>
                        <a:pt x="68" y="148"/>
                      </a:lnTo>
                      <a:lnTo>
                        <a:pt x="64" y="154"/>
                      </a:lnTo>
                      <a:lnTo>
                        <a:pt x="62" y="160"/>
                      </a:lnTo>
                      <a:lnTo>
                        <a:pt x="60" y="166"/>
                      </a:lnTo>
                      <a:lnTo>
                        <a:pt x="60" y="168"/>
                      </a:lnTo>
                      <a:lnTo>
                        <a:pt x="62" y="166"/>
                      </a:lnTo>
                      <a:lnTo>
                        <a:pt x="64" y="162"/>
                      </a:lnTo>
                      <a:lnTo>
                        <a:pt x="68" y="158"/>
                      </a:lnTo>
                      <a:lnTo>
                        <a:pt x="68" y="156"/>
                      </a:lnTo>
                      <a:lnTo>
                        <a:pt x="70" y="154"/>
                      </a:lnTo>
                      <a:lnTo>
                        <a:pt x="72" y="146"/>
                      </a:lnTo>
                      <a:lnTo>
                        <a:pt x="74" y="134"/>
                      </a:lnTo>
                      <a:lnTo>
                        <a:pt x="78" y="120"/>
                      </a:lnTo>
                      <a:lnTo>
                        <a:pt x="80" y="106"/>
                      </a:lnTo>
                      <a:lnTo>
                        <a:pt x="80" y="92"/>
                      </a:lnTo>
                      <a:lnTo>
                        <a:pt x="78" y="78"/>
                      </a:lnTo>
                      <a:lnTo>
                        <a:pt x="72" y="66"/>
                      </a:lnTo>
                      <a:lnTo>
                        <a:pt x="72" y="64"/>
                      </a:lnTo>
                      <a:lnTo>
                        <a:pt x="70" y="58"/>
                      </a:lnTo>
                      <a:lnTo>
                        <a:pt x="68" y="52"/>
                      </a:lnTo>
                      <a:lnTo>
                        <a:pt x="62" y="42"/>
                      </a:lnTo>
                      <a:lnTo>
                        <a:pt x="56" y="32"/>
                      </a:lnTo>
                      <a:lnTo>
                        <a:pt x="46" y="22"/>
                      </a:lnTo>
                      <a:lnTo>
                        <a:pt x="32" y="12"/>
                      </a:lnTo>
                      <a:lnTo>
                        <a:pt x="14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4" y="2"/>
                      </a:lnTo>
                      <a:lnTo>
                        <a:pt x="8" y="4"/>
                      </a:lnTo>
                      <a:lnTo>
                        <a:pt x="22" y="10"/>
                      </a:lnTo>
                      <a:lnTo>
                        <a:pt x="38" y="18"/>
                      </a:lnTo>
                      <a:lnTo>
                        <a:pt x="52" y="24"/>
                      </a:lnTo>
                      <a:lnTo>
                        <a:pt x="64" y="28"/>
                      </a:lnTo>
                      <a:lnTo>
                        <a:pt x="66" y="30"/>
                      </a:lnTo>
                      <a:lnTo>
                        <a:pt x="68" y="30"/>
                      </a:lnTo>
                    </a:path>
                  </a:pathLst>
                </a:custGeom>
                <a:noFill/>
                <a:ln w="12700">
                  <a:solidFill>
                    <a:srgbClr val="B89D85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sp>
            <p:nvSpPr>
              <p:cNvPr id="287" name="Freeform 112"/>
              <p:cNvSpPr>
                <a:spLocks/>
              </p:cNvSpPr>
              <p:nvPr/>
            </p:nvSpPr>
            <p:spPr bwMode="auto">
              <a:xfrm>
                <a:off x="3983" y="1408"/>
                <a:ext cx="108" cy="135"/>
              </a:xfrm>
              <a:custGeom>
                <a:avLst/>
                <a:gdLst>
                  <a:gd name="T0" fmla="*/ 54 w 216"/>
                  <a:gd name="T1" fmla="*/ 64 h 272"/>
                  <a:gd name="T2" fmla="*/ 53 w 216"/>
                  <a:gd name="T3" fmla="*/ 63 h 272"/>
                  <a:gd name="T4" fmla="*/ 52 w 216"/>
                  <a:gd name="T5" fmla="*/ 59 h 272"/>
                  <a:gd name="T6" fmla="*/ 48 w 216"/>
                  <a:gd name="T7" fmla="*/ 51 h 272"/>
                  <a:gd name="T8" fmla="*/ 45 w 216"/>
                  <a:gd name="T9" fmla="*/ 47 h 272"/>
                  <a:gd name="T10" fmla="*/ 41 w 216"/>
                  <a:gd name="T11" fmla="*/ 42 h 272"/>
                  <a:gd name="T12" fmla="*/ 28 w 216"/>
                  <a:gd name="T13" fmla="*/ 31 h 272"/>
                  <a:gd name="T14" fmla="*/ 23 w 216"/>
                  <a:gd name="T15" fmla="*/ 26 h 272"/>
                  <a:gd name="T16" fmla="*/ 21 w 216"/>
                  <a:gd name="T17" fmla="*/ 24 h 272"/>
                  <a:gd name="T18" fmla="*/ 19 w 216"/>
                  <a:gd name="T19" fmla="*/ 22 h 272"/>
                  <a:gd name="T20" fmla="*/ 12 w 216"/>
                  <a:gd name="T21" fmla="*/ 17 h 272"/>
                  <a:gd name="T22" fmla="*/ 10 w 216"/>
                  <a:gd name="T23" fmla="*/ 13 h 272"/>
                  <a:gd name="T24" fmla="*/ 7 w 216"/>
                  <a:gd name="T25" fmla="*/ 13 h 272"/>
                  <a:gd name="T26" fmla="*/ 9 w 216"/>
                  <a:gd name="T27" fmla="*/ 10 h 272"/>
                  <a:gd name="T28" fmla="*/ 7 w 216"/>
                  <a:gd name="T29" fmla="*/ 7 h 272"/>
                  <a:gd name="T30" fmla="*/ 6 w 216"/>
                  <a:gd name="T31" fmla="*/ 2 h 272"/>
                  <a:gd name="T32" fmla="*/ 3 w 216"/>
                  <a:gd name="T33" fmla="*/ 0 h 272"/>
                  <a:gd name="T34" fmla="*/ 0 w 216"/>
                  <a:gd name="T35" fmla="*/ 5 h 272"/>
                  <a:gd name="T36" fmla="*/ 3 w 216"/>
                  <a:gd name="T37" fmla="*/ 9 h 272"/>
                  <a:gd name="T38" fmla="*/ 2 w 216"/>
                  <a:gd name="T39" fmla="*/ 7 h 272"/>
                  <a:gd name="T40" fmla="*/ 6 w 216"/>
                  <a:gd name="T41" fmla="*/ 11 h 272"/>
                  <a:gd name="T42" fmla="*/ 4 w 216"/>
                  <a:gd name="T43" fmla="*/ 13 h 272"/>
                  <a:gd name="T44" fmla="*/ 6 w 216"/>
                  <a:gd name="T45" fmla="*/ 18 h 272"/>
                  <a:gd name="T46" fmla="*/ 10 w 216"/>
                  <a:gd name="T47" fmla="*/ 19 h 272"/>
                  <a:gd name="T48" fmla="*/ 11 w 216"/>
                  <a:gd name="T49" fmla="*/ 24 h 272"/>
                  <a:gd name="T50" fmla="*/ 17 w 216"/>
                  <a:gd name="T51" fmla="*/ 25 h 272"/>
                  <a:gd name="T52" fmla="*/ 17 w 216"/>
                  <a:gd name="T53" fmla="*/ 29 h 272"/>
                  <a:gd name="T54" fmla="*/ 21 w 216"/>
                  <a:gd name="T55" fmla="*/ 28 h 272"/>
                  <a:gd name="T56" fmla="*/ 21 w 216"/>
                  <a:gd name="T57" fmla="*/ 33 h 272"/>
                  <a:gd name="T58" fmla="*/ 30 w 216"/>
                  <a:gd name="T59" fmla="*/ 41 h 272"/>
                  <a:gd name="T60" fmla="*/ 39 w 216"/>
                  <a:gd name="T61" fmla="*/ 49 h 272"/>
                  <a:gd name="T62" fmla="*/ 42 w 216"/>
                  <a:gd name="T63" fmla="*/ 53 h 272"/>
                  <a:gd name="T64" fmla="*/ 46 w 216"/>
                  <a:gd name="T65" fmla="*/ 61 h 272"/>
                  <a:gd name="T66" fmla="*/ 48 w 216"/>
                  <a:gd name="T67" fmla="*/ 66 h 272"/>
                  <a:gd name="T68" fmla="*/ 51 w 216"/>
                  <a:gd name="T69" fmla="*/ 65 h 272"/>
                  <a:gd name="T70" fmla="*/ 49 w 216"/>
                  <a:gd name="T71" fmla="*/ 66 h 27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16"/>
                  <a:gd name="T109" fmla="*/ 0 h 272"/>
                  <a:gd name="T110" fmla="*/ 216 w 216"/>
                  <a:gd name="T111" fmla="*/ 272 h 27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16" h="272">
                    <a:moveTo>
                      <a:pt x="194" y="268"/>
                    </a:moveTo>
                    <a:lnTo>
                      <a:pt x="214" y="260"/>
                    </a:lnTo>
                    <a:lnTo>
                      <a:pt x="216" y="262"/>
                    </a:lnTo>
                    <a:lnTo>
                      <a:pt x="212" y="254"/>
                    </a:lnTo>
                    <a:lnTo>
                      <a:pt x="210" y="248"/>
                    </a:lnTo>
                    <a:lnTo>
                      <a:pt x="206" y="240"/>
                    </a:lnTo>
                    <a:lnTo>
                      <a:pt x="202" y="230"/>
                    </a:lnTo>
                    <a:lnTo>
                      <a:pt x="192" y="208"/>
                    </a:lnTo>
                    <a:lnTo>
                      <a:pt x="186" y="198"/>
                    </a:lnTo>
                    <a:lnTo>
                      <a:pt x="178" y="190"/>
                    </a:lnTo>
                    <a:lnTo>
                      <a:pt x="172" y="180"/>
                    </a:lnTo>
                    <a:lnTo>
                      <a:pt x="162" y="170"/>
                    </a:lnTo>
                    <a:lnTo>
                      <a:pt x="138" y="148"/>
                    </a:lnTo>
                    <a:lnTo>
                      <a:pt x="112" y="124"/>
                    </a:lnTo>
                    <a:lnTo>
                      <a:pt x="102" y="114"/>
                    </a:lnTo>
                    <a:lnTo>
                      <a:pt x="92" y="106"/>
                    </a:lnTo>
                    <a:lnTo>
                      <a:pt x="84" y="98"/>
                    </a:lnTo>
                    <a:lnTo>
                      <a:pt x="74" y="92"/>
                    </a:lnTo>
                    <a:lnTo>
                      <a:pt x="74" y="90"/>
                    </a:lnTo>
                    <a:lnTo>
                      <a:pt x="62" y="80"/>
                    </a:lnTo>
                    <a:lnTo>
                      <a:pt x="48" y="68"/>
                    </a:lnTo>
                    <a:lnTo>
                      <a:pt x="40" y="54"/>
                    </a:lnTo>
                    <a:lnTo>
                      <a:pt x="36" y="46"/>
                    </a:lnTo>
                    <a:lnTo>
                      <a:pt x="28" y="54"/>
                    </a:lnTo>
                    <a:lnTo>
                      <a:pt x="40" y="54"/>
                    </a:lnTo>
                    <a:lnTo>
                      <a:pt x="36" y="42"/>
                    </a:lnTo>
                    <a:lnTo>
                      <a:pt x="34" y="40"/>
                    </a:lnTo>
                    <a:lnTo>
                      <a:pt x="30" y="30"/>
                    </a:lnTo>
                    <a:lnTo>
                      <a:pt x="28" y="20"/>
                    </a:lnTo>
                    <a:lnTo>
                      <a:pt x="22" y="10"/>
                    </a:lnTo>
                    <a:lnTo>
                      <a:pt x="18" y="4"/>
                    </a:lnTo>
                    <a:lnTo>
                      <a:pt x="14" y="0"/>
                    </a:lnTo>
                    <a:lnTo>
                      <a:pt x="0" y="18"/>
                    </a:lnTo>
                    <a:lnTo>
                      <a:pt x="0" y="22"/>
                    </a:lnTo>
                    <a:lnTo>
                      <a:pt x="4" y="28"/>
                    </a:lnTo>
                    <a:lnTo>
                      <a:pt x="10" y="38"/>
                    </a:lnTo>
                    <a:lnTo>
                      <a:pt x="18" y="30"/>
                    </a:lnTo>
                    <a:lnTo>
                      <a:pt x="6" y="30"/>
                    </a:lnTo>
                    <a:lnTo>
                      <a:pt x="14" y="48"/>
                    </a:lnTo>
                    <a:lnTo>
                      <a:pt x="24" y="44"/>
                    </a:lnTo>
                    <a:lnTo>
                      <a:pt x="14" y="48"/>
                    </a:lnTo>
                    <a:lnTo>
                      <a:pt x="16" y="54"/>
                    </a:lnTo>
                    <a:lnTo>
                      <a:pt x="18" y="64"/>
                    </a:lnTo>
                    <a:lnTo>
                      <a:pt x="22" y="72"/>
                    </a:lnTo>
                    <a:lnTo>
                      <a:pt x="34" y="86"/>
                    </a:lnTo>
                    <a:lnTo>
                      <a:pt x="40" y="76"/>
                    </a:lnTo>
                    <a:lnTo>
                      <a:pt x="32" y="86"/>
                    </a:lnTo>
                    <a:lnTo>
                      <a:pt x="44" y="98"/>
                    </a:lnTo>
                    <a:lnTo>
                      <a:pt x="60" y="110"/>
                    </a:lnTo>
                    <a:lnTo>
                      <a:pt x="66" y="100"/>
                    </a:lnTo>
                    <a:lnTo>
                      <a:pt x="60" y="110"/>
                    </a:lnTo>
                    <a:lnTo>
                      <a:pt x="66" y="116"/>
                    </a:lnTo>
                    <a:lnTo>
                      <a:pt x="78" y="124"/>
                    </a:lnTo>
                    <a:lnTo>
                      <a:pt x="84" y="114"/>
                    </a:lnTo>
                    <a:lnTo>
                      <a:pt x="76" y="124"/>
                    </a:lnTo>
                    <a:lnTo>
                      <a:pt x="84" y="132"/>
                    </a:lnTo>
                    <a:lnTo>
                      <a:pt x="94" y="142"/>
                    </a:lnTo>
                    <a:lnTo>
                      <a:pt x="120" y="166"/>
                    </a:lnTo>
                    <a:lnTo>
                      <a:pt x="144" y="188"/>
                    </a:lnTo>
                    <a:lnTo>
                      <a:pt x="154" y="198"/>
                    </a:lnTo>
                    <a:lnTo>
                      <a:pt x="162" y="208"/>
                    </a:lnTo>
                    <a:lnTo>
                      <a:pt x="168" y="216"/>
                    </a:lnTo>
                    <a:lnTo>
                      <a:pt x="174" y="226"/>
                    </a:lnTo>
                    <a:lnTo>
                      <a:pt x="184" y="248"/>
                    </a:lnTo>
                    <a:lnTo>
                      <a:pt x="188" y="258"/>
                    </a:lnTo>
                    <a:lnTo>
                      <a:pt x="192" y="266"/>
                    </a:lnTo>
                    <a:lnTo>
                      <a:pt x="194" y="272"/>
                    </a:lnTo>
                    <a:lnTo>
                      <a:pt x="204" y="262"/>
                    </a:lnTo>
                    <a:lnTo>
                      <a:pt x="192" y="262"/>
                    </a:lnTo>
                    <a:lnTo>
                      <a:pt x="194" y="26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grpSp>
            <p:nvGrpSpPr>
              <p:cNvPr id="288" name="Group 113"/>
              <p:cNvGrpSpPr>
                <a:grpSpLocks/>
              </p:cNvGrpSpPr>
              <p:nvPr/>
            </p:nvGrpSpPr>
            <p:grpSpPr bwMode="auto">
              <a:xfrm>
                <a:off x="4303" y="1475"/>
                <a:ext cx="41" cy="94"/>
                <a:chOff x="4303" y="1475"/>
                <a:chExt cx="41" cy="94"/>
              </a:xfrm>
            </p:grpSpPr>
            <p:sp>
              <p:nvSpPr>
                <p:cNvPr id="314" name="Freeform 114"/>
                <p:cNvSpPr>
                  <a:spLocks/>
                </p:cNvSpPr>
                <p:nvPr/>
              </p:nvSpPr>
              <p:spPr bwMode="auto">
                <a:xfrm>
                  <a:off x="4303" y="1475"/>
                  <a:ext cx="41" cy="94"/>
                </a:xfrm>
                <a:custGeom>
                  <a:avLst/>
                  <a:gdLst>
                    <a:gd name="T0" fmla="*/ 21 w 82"/>
                    <a:gd name="T1" fmla="*/ 0 h 190"/>
                    <a:gd name="T2" fmla="*/ 21 w 82"/>
                    <a:gd name="T3" fmla="*/ 1 h 190"/>
                    <a:gd name="T4" fmla="*/ 20 w 82"/>
                    <a:gd name="T5" fmla="*/ 3 h 190"/>
                    <a:gd name="T6" fmla="*/ 19 w 82"/>
                    <a:gd name="T7" fmla="*/ 7 h 190"/>
                    <a:gd name="T8" fmla="*/ 19 w 82"/>
                    <a:gd name="T9" fmla="*/ 11 h 190"/>
                    <a:gd name="T10" fmla="*/ 16 w 82"/>
                    <a:gd name="T11" fmla="*/ 21 h 190"/>
                    <a:gd name="T12" fmla="*/ 15 w 82"/>
                    <a:gd name="T13" fmla="*/ 25 h 190"/>
                    <a:gd name="T14" fmla="*/ 13 w 82"/>
                    <a:gd name="T15" fmla="*/ 29 h 190"/>
                    <a:gd name="T16" fmla="*/ 11 w 82"/>
                    <a:gd name="T17" fmla="*/ 36 h 190"/>
                    <a:gd name="T18" fmla="*/ 10 w 82"/>
                    <a:gd name="T19" fmla="*/ 41 h 190"/>
                    <a:gd name="T20" fmla="*/ 10 w 82"/>
                    <a:gd name="T21" fmla="*/ 44 h 190"/>
                    <a:gd name="T22" fmla="*/ 10 w 82"/>
                    <a:gd name="T23" fmla="*/ 45 h 190"/>
                    <a:gd name="T24" fmla="*/ 10 w 82"/>
                    <a:gd name="T25" fmla="*/ 46 h 190"/>
                    <a:gd name="T26" fmla="*/ 10 w 82"/>
                    <a:gd name="T27" fmla="*/ 47 h 190"/>
                    <a:gd name="T28" fmla="*/ 9 w 82"/>
                    <a:gd name="T29" fmla="*/ 47 h 190"/>
                    <a:gd name="T30" fmla="*/ 9 w 82"/>
                    <a:gd name="T31" fmla="*/ 47 h 190"/>
                    <a:gd name="T32" fmla="*/ 6 w 82"/>
                    <a:gd name="T33" fmla="*/ 45 h 190"/>
                    <a:gd name="T34" fmla="*/ 4 w 82"/>
                    <a:gd name="T35" fmla="*/ 44 h 190"/>
                    <a:gd name="T36" fmla="*/ 3 w 82"/>
                    <a:gd name="T37" fmla="*/ 43 h 190"/>
                    <a:gd name="T38" fmla="*/ 1 w 82"/>
                    <a:gd name="T39" fmla="*/ 41 h 190"/>
                    <a:gd name="T40" fmla="*/ 1 w 82"/>
                    <a:gd name="T41" fmla="*/ 38 h 190"/>
                    <a:gd name="T42" fmla="*/ 0 w 82"/>
                    <a:gd name="T43" fmla="*/ 34 h 190"/>
                    <a:gd name="T44" fmla="*/ 1 w 82"/>
                    <a:gd name="T45" fmla="*/ 30 h 190"/>
                    <a:gd name="T46" fmla="*/ 3 w 82"/>
                    <a:gd name="T47" fmla="*/ 22 h 190"/>
                    <a:gd name="T48" fmla="*/ 3 w 82"/>
                    <a:gd name="T49" fmla="*/ 18 h 190"/>
                    <a:gd name="T50" fmla="*/ 4 w 82"/>
                    <a:gd name="T51" fmla="*/ 15 h 190"/>
                    <a:gd name="T52" fmla="*/ 5 w 82"/>
                    <a:gd name="T53" fmla="*/ 12 h 190"/>
                    <a:gd name="T54" fmla="*/ 4 w 82"/>
                    <a:gd name="T55" fmla="*/ 10 h 190"/>
                    <a:gd name="T56" fmla="*/ 3 w 82"/>
                    <a:gd name="T57" fmla="*/ 7 h 190"/>
                    <a:gd name="T58" fmla="*/ 1 w 82"/>
                    <a:gd name="T59" fmla="*/ 4 h 190"/>
                    <a:gd name="T60" fmla="*/ 1 w 82"/>
                    <a:gd name="T61" fmla="*/ 2 h 190"/>
                    <a:gd name="T62" fmla="*/ 1 w 82"/>
                    <a:gd name="T63" fmla="*/ 1 h 190"/>
                    <a:gd name="T64" fmla="*/ 1 w 82"/>
                    <a:gd name="T65" fmla="*/ 1 h 190"/>
                    <a:gd name="T66" fmla="*/ 1 w 82"/>
                    <a:gd name="T67" fmla="*/ 1 h 190"/>
                    <a:gd name="T68" fmla="*/ 3 w 82"/>
                    <a:gd name="T69" fmla="*/ 2 h 190"/>
                    <a:gd name="T70" fmla="*/ 6 w 82"/>
                    <a:gd name="T71" fmla="*/ 2 h 190"/>
                    <a:gd name="T72" fmla="*/ 10 w 82"/>
                    <a:gd name="T73" fmla="*/ 3 h 190"/>
                    <a:gd name="T74" fmla="*/ 13 w 82"/>
                    <a:gd name="T75" fmla="*/ 3 h 190"/>
                    <a:gd name="T76" fmla="*/ 16 w 82"/>
                    <a:gd name="T77" fmla="*/ 3 h 190"/>
                    <a:gd name="T78" fmla="*/ 19 w 82"/>
                    <a:gd name="T79" fmla="*/ 2 h 190"/>
                    <a:gd name="T80" fmla="*/ 21 w 82"/>
                    <a:gd name="T81" fmla="*/ 0 h 190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82"/>
                    <a:gd name="T124" fmla="*/ 0 h 190"/>
                    <a:gd name="T125" fmla="*/ 82 w 82"/>
                    <a:gd name="T126" fmla="*/ 190 h 190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82" h="190">
                      <a:moveTo>
                        <a:pt x="82" y="0"/>
                      </a:moveTo>
                      <a:lnTo>
                        <a:pt x="82" y="4"/>
                      </a:lnTo>
                      <a:lnTo>
                        <a:pt x="80" y="14"/>
                      </a:lnTo>
                      <a:lnTo>
                        <a:pt x="76" y="28"/>
                      </a:lnTo>
                      <a:lnTo>
                        <a:pt x="74" y="46"/>
                      </a:lnTo>
                      <a:lnTo>
                        <a:pt x="64" y="86"/>
                      </a:lnTo>
                      <a:lnTo>
                        <a:pt x="60" y="104"/>
                      </a:lnTo>
                      <a:lnTo>
                        <a:pt x="54" y="120"/>
                      </a:lnTo>
                      <a:lnTo>
                        <a:pt x="46" y="146"/>
                      </a:lnTo>
                      <a:lnTo>
                        <a:pt x="42" y="168"/>
                      </a:lnTo>
                      <a:lnTo>
                        <a:pt x="40" y="178"/>
                      </a:lnTo>
                      <a:lnTo>
                        <a:pt x="38" y="184"/>
                      </a:lnTo>
                      <a:lnTo>
                        <a:pt x="38" y="188"/>
                      </a:lnTo>
                      <a:lnTo>
                        <a:pt x="38" y="190"/>
                      </a:lnTo>
                      <a:lnTo>
                        <a:pt x="36" y="190"/>
                      </a:lnTo>
                      <a:lnTo>
                        <a:pt x="34" y="190"/>
                      </a:lnTo>
                      <a:lnTo>
                        <a:pt x="24" y="184"/>
                      </a:lnTo>
                      <a:lnTo>
                        <a:pt x="16" y="180"/>
                      </a:lnTo>
                      <a:lnTo>
                        <a:pt x="12" y="174"/>
                      </a:lnTo>
                      <a:lnTo>
                        <a:pt x="6" y="166"/>
                      </a:lnTo>
                      <a:lnTo>
                        <a:pt x="2" y="154"/>
                      </a:lnTo>
                      <a:lnTo>
                        <a:pt x="0" y="140"/>
                      </a:lnTo>
                      <a:lnTo>
                        <a:pt x="2" y="124"/>
                      </a:lnTo>
                      <a:lnTo>
                        <a:pt x="10" y="90"/>
                      </a:lnTo>
                      <a:lnTo>
                        <a:pt x="14" y="74"/>
                      </a:lnTo>
                      <a:lnTo>
                        <a:pt x="16" y="60"/>
                      </a:lnTo>
                      <a:lnTo>
                        <a:pt x="18" y="50"/>
                      </a:lnTo>
                      <a:lnTo>
                        <a:pt x="16" y="42"/>
                      </a:lnTo>
                      <a:lnTo>
                        <a:pt x="10" y="30"/>
                      </a:lnTo>
                      <a:lnTo>
                        <a:pt x="6" y="18"/>
                      </a:lnTo>
                      <a:lnTo>
                        <a:pt x="4" y="8"/>
                      </a:lnTo>
                      <a:lnTo>
                        <a:pt x="4" y="6"/>
                      </a:lnTo>
                      <a:lnTo>
                        <a:pt x="4" y="4"/>
                      </a:lnTo>
                      <a:lnTo>
                        <a:pt x="6" y="4"/>
                      </a:lnTo>
                      <a:lnTo>
                        <a:pt x="14" y="8"/>
                      </a:lnTo>
                      <a:lnTo>
                        <a:pt x="26" y="10"/>
                      </a:lnTo>
                      <a:lnTo>
                        <a:pt x="38" y="12"/>
                      </a:lnTo>
                      <a:lnTo>
                        <a:pt x="52" y="12"/>
                      </a:lnTo>
                      <a:lnTo>
                        <a:pt x="64" y="12"/>
                      </a:lnTo>
                      <a:lnTo>
                        <a:pt x="74" y="8"/>
                      </a:lnTo>
                      <a:lnTo>
                        <a:pt x="82" y="0"/>
                      </a:lnTo>
                      <a:close/>
                    </a:path>
                  </a:pathLst>
                </a:custGeom>
                <a:solidFill>
                  <a:srgbClr val="E4D0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315" name="Freeform 115"/>
                <p:cNvSpPr>
                  <a:spLocks/>
                </p:cNvSpPr>
                <p:nvPr/>
              </p:nvSpPr>
              <p:spPr bwMode="auto">
                <a:xfrm>
                  <a:off x="4303" y="1475"/>
                  <a:ext cx="41" cy="94"/>
                </a:xfrm>
                <a:custGeom>
                  <a:avLst/>
                  <a:gdLst>
                    <a:gd name="T0" fmla="*/ 21 w 82"/>
                    <a:gd name="T1" fmla="*/ 0 h 190"/>
                    <a:gd name="T2" fmla="*/ 21 w 82"/>
                    <a:gd name="T3" fmla="*/ 1 h 190"/>
                    <a:gd name="T4" fmla="*/ 20 w 82"/>
                    <a:gd name="T5" fmla="*/ 3 h 190"/>
                    <a:gd name="T6" fmla="*/ 19 w 82"/>
                    <a:gd name="T7" fmla="*/ 7 h 190"/>
                    <a:gd name="T8" fmla="*/ 19 w 82"/>
                    <a:gd name="T9" fmla="*/ 11 h 190"/>
                    <a:gd name="T10" fmla="*/ 16 w 82"/>
                    <a:gd name="T11" fmla="*/ 21 h 190"/>
                    <a:gd name="T12" fmla="*/ 15 w 82"/>
                    <a:gd name="T13" fmla="*/ 25 h 190"/>
                    <a:gd name="T14" fmla="*/ 13 w 82"/>
                    <a:gd name="T15" fmla="*/ 29 h 190"/>
                    <a:gd name="T16" fmla="*/ 11 w 82"/>
                    <a:gd name="T17" fmla="*/ 36 h 190"/>
                    <a:gd name="T18" fmla="*/ 10 w 82"/>
                    <a:gd name="T19" fmla="*/ 41 h 190"/>
                    <a:gd name="T20" fmla="*/ 10 w 82"/>
                    <a:gd name="T21" fmla="*/ 44 h 190"/>
                    <a:gd name="T22" fmla="*/ 10 w 82"/>
                    <a:gd name="T23" fmla="*/ 45 h 190"/>
                    <a:gd name="T24" fmla="*/ 10 w 82"/>
                    <a:gd name="T25" fmla="*/ 46 h 190"/>
                    <a:gd name="T26" fmla="*/ 10 w 82"/>
                    <a:gd name="T27" fmla="*/ 47 h 190"/>
                    <a:gd name="T28" fmla="*/ 9 w 82"/>
                    <a:gd name="T29" fmla="*/ 47 h 190"/>
                    <a:gd name="T30" fmla="*/ 9 w 82"/>
                    <a:gd name="T31" fmla="*/ 47 h 190"/>
                    <a:gd name="T32" fmla="*/ 6 w 82"/>
                    <a:gd name="T33" fmla="*/ 45 h 190"/>
                    <a:gd name="T34" fmla="*/ 4 w 82"/>
                    <a:gd name="T35" fmla="*/ 44 h 190"/>
                    <a:gd name="T36" fmla="*/ 3 w 82"/>
                    <a:gd name="T37" fmla="*/ 43 h 190"/>
                    <a:gd name="T38" fmla="*/ 1 w 82"/>
                    <a:gd name="T39" fmla="*/ 41 h 190"/>
                    <a:gd name="T40" fmla="*/ 1 w 82"/>
                    <a:gd name="T41" fmla="*/ 38 h 190"/>
                    <a:gd name="T42" fmla="*/ 0 w 82"/>
                    <a:gd name="T43" fmla="*/ 34 h 190"/>
                    <a:gd name="T44" fmla="*/ 1 w 82"/>
                    <a:gd name="T45" fmla="*/ 30 h 190"/>
                    <a:gd name="T46" fmla="*/ 3 w 82"/>
                    <a:gd name="T47" fmla="*/ 22 h 190"/>
                    <a:gd name="T48" fmla="*/ 3 w 82"/>
                    <a:gd name="T49" fmla="*/ 18 h 190"/>
                    <a:gd name="T50" fmla="*/ 4 w 82"/>
                    <a:gd name="T51" fmla="*/ 15 h 190"/>
                    <a:gd name="T52" fmla="*/ 5 w 82"/>
                    <a:gd name="T53" fmla="*/ 12 h 190"/>
                    <a:gd name="T54" fmla="*/ 4 w 82"/>
                    <a:gd name="T55" fmla="*/ 10 h 190"/>
                    <a:gd name="T56" fmla="*/ 3 w 82"/>
                    <a:gd name="T57" fmla="*/ 7 h 190"/>
                    <a:gd name="T58" fmla="*/ 1 w 82"/>
                    <a:gd name="T59" fmla="*/ 4 h 190"/>
                    <a:gd name="T60" fmla="*/ 1 w 82"/>
                    <a:gd name="T61" fmla="*/ 2 h 190"/>
                    <a:gd name="T62" fmla="*/ 1 w 82"/>
                    <a:gd name="T63" fmla="*/ 1 h 190"/>
                    <a:gd name="T64" fmla="*/ 1 w 82"/>
                    <a:gd name="T65" fmla="*/ 1 h 190"/>
                    <a:gd name="T66" fmla="*/ 1 w 82"/>
                    <a:gd name="T67" fmla="*/ 1 h 190"/>
                    <a:gd name="T68" fmla="*/ 3 w 82"/>
                    <a:gd name="T69" fmla="*/ 2 h 190"/>
                    <a:gd name="T70" fmla="*/ 6 w 82"/>
                    <a:gd name="T71" fmla="*/ 2 h 190"/>
                    <a:gd name="T72" fmla="*/ 10 w 82"/>
                    <a:gd name="T73" fmla="*/ 3 h 190"/>
                    <a:gd name="T74" fmla="*/ 13 w 82"/>
                    <a:gd name="T75" fmla="*/ 3 h 190"/>
                    <a:gd name="T76" fmla="*/ 16 w 82"/>
                    <a:gd name="T77" fmla="*/ 3 h 190"/>
                    <a:gd name="T78" fmla="*/ 19 w 82"/>
                    <a:gd name="T79" fmla="*/ 2 h 190"/>
                    <a:gd name="T80" fmla="*/ 21 w 82"/>
                    <a:gd name="T81" fmla="*/ 0 h 190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82"/>
                    <a:gd name="T124" fmla="*/ 0 h 190"/>
                    <a:gd name="T125" fmla="*/ 82 w 82"/>
                    <a:gd name="T126" fmla="*/ 190 h 190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82" h="190">
                      <a:moveTo>
                        <a:pt x="82" y="0"/>
                      </a:moveTo>
                      <a:lnTo>
                        <a:pt x="82" y="4"/>
                      </a:lnTo>
                      <a:lnTo>
                        <a:pt x="80" y="14"/>
                      </a:lnTo>
                      <a:lnTo>
                        <a:pt x="76" y="28"/>
                      </a:lnTo>
                      <a:lnTo>
                        <a:pt x="74" y="46"/>
                      </a:lnTo>
                      <a:lnTo>
                        <a:pt x="64" y="86"/>
                      </a:lnTo>
                      <a:lnTo>
                        <a:pt x="60" y="104"/>
                      </a:lnTo>
                      <a:lnTo>
                        <a:pt x="54" y="120"/>
                      </a:lnTo>
                      <a:lnTo>
                        <a:pt x="46" y="146"/>
                      </a:lnTo>
                      <a:lnTo>
                        <a:pt x="42" y="168"/>
                      </a:lnTo>
                      <a:lnTo>
                        <a:pt x="40" y="178"/>
                      </a:lnTo>
                      <a:lnTo>
                        <a:pt x="38" y="184"/>
                      </a:lnTo>
                      <a:lnTo>
                        <a:pt x="38" y="188"/>
                      </a:lnTo>
                      <a:lnTo>
                        <a:pt x="38" y="190"/>
                      </a:lnTo>
                      <a:lnTo>
                        <a:pt x="36" y="190"/>
                      </a:lnTo>
                      <a:lnTo>
                        <a:pt x="34" y="190"/>
                      </a:lnTo>
                      <a:lnTo>
                        <a:pt x="24" y="184"/>
                      </a:lnTo>
                      <a:lnTo>
                        <a:pt x="16" y="180"/>
                      </a:lnTo>
                      <a:lnTo>
                        <a:pt x="12" y="174"/>
                      </a:lnTo>
                      <a:lnTo>
                        <a:pt x="6" y="166"/>
                      </a:lnTo>
                      <a:lnTo>
                        <a:pt x="2" y="154"/>
                      </a:lnTo>
                      <a:lnTo>
                        <a:pt x="0" y="140"/>
                      </a:lnTo>
                      <a:lnTo>
                        <a:pt x="2" y="124"/>
                      </a:lnTo>
                      <a:lnTo>
                        <a:pt x="10" y="90"/>
                      </a:lnTo>
                      <a:lnTo>
                        <a:pt x="14" y="74"/>
                      </a:lnTo>
                      <a:lnTo>
                        <a:pt x="16" y="60"/>
                      </a:lnTo>
                      <a:lnTo>
                        <a:pt x="18" y="50"/>
                      </a:lnTo>
                      <a:lnTo>
                        <a:pt x="16" y="42"/>
                      </a:lnTo>
                      <a:lnTo>
                        <a:pt x="10" y="30"/>
                      </a:lnTo>
                      <a:lnTo>
                        <a:pt x="6" y="18"/>
                      </a:lnTo>
                      <a:lnTo>
                        <a:pt x="4" y="8"/>
                      </a:lnTo>
                      <a:lnTo>
                        <a:pt x="4" y="6"/>
                      </a:lnTo>
                      <a:lnTo>
                        <a:pt x="4" y="4"/>
                      </a:lnTo>
                      <a:lnTo>
                        <a:pt x="6" y="4"/>
                      </a:lnTo>
                      <a:lnTo>
                        <a:pt x="14" y="8"/>
                      </a:lnTo>
                      <a:lnTo>
                        <a:pt x="26" y="10"/>
                      </a:lnTo>
                      <a:lnTo>
                        <a:pt x="38" y="12"/>
                      </a:lnTo>
                      <a:lnTo>
                        <a:pt x="52" y="12"/>
                      </a:lnTo>
                      <a:lnTo>
                        <a:pt x="64" y="12"/>
                      </a:lnTo>
                      <a:lnTo>
                        <a:pt x="74" y="8"/>
                      </a:lnTo>
                      <a:lnTo>
                        <a:pt x="82" y="0"/>
                      </a:lnTo>
                    </a:path>
                  </a:pathLst>
                </a:custGeom>
                <a:noFill/>
                <a:ln w="7938">
                  <a:solidFill>
                    <a:srgbClr val="E4D0B8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sp>
            <p:nvSpPr>
              <p:cNvPr id="289" name="Freeform 116"/>
              <p:cNvSpPr>
                <a:spLocks/>
              </p:cNvSpPr>
              <p:nvPr/>
            </p:nvSpPr>
            <p:spPr bwMode="auto">
              <a:xfrm>
                <a:off x="4303" y="1475"/>
                <a:ext cx="41" cy="94"/>
              </a:xfrm>
              <a:custGeom>
                <a:avLst/>
                <a:gdLst>
                  <a:gd name="T0" fmla="*/ 21 w 82"/>
                  <a:gd name="T1" fmla="*/ 0 h 190"/>
                  <a:gd name="T2" fmla="*/ 21 w 82"/>
                  <a:gd name="T3" fmla="*/ 1 h 190"/>
                  <a:gd name="T4" fmla="*/ 20 w 82"/>
                  <a:gd name="T5" fmla="*/ 3 h 190"/>
                  <a:gd name="T6" fmla="*/ 19 w 82"/>
                  <a:gd name="T7" fmla="*/ 7 h 190"/>
                  <a:gd name="T8" fmla="*/ 19 w 82"/>
                  <a:gd name="T9" fmla="*/ 11 h 190"/>
                  <a:gd name="T10" fmla="*/ 16 w 82"/>
                  <a:gd name="T11" fmla="*/ 21 h 190"/>
                  <a:gd name="T12" fmla="*/ 15 w 82"/>
                  <a:gd name="T13" fmla="*/ 25 h 190"/>
                  <a:gd name="T14" fmla="*/ 13 w 82"/>
                  <a:gd name="T15" fmla="*/ 29 h 190"/>
                  <a:gd name="T16" fmla="*/ 11 w 82"/>
                  <a:gd name="T17" fmla="*/ 36 h 190"/>
                  <a:gd name="T18" fmla="*/ 10 w 82"/>
                  <a:gd name="T19" fmla="*/ 41 h 190"/>
                  <a:gd name="T20" fmla="*/ 10 w 82"/>
                  <a:gd name="T21" fmla="*/ 44 h 190"/>
                  <a:gd name="T22" fmla="*/ 10 w 82"/>
                  <a:gd name="T23" fmla="*/ 45 h 190"/>
                  <a:gd name="T24" fmla="*/ 10 w 82"/>
                  <a:gd name="T25" fmla="*/ 46 h 190"/>
                  <a:gd name="T26" fmla="*/ 10 w 82"/>
                  <a:gd name="T27" fmla="*/ 47 h 190"/>
                  <a:gd name="T28" fmla="*/ 9 w 82"/>
                  <a:gd name="T29" fmla="*/ 47 h 190"/>
                  <a:gd name="T30" fmla="*/ 9 w 82"/>
                  <a:gd name="T31" fmla="*/ 47 h 190"/>
                  <a:gd name="T32" fmla="*/ 6 w 82"/>
                  <a:gd name="T33" fmla="*/ 45 h 190"/>
                  <a:gd name="T34" fmla="*/ 4 w 82"/>
                  <a:gd name="T35" fmla="*/ 44 h 190"/>
                  <a:gd name="T36" fmla="*/ 3 w 82"/>
                  <a:gd name="T37" fmla="*/ 43 h 190"/>
                  <a:gd name="T38" fmla="*/ 1 w 82"/>
                  <a:gd name="T39" fmla="*/ 41 h 190"/>
                  <a:gd name="T40" fmla="*/ 1 w 82"/>
                  <a:gd name="T41" fmla="*/ 38 h 190"/>
                  <a:gd name="T42" fmla="*/ 0 w 82"/>
                  <a:gd name="T43" fmla="*/ 34 h 190"/>
                  <a:gd name="T44" fmla="*/ 1 w 82"/>
                  <a:gd name="T45" fmla="*/ 30 h 190"/>
                  <a:gd name="T46" fmla="*/ 3 w 82"/>
                  <a:gd name="T47" fmla="*/ 22 h 190"/>
                  <a:gd name="T48" fmla="*/ 3 w 82"/>
                  <a:gd name="T49" fmla="*/ 18 h 190"/>
                  <a:gd name="T50" fmla="*/ 4 w 82"/>
                  <a:gd name="T51" fmla="*/ 15 h 190"/>
                  <a:gd name="T52" fmla="*/ 5 w 82"/>
                  <a:gd name="T53" fmla="*/ 12 h 190"/>
                  <a:gd name="T54" fmla="*/ 4 w 82"/>
                  <a:gd name="T55" fmla="*/ 10 h 190"/>
                  <a:gd name="T56" fmla="*/ 3 w 82"/>
                  <a:gd name="T57" fmla="*/ 7 h 190"/>
                  <a:gd name="T58" fmla="*/ 1 w 82"/>
                  <a:gd name="T59" fmla="*/ 4 h 190"/>
                  <a:gd name="T60" fmla="*/ 1 w 82"/>
                  <a:gd name="T61" fmla="*/ 2 h 190"/>
                  <a:gd name="T62" fmla="*/ 1 w 82"/>
                  <a:gd name="T63" fmla="*/ 1 h 190"/>
                  <a:gd name="T64" fmla="*/ 1 w 82"/>
                  <a:gd name="T65" fmla="*/ 1 h 190"/>
                  <a:gd name="T66" fmla="*/ 1 w 82"/>
                  <a:gd name="T67" fmla="*/ 1 h 190"/>
                  <a:gd name="T68" fmla="*/ 3 w 82"/>
                  <a:gd name="T69" fmla="*/ 2 h 190"/>
                  <a:gd name="T70" fmla="*/ 6 w 82"/>
                  <a:gd name="T71" fmla="*/ 2 h 190"/>
                  <a:gd name="T72" fmla="*/ 10 w 82"/>
                  <a:gd name="T73" fmla="*/ 3 h 190"/>
                  <a:gd name="T74" fmla="*/ 13 w 82"/>
                  <a:gd name="T75" fmla="*/ 3 h 190"/>
                  <a:gd name="T76" fmla="*/ 16 w 82"/>
                  <a:gd name="T77" fmla="*/ 3 h 190"/>
                  <a:gd name="T78" fmla="*/ 19 w 82"/>
                  <a:gd name="T79" fmla="*/ 2 h 190"/>
                  <a:gd name="T80" fmla="*/ 21 w 82"/>
                  <a:gd name="T81" fmla="*/ 0 h 190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82"/>
                  <a:gd name="T124" fmla="*/ 0 h 190"/>
                  <a:gd name="T125" fmla="*/ 82 w 82"/>
                  <a:gd name="T126" fmla="*/ 190 h 190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82" h="190">
                    <a:moveTo>
                      <a:pt x="82" y="0"/>
                    </a:moveTo>
                    <a:lnTo>
                      <a:pt x="82" y="4"/>
                    </a:lnTo>
                    <a:lnTo>
                      <a:pt x="80" y="14"/>
                    </a:lnTo>
                    <a:lnTo>
                      <a:pt x="76" y="28"/>
                    </a:lnTo>
                    <a:lnTo>
                      <a:pt x="74" y="46"/>
                    </a:lnTo>
                    <a:lnTo>
                      <a:pt x="64" y="86"/>
                    </a:lnTo>
                    <a:lnTo>
                      <a:pt x="60" y="104"/>
                    </a:lnTo>
                    <a:lnTo>
                      <a:pt x="54" y="120"/>
                    </a:lnTo>
                    <a:lnTo>
                      <a:pt x="46" y="146"/>
                    </a:lnTo>
                    <a:lnTo>
                      <a:pt x="42" y="168"/>
                    </a:lnTo>
                    <a:lnTo>
                      <a:pt x="40" y="178"/>
                    </a:lnTo>
                    <a:lnTo>
                      <a:pt x="38" y="184"/>
                    </a:lnTo>
                    <a:lnTo>
                      <a:pt x="38" y="188"/>
                    </a:lnTo>
                    <a:lnTo>
                      <a:pt x="38" y="190"/>
                    </a:lnTo>
                    <a:lnTo>
                      <a:pt x="36" y="190"/>
                    </a:lnTo>
                    <a:lnTo>
                      <a:pt x="34" y="190"/>
                    </a:lnTo>
                    <a:lnTo>
                      <a:pt x="24" y="184"/>
                    </a:lnTo>
                    <a:lnTo>
                      <a:pt x="16" y="180"/>
                    </a:lnTo>
                    <a:lnTo>
                      <a:pt x="12" y="174"/>
                    </a:lnTo>
                    <a:lnTo>
                      <a:pt x="6" y="166"/>
                    </a:lnTo>
                    <a:lnTo>
                      <a:pt x="2" y="154"/>
                    </a:lnTo>
                    <a:lnTo>
                      <a:pt x="0" y="140"/>
                    </a:lnTo>
                    <a:lnTo>
                      <a:pt x="2" y="124"/>
                    </a:lnTo>
                    <a:lnTo>
                      <a:pt x="10" y="90"/>
                    </a:lnTo>
                    <a:lnTo>
                      <a:pt x="14" y="74"/>
                    </a:lnTo>
                    <a:lnTo>
                      <a:pt x="16" y="60"/>
                    </a:lnTo>
                    <a:lnTo>
                      <a:pt x="18" y="50"/>
                    </a:lnTo>
                    <a:lnTo>
                      <a:pt x="16" y="42"/>
                    </a:lnTo>
                    <a:lnTo>
                      <a:pt x="10" y="30"/>
                    </a:lnTo>
                    <a:lnTo>
                      <a:pt x="6" y="18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14" y="8"/>
                    </a:lnTo>
                    <a:lnTo>
                      <a:pt x="26" y="10"/>
                    </a:lnTo>
                    <a:lnTo>
                      <a:pt x="38" y="12"/>
                    </a:lnTo>
                    <a:lnTo>
                      <a:pt x="52" y="12"/>
                    </a:lnTo>
                    <a:lnTo>
                      <a:pt x="64" y="12"/>
                    </a:lnTo>
                    <a:lnTo>
                      <a:pt x="74" y="8"/>
                    </a:lnTo>
                    <a:lnTo>
                      <a:pt x="82" y="0"/>
                    </a:lnTo>
                  </a:path>
                </a:pathLst>
              </a:custGeom>
              <a:noFill/>
              <a:ln w="7938">
                <a:solidFill>
                  <a:srgbClr val="E4D0B8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290" name="Freeform 117"/>
              <p:cNvSpPr>
                <a:spLocks/>
              </p:cNvSpPr>
              <p:nvPr/>
            </p:nvSpPr>
            <p:spPr bwMode="auto">
              <a:xfrm>
                <a:off x="3649" y="1493"/>
                <a:ext cx="210" cy="258"/>
              </a:xfrm>
              <a:custGeom>
                <a:avLst/>
                <a:gdLst>
                  <a:gd name="T0" fmla="*/ 20 w 419"/>
                  <a:gd name="T1" fmla="*/ 1 h 515"/>
                  <a:gd name="T2" fmla="*/ 19 w 419"/>
                  <a:gd name="T3" fmla="*/ 7 h 515"/>
                  <a:gd name="T4" fmla="*/ 18 w 419"/>
                  <a:gd name="T5" fmla="*/ 18 h 515"/>
                  <a:gd name="T6" fmla="*/ 15 w 419"/>
                  <a:gd name="T7" fmla="*/ 30 h 515"/>
                  <a:gd name="T8" fmla="*/ 9 w 419"/>
                  <a:gd name="T9" fmla="*/ 42 h 515"/>
                  <a:gd name="T10" fmla="*/ 4 w 419"/>
                  <a:gd name="T11" fmla="*/ 58 h 515"/>
                  <a:gd name="T12" fmla="*/ 1 w 419"/>
                  <a:gd name="T13" fmla="*/ 74 h 515"/>
                  <a:gd name="T14" fmla="*/ 0 w 419"/>
                  <a:gd name="T15" fmla="*/ 89 h 515"/>
                  <a:gd name="T16" fmla="*/ 2 w 419"/>
                  <a:gd name="T17" fmla="*/ 100 h 515"/>
                  <a:gd name="T18" fmla="*/ 7 w 419"/>
                  <a:gd name="T19" fmla="*/ 110 h 515"/>
                  <a:gd name="T20" fmla="*/ 13 w 419"/>
                  <a:gd name="T21" fmla="*/ 120 h 515"/>
                  <a:gd name="T22" fmla="*/ 19 w 419"/>
                  <a:gd name="T23" fmla="*/ 127 h 515"/>
                  <a:gd name="T24" fmla="*/ 24 w 419"/>
                  <a:gd name="T25" fmla="*/ 129 h 515"/>
                  <a:gd name="T26" fmla="*/ 32 w 419"/>
                  <a:gd name="T27" fmla="*/ 128 h 515"/>
                  <a:gd name="T28" fmla="*/ 45 w 419"/>
                  <a:gd name="T29" fmla="*/ 123 h 515"/>
                  <a:gd name="T30" fmla="*/ 56 w 419"/>
                  <a:gd name="T31" fmla="*/ 118 h 515"/>
                  <a:gd name="T32" fmla="*/ 60 w 419"/>
                  <a:gd name="T33" fmla="*/ 116 h 515"/>
                  <a:gd name="T34" fmla="*/ 61 w 419"/>
                  <a:gd name="T35" fmla="*/ 115 h 515"/>
                  <a:gd name="T36" fmla="*/ 63 w 419"/>
                  <a:gd name="T37" fmla="*/ 112 h 515"/>
                  <a:gd name="T38" fmla="*/ 60 w 419"/>
                  <a:gd name="T39" fmla="*/ 108 h 515"/>
                  <a:gd name="T40" fmla="*/ 55 w 419"/>
                  <a:gd name="T41" fmla="*/ 106 h 515"/>
                  <a:gd name="T42" fmla="*/ 51 w 419"/>
                  <a:gd name="T43" fmla="*/ 101 h 515"/>
                  <a:gd name="T44" fmla="*/ 52 w 419"/>
                  <a:gd name="T45" fmla="*/ 98 h 515"/>
                  <a:gd name="T46" fmla="*/ 52 w 419"/>
                  <a:gd name="T47" fmla="*/ 94 h 515"/>
                  <a:gd name="T48" fmla="*/ 47 w 419"/>
                  <a:gd name="T49" fmla="*/ 89 h 515"/>
                  <a:gd name="T50" fmla="*/ 40 w 419"/>
                  <a:gd name="T51" fmla="*/ 85 h 515"/>
                  <a:gd name="T52" fmla="*/ 38 w 419"/>
                  <a:gd name="T53" fmla="*/ 83 h 515"/>
                  <a:gd name="T54" fmla="*/ 38 w 419"/>
                  <a:gd name="T55" fmla="*/ 82 h 515"/>
                  <a:gd name="T56" fmla="*/ 46 w 419"/>
                  <a:gd name="T57" fmla="*/ 80 h 515"/>
                  <a:gd name="T58" fmla="*/ 61 w 419"/>
                  <a:gd name="T59" fmla="*/ 77 h 515"/>
                  <a:gd name="T60" fmla="*/ 74 w 419"/>
                  <a:gd name="T61" fmla="*/ 75 h 515"/>
                  <a:gd name="T62" fmla="*/ 82 w 419"/>
                  <a:gd name="T63" fmla="*/ 76 h 515"/>
                  <a:gd name="T64" fmla="*/ 90 w 419"/>
                  <a:gd name="T65" fmla="*/ 81 h 515"/>
                  <a:gd name="T66" fmla="*/ 101 w 419"/>
                  <a:gd name="T67" fmla="*/ 92 h 515"/>
                  <a:gd name="T68" fmla="*/ 104 w 419"/>
                  <a:gd name="T69" fmla="*/ 96 h 515"/>
                  <a:gd name="T70" fmla="*/ 105 w 419"/>
                  <a:gd name="T71" fmla="*/ 96 h 51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419"/>
                  <a:gd name="T109" fmla="*/ 0 h 515"/>
                  <a:gd name="T110" fmla="*/ 419 w 419"/>
                  <a:gd name="T111" fmla="*/ 515 h 51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419" h="515">
                    <a:moveTo>
                      <a:pt x="78" y="0"/>
                    </a:moveTo>
                    <a:lnTo>
                      <a:pt x="78" y="4"/>
                    </a:lnTo>
                    <a:lnTo>
                      <a:pt x="78" y="14"/>
                    </a:lnTo>
                    <a:lnTo>
                      <a:pt x="76" y="28"/>
                    </a:lnTo>
                    <a:lnTo>
                      <a:pt x="74" y="48"/>
                    </a:lnTo>
                    <a:lnTo>
                      <a:pt x="72" y="70"/>
                    </a:lnTo>
                    <a:lnTo>
                      <a:pt x="66" y="92"/>
                    </a:lnTo>
                    <a:lnTo>
                      <a:pt x="58" y="118"/>
                    </a:lnTo>
                    <a:lnTo>
                      <a:pt x="46" y="142"/>
                    </a:lnTo>
                    <a:lnTo>
                      <a:pt x="34" y="168"/>
                    </a:lnTo>
                    <a:lnTo>
                      <a:pt x="24" y="197"/>
                    </a:lnTo>
                    <a:lnTo>
                      <a:pt x="16" y="229"/>
                    </a:lnTo>
                    <a:lnTo>
                      <a:pt x="10" y="261"/>
                    </a:lnTo>
                    <a:lnTo>
                      <a:pt x="4" y="295"/>
                    </a:lnTo>
                    <a:lnTo>
                      <a:pt x="2" y="325"/>
                    </a:lnTo>
                    <a:lnTo>
                      <a:pt x="0" y="353"/>
                    </a:lnTo>
                    <a:lnTo>
                      <a:pt x="2" y="375"/>
                    </a:lnTo>
                    <a:lnTo>
                      <a:pt x="8" y="397"/>
                    </a:lnTo>
                    <a:lnTo>
                      <a:pt x="16" y="419"/>
                    </a:lnTo>
                    <a:lnTo>
                      <a:pt x="26" y="439"/>
                    </a:lnTo>
                    <a:lnTo>
                      <a:pt x="38" y="459"/>
                    </a:lnTo>
                    <a:lnTo>
                      <a:pt x="52" y="477"/>
                    </a:lnTo>
                    <a:lnTo>
                      <a:pt x="64" y="493"/>
                    </a:lnTo>
                    <a:lnTo>
                      <a:pt x="76" y="505"/>
                    </a:lnTo>
                    <a:lnTo>
                      <a:pt x="88" y="513"/>
                    </a:lnTo>
                    <a:lnTo>
                      <a:pt x="94" y="515"/>
                    </a:lnTo>
                    <a:lnTo>
                      <a:pt x="104" y="515"/>
                    </a:lnTo>
                    <a:lnTo>
                      <a:pt x="126" y="511"/>
                    </a:lnTo>
                    <a:lnTo>
                      <a:pt x="150" y="503"/>
                    </a:lnTo>
                    <a:lnTo>
                      <a:pt x="178" y="491"/>
                    </a:lnTo>
                    <a:lnTo>
                      <a:pt x="202" y="479"/>
                    </a:lnTo>
                    <a:lnTo>
                      <a:pt x="224" y="469"/>
                    </a:lnTo>
                    <a:lnTo>
                      <a:pt x="232" y="463"/>
                    </a:lnTo>
                    <a:lnTo>
                      <a:pt x="238" y="461"/>
                    </a:lnTo>
                    <a:lnTo>
                      <a:pt x="242" y="457"/>
                    </a:lnTo>
                    <a:lnTo>
                      <a:pt x="244" y="457"/>
                    </a:lnTo>
                    <a:lnTo>
                      <a:pt x="248" y="451"/>
                    </a:lnTo>
                    <a:lnTo>
                      <a:pt x="250" y="447"/>
                    </a:lnTo>
                    <a:lnTo>
                      <a:pt x="248" y="439"/>
                    </a:lnTo>
                    <a:lnTo>
                      <a:pt x="240" y="431"/>
                    </a:lnTo>
                    <a:lnTo>
                      <a:pt x="230" y="427"/>
                    </a:lnTo>
                    <a:lnTo>
                      <a:pt x="220" y="421"/>
                    </a:lnTo>
                    <a:lnTo>
                      <a:pt x="210" y="413"/>
                    </a:lnTo>
                    <a:lnTo>
                      <a:pt x="204" y="403"/>
                    </a:lnTo>
                    <a:lnTo>
                      <a:pt x="204" y="397"/>
                    </a:lnTo>
                    <a:lnTo>
                      <a:pt x="206" y="389"/>
                    </a:lnTo>
                    <a:lnTo>
                      <a:pt x="206" y="383"/>
                    </a:lnTo>
                    <a:lnTo>
                      <a:pt x="206" y="375"/>
                    </a:lnTo>
                    <a:lnTo>
                      <a:pt x="198" y="365"/>
                    </a:lnTo>
                    <a:lnTo>
                      <a:pt x="186" y="355"/>
                    </a:lnTo>
                    <a:lnTo>
                      <a:pt x="172" y="345"/>
                    </a:lnTo>
                    <a:lnTo>
                      <a:pt x="160" y="339"/>
                    </a:lnTo>
                    <a:lnTo>
                      <a:pt x="152" y="333"/>
                    </a:lnTo>
                    <a:lnTo>
                      <a:pt x="150" y="329"/>
                    </a:lnTo>
                    <a:lnTo>
                      <a:pt x="150" y="327"/>
                    </a:lnTo>
                    <a:lnTo>
                      <a:pt x="152" y="325"/>
                    </a:lnTo>
                    <a:lnTo>
                      <a:pt x="156" y="323"/>
                    </a:lnTo>
                    <a:lnTo>
                      <a:pt x="182" y="319"/>
                    </a:lnTo>
                    <a:lnTo>
                      <a:pt x="210" y="313"/>
                    </a:lnTo>
                    <a:lnTo>
                      <a:pt x="242" y="307"/>
                    </a:lnTo>
                    <a:lnTo>
                      <a:pt x="276" y="299"/>
                    </a:lnTo>
                    <a:lnTo>
                      <a:pt x="296" y="297"/>
                    </a:lnTo>
                    <a:lnTo>
                      <a:pt x="311" y="299"/>
                    </a:lnTo>
                    <a:lnTo>
                      <a:pt x="327" y="303"/>
                    </a:lnTo>
                    <a:lnTo>
                      <a:pt x="341" y="311"/>
                    </a:lnTo>
                    <a:lnTo>
                      <a:pt x="357" y="323"/>
                    </a:lnTo>
                    <a:lnTo>
                      <a:pt x="371" y="335"/>
                    </a:lnTo>
                    <a:lnTo>
                      <a:pt x="401" y="367"/>
                    </a:lnTo>
                    <a:lnTo>
                      <a:pt x="407" y="375"/>
                    </a:lnTo>
                    <a:lnTo>
                      <a:pt x="413" y="381"/>
                    </a:lnTo>
                    <a:lnTo>
                      <a:pt x="417" y="383"/>
                    </a:lnTo>
                    <a:lnTo>
                      <a:pt x="419" y="383"/>
                    </a:lnTo>
                  </a:path>
                </a:pathLst>
              </a:custGeom>
              <a:noFill/>
              <a:ln w="7938">
                <a:solidFill>
                  <a:srgbClr val="E4D0B8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291" name="Freeform 118"/>
              <p:cNvSpPr>
                <a:spLocks/>
              </p:cNvSpPr>
              <p:nvPr/>
            </p:nvSpPr>
            <p:spPr bwMode="auto">
              <a:xfrm>
                <a:off x="3857" y="1684"/>
                <a:ext cx="42" cy="123"/>
              </a:xfrm>
              <a:custGeom>
                <a:avLst/>
                <a:gdLst>
                  <a:gd name="T0" fmla="*/ 21 w 84"/>
                  <a:gd name="T1" fmla="*/ 61 h 246"/>
                  <a:gd name="T2" fmla="*/ 21 w 84"/>
                  <a:gd name="T3" fmla="*/ 62 h 246"/>
                  <a:gd name="T4" fmla="*/ 21 w 84"/>
                  <a:gd name="T5" fmla="*/ 61 h 246"/>
                  <a:gd name="T6" fmla="*/ 20 w 84"/>
                  <a:gd name="T7" fmla="*/ 60 h 246"/>
                  <a:gd name="T8" fmla="*/ 19 w 84"/>
                  <a:gd name="T9" fmla="*/ 57 h 246"/>
                  <a:gd name="T10" fmla="*/ 18 w 84"/>
                  <a:gd name="T11" fmla="*/ 53 h 246"/>
                  <a:gd name="T12" fmla="*/ 16 w 84"/>
                  <a:gd name="T13" fmla="*/ 49 h 246"/>
                  <a:gd name="T14" fmla="*/ 14 w 84"/>
                  <a:gd name="T15" fmla="*/ 46 h 246"/>
                  <a:gd name="T16" fmla="*/ 13 w 84"/>
                  <a:gd name="T17" fmla="*/ 44 h 246"/>
                  <a:gd name="T18" fmla="*/ 13 w 84"/>
                  <a:gd name="T19" fmla="*/ 43 h 246"/>
                  <a:gd name="T20" fmla="*/ 13 w 84"/>
                  <a:gd name="T21" fmla="*/ 43 h 246"/>
                  <a:gd name="T22" fmla="*/ 13 w 84"/>
                  <a:gd name="T23" fmla="*/ 42 h 246"/>
                  <a:gd name="T24" fmla="*/ 12 w 84"/>
                  <a:gd name="T25" fmla="*/ 41 h 246"/>
                  <a:gd name="T26" fmla="*/ 12 w 84"/>
                  <a:gd name="T27" fmla="*/ 39 h 246"/>
                  <a:gd name="T28" fmla="*/ 12 w 84"/>
                  <a:gd name="T29" fmla="*/ 36 h 246"/>
                  <a:gd name="T30" fmla="*/ 12 w 84"/>
                  <a:gd name="T31" fmla="*/ 29 h 246"/>
                  <a:gd name="T32" fmla="*/ 13 w 84"/>
                  <a:gd name="T33" fmla="*/ 22 h 246"/>
                  <a:gd name="T34" fmla="*/ 13 w 84"/>
                  <a:gd name="T35" fmla="*/ 19 h 246"/>
                  <a:gd name="T36" fmla="*/ 13 w 84"/>
                  <a:gd name="T37" fmla="*/ 16 h 246"/>
                  <a:gd name="T38" fmla="*/ 12 w 84"/>
                  <a:gd name="T39" fmla="*/ 13 h 246"/>
                  <a:gd name="T40" fmla="*/ 10 w 84"/>
                  <a:gd name="T41" fmla="*/ 10 h 246"/>
                  <a:gd name="T42" fmla="*/ 6 w 84"/>
                  <a:gd name="T43" fmla="*/ 4 h 246"/>
                  <a:gd name="T44" fmla="*/ 3 w 84"/>
                  <a:gd name="T45" fmla="*/ 2 h 246"/>
                  <a:gd name="T46" fmla="*/ 1 w 84"/>
                  <a:gd name="T47" fmla="*/ 1 h 246"/>
                  <a:gd name="T48" fmla="*/ 1 w 84"/>
                  <a:gd name="T49" fmla="*/ 1 h 246"/>
                  <a:gd name="T50" fmla="*/ 0 w 84"/>
                  <a:gd name="T51" fmla="*/ 0 h 24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4"/>
                  <a:gd name="T79" fmla="*/ 0 h 246"/>
                  <a:gd name="T80" fmla="*/ 84 w 84"/>
                  <a:gd name="T81" fmla="*/ 246 h 24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4" h="246">
                    <a:moveTo>
                      <a:pt x="82" y="244"/>
                    </a:moveTo>
                    <a:lnTo>
                      <a:pt x="84" y="246"/>
                    </a:lnTo>
                    <a:lnTo>
                      <a:pt x="84" y="244"/>
                    </a:lnTo>
                    <a:lnTo>
                      <a:pt x="80" y="238"/>
                    </a:lnTo>
                    <a:lnTo>
                      <a:pt x="76" y="226"/>
                    </a:lnTo>
                    <a:lnTo>
                      <a:pt x="70" y="212"/>
                    </a:lnTo>
                    <a:lnTo>
                      <a:pt x="64" y="196"/>
                    </a:lnTo>
                    <a:lnTo>
                      <a:pt x="58" y="184"/>
                    </a:lnTo>
                    <a:lnTo>
                      <a:pt x="54" y="174"/>
                    </a:lnTo>
                    <a:lnTo>
                      <a:pt x="52" y="172"/>
                    </a:lnTo>
                    <a:lnTo>
                      <a:pt x="52" y="170"/>
                    </a:lnTo>
                    <a:lnTo>
                      <a:pt x="52" y="168"/>
                    </a:lnTo>
                    <a:lnTo>
                      <a:pt x="50" y="162"/>
                    </a:lnTo>
                    <a:lnTo>
                      <a:pt x="50" y="154"/>
                    </a:lnTo>
                    <a:lnTo>
                      <a:pt x="50" y="144"/>
                    </a:lnTo>
                    <a:lnTo>
                      <a:pt x="50" y="116"/>
                    </a:lnTo>
                    <a:lnTo>
                      <a:pt x="54" y="88"/>
                    </a:lnTo>
                    <a:lnTo>
                      <a:pt x="54" y="76"/>
                    </a:lnTo>
                    <a:lnTo>
                      <a:pt x="52" y="64"/>
                    </a:lnTo>
                    <a:lnTo>
                      <a:pt x="48" y="52"/>
                    </a:lnTo>
                    <a:lnTo>
                      <a:pt x="40" y="40"/>
                    </a:lnTo>
                    <a:lnTo>
                      <a:pt x="24" y="16"/>
                    </a:lnTo>
                    <a:lnTo>
                      <a:pt x="14" y="8"/>
                    </a:lnTo>
                    <a:lnTo>
                      <a:pt x="6" y="2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noFill/>
              <a:ln w="7938">
                <a:solidFill>
                  <a:srgbClr val="B89D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292" name="Freeform 119"/>
              <p:cNvSpPr>
                <a:spLocks/>
              </p:cNvSpPr>
              <p:nvPr/>
            </p:nvSpPr>
            <p:spPr bwMode="auto">
              <a:xfrm>
                <a:off x="3933" y="1562"/>
                <a:ext cx="166" cy="211"/>
              </a:xfrm>
              <a:custGeom>
                <a:avLst/>
                <a:gdLst>
                  <a:gd name="T0" fmla="*/ 74 w 332"/>
                  <a:gd name="T1" fmla="*/ 1 h 421"/>
                  <a:gd name="T2" fmla="*/ 75 w 332"/>
                  <a:gd name="T3" fmla="*/ 8 h 421"/>
                  <a:gd name="T4" fmla="*/ 77 w 332"/>
                  <a:gd name="T5" fmla="*/ 13 h 421"/>
                  <a:gd name="T6" fmla="*/ 80 w 332"/>
                  <a:gd name="T7" fmla="*/ 11 h 421"/>
                  <a:gd name="T8" fmla="*/ 77 w 332"/>
                  <a:gd name="T9" fmla="*/ 14 h 421"/>
                  <a:gd name="T10" fmla="*/ 75 w 332"/>
                  <a:gd name="T11" fmla="*/ 20 h 421"/>
                  <a:gd name="T12" fmla="*/ 76 w 332"/>
                  <a:gd name="T13" fmla="*/ 18 h 421"/>
                  <a:gd name="T14" fmla="*/ 70 w 332"/>
                  <a:gd name="T15" fmla="*/ 30 h 421"/>
                  <a:gd name="T16" fmla="*/ 67 w 332"/>
                  <a:gd name="T17" fmla="*/ 36 h 421"/>
                  <a:gd name="T18" fmla="*/ 63 w 332"/>
                  <a:gd name="T19" fmla="*/ 40 h 421"/>
                  <a:gd name="T20" fmla="*/ 51 w 332"/>
                  <a:gd name="T21" fmla="*/ 54 h 421"/>
                  <a:gd name="T22" fmla="*/ 34 w 332"/>
                  <a:gd name="T23" fmla="*/ 70 h 421"/>
                  <a:gd name="T24" fmla="*/ 23 w 332"/>
                  <a:gd name="T25" fmla="*/ 79 h 421"/>
                  <a:gd name="T26" fmla="*/ 15 w 332"/>
                  <a:gd name="T27" fmla="*/ 87 h 421"/>
                  <a:gd name="T28" fmla="*/ 10 w 332"/>
                  <a:gd name="T29" fmla="*/ 93 h 421"/>
                  <a:gd name="T30" fmla="*/ 9 w 332"/>
                  <a:gd name="T31" fmla="*/ 95 h 421"/>
                  <a:gd name="T32" fmla="*/ 6 w 332"/>
                  <a:gd name="T33" fmla="*/ 98 h 421"/>
                  <a:gd name="T34" fmla="*/ 7 w 332"/>
                  <a:gd name="T35" fmla="*/ 97 h 421"/>
                  <a:gd name="T36" fmla="*/ 3 w 332"/>
                  <a:gd name="T37" fmla="*/ 99 h 421"/>
                  <a:gd name="T38" fmla="*/ 0 w 332"/>
                  <a:gd name="T39" fmla="*/ 101 h 421"/>
                  <a:gd name="T40" fmla="*/ 6 w 332"/>
                  <a:gd name="T41" fmla="*/ 104 h 421"/>
                  <a:gd name="T42" fmla="*/ 5 w 332"/>
                  <a:gd name="T43" fmla="*/ 105 h 421"/>
                  <a:gd name="T44" fmla="*/ 10 w 332"/>
                  <a:gd name="T45" fmla="*/ 103 h 421"/>
                  <a:gd name="T46" fmla="*/ 11 w 332"/>
                  <a:gd name="T47" fmla="*/ 101 h 421"/>
                  <a:gd name="T48" fmla="*/ 13 w 332"/>
                  <a:gd name="T49" fmla="*/ 99 h 421"/>
                  <a:gd name="T50" fmla="*/ 17 w 332"/>
                  <a:gd name="T51" fmla="*/ 95 h 421"/>
                  <a:gd name="T52" fmla="*/ 23 w 332"/>
                  <a:gd name="T53" fmla="*/ 87 h 421"/>
                  <a:gd name="T54" fmla="*/ 32 w 332"/>
                  <a:gd name="T55" fmla="*/ 79 h 421"/>
                  <a:gd name="T56" fmla="*/ 47 w 332"/>
                  <a:gd name="T57" fmla="*/ 67 h 421"/>
                  <a:gd name="T58" fmla="*/ 64 w 332"/>
                  <a:gd name="T59" fmla="*/ 50 h 421"/>
                  <a:gd name="T60" fmla="*/ 71 w 332"/>
                  <a:gd name="T61" fmla="*/ 40 h 421"/>
                  <a:gd name="T62" fmla="*/ 71 w 332"/>
                  <a:gd name="T63" fmla="*/ 40 h 421"/>
                  <a:gd name="T64" fmla="*/ 75 w 332"/>
                  <a:gd name="T65" fmla="*/ 34 h 421"/>
                  <a:gd name="T66" fmla="*/ 80 w 332"/>
                  <a:gd name="T67" fmla="*/ 23 h 421"/>
                  <a:gd name="T68" fmla="*/ 81 w 332"/>
                  <a:gd name="T69" fmla="*/ 20 h 421"/>
                  <a:gd name="T70" fmla="*/ 83 w 332"/>
                  <a:gd name="T71" fmla="*/ 14 h 421"/>
                  <a:gd name="T72" fmla="*/ 82 w 332"/>
                  <a:gd name="T73" fmla="*/ 10 h 421"/>
                  <a:gd name="T74" fmla="*/ 81 w 332"/>
                  <a:gd name="T75" fmla="*/ 6 h 421"/>
                  <a:gd name="T76" fmla="*/ 81 w 332"/>
                  <a:gd name="T77" fmla="*/ 8 h 421"/>
                  <a:gd name="T78" fmla="*/ 80 w 332"/>
                  <a:gd name="T79" fmla="*/ 0 h 42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332"/>
                  <a:gd name="T121" fmla="*/ 0 h 421"/>
                  <a:gd name="T122" fmla="*/ 332 w 332"/>
                  <a:gd name="T123" fmla="*/ 421 h 421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332" h="421">
                    <a:moveTo>
                      <a:pt x="318" y="0"/>
                    </a:moveTo>
                    <a:lnTo>
                      <a:pt x="294" y="2"/>
                    </a:lnTo>
                    <a:lnTo>
                      <a:pt x="296" y="18"/>
                    </a:lnTo>
                    <a:lnTo>
                      <a:pt x="300" y="32"/>
                    </a:lnTo>
                    <a:lnTo>
                      <a:pt x="304" y="42"/>
                    </a:lnTo>
                    <a:lnTo>
                      <a:pt x="308" y="50"/>
                    </a:lnTo>
                    <a:lnTo>
                      <a:pt x="310" y="52"/>
                    </a:lnTo>
                    <a:lnTo>
                      <a:pt x="318" y="44"/>
                    </a:lnTo>
                    <a:lnTo>
                      <a:pt x="308" y="48"/>
                    </a:lnTo>
                    <a:lnTo>
                      <a:pt x="308" y="54"/>
                    </a:lnTo>
                    <a:lnTo>
                      <a:pt x="304" y="65"/>
                    </a:lnTo>
                    <a:lnTo>
                      <a:pt x="300" y="79"/>
                    </a:lnTo>
                    <a:lnTo>
                      <a:pt x="312" y="79"/>
                    </a:lnTo>
                    <a:lnTo>
                      <a:pt x="302" y="71"/>
                    </a:lnTo>
                    <a:lnTo>
                      <a:pt x="296" y="85"/>
                    </a:lnTo>
                    <a:lnTo>
                      <a:pt x="280" y="117"/>
                    </a:lnTo>
                    <a:lnTo>
                      <a:pt x="272" y="129"/>
                    </a:lnTo>
                    <a:lnTo>
                      <a:pt x="266" y="141"/>
                    </a:lnTo>
                    <a:lnTo>
                      <a:pt x="252" y="159"/>
                    </a:lnTo>
                    <a:lnTo>
                      <a:pt x="238" y="179"/>
                    </a:lnTo>
                    <a:lnTo>
                      <a:pt x="206" y="215"/>
                    </a:lnTo>
                    <a:lnTo>
                      <a:pt x="170" y="249"/>
                    </a:lnTo>
                    <a:lnTo>
                      <a:pt x="136" y="277"/>
                    </a:lnTo>
                    <a:lnTo>
                      <a:pt x="110" y="295"/>
                    </a:lnTo>
                    <a:lnTo>
                      <a:pt x="92" y="313"/>
                    </a:lnTo>
                    <a:lnTo>
                      <a:pt x="74" y="329"/>
                    </a:lnTo>
                    <a:lnTo>
                      <a:pt x="60" y="345"/>
                    </a:lnTo>
                    <a:lnTo>
                      <a:pt x="48" y="359"/>
                    </a:lnTo>
                    <a:lnTo>
                      <a:pt x="40" y="369"/>
                    </a:lnTo>
                    <a:lnTo>
                      <a:pt x="34" y="375"/>
                    </a:lnTo>
                    <a:lnTo>
                      <a:pt x="34" y="379"/>
                    </a:lnTo>
                    <a:lnTo>
                      <a:pt x="28" y="385"/>
                    </a:lnTo>
                    <a:lnTo>
                      <a:pt x="24" y="389"/>
                    </a:lnTo>
                    <a:lnTo>
                      <a:pt x="32" y="397"/>
                    </a:lnTo>
                    <a:lnTo>
                      <a:pt x="28" y="387"/>
                    </a:lnTo>
                    <a:lnTo>
                      <a:pt x="20" y="391"/>
                    </a:lnTo>
                    <a:lnTo>
                      <a:pt x="12" y="395"/>
                    </a:lnTo>
                    <a:lnTo>
                      <a:pt x="8" y="397"/>
                    </a:lnTo>
                    <a:lnTo>
                      <a:pt x="0" y="401"/>
                    </a:lnTo>
                    <a:lnTo>
                      <a:pt x="14" y="421"/>
                    </a:lnTo>
                    <a:lnTo>
                      <a:pt x="26" y="415"/>
                    </a:lnTo>
                    <a:lnTo>
                      <a:pt x="18" y="405"/>
                    </a:lnTo>
                    <a:lnTo>
                      <a:pt x="22" y="417"/>
                    </a:lnTo>
                    <a:lnTo>
                      <a:pt x="30" y="413"/>
                    </a:lnTo>
                    <a:lnTo>
                      <a:pt x="38" y="409"/>
                    </a:lnTo>
                    <a:lnTo>
                      <a:pt x="42" y="407"/>
                    </a:lnTo>
                    <a:lnTo>
                      <a:pt x="46" y="403"/>
                    </a:lnTo>
                    <a:lnTo>
                      <a:pt x="50" y="397"/>
                    </a:lnTo>
                    <a:lnTo>
                      <a:pt x="52" y="393"/>
                    </a:lnTo>
                    <a:lnTo>
                      <a:pt x="58" y="387"/>
                    </a:lnTo>
                    <a:lnTo>
                      <a:pt x="66" y="377"/>
                    </a:lnTo>
                    <a:lnTo>
                      <a:pt x="78" y="363"/>
                    </a:lnTo>
                    <a:lnTo>
                      <a:pt x="92" y="347"/>
                    </a:lnTo>
                    <a:lnTo>
                      <a:pt x="110" y="331"/>
                    </a:lnTo>
                    <a:lnTo>
                      <a:pt x="128" y="313"/>
                    </a:lnTo>
                    <a:lnTo>
                      <a:pt x="150" y="297"/>
                    </a:lnTo>
                    <a:lnTo>
                      <a:pt x="188" y="267"/>
                    </a:lnTo>
                    <a:lnTo>
                      <a:pt x="224" y="233"/>
                    </a:lnTo>
                    <a:lnTo>
                      <a:pt x="256" y="197"/>
                    </a:lnTo>
                    <a:lnTo>
                      <a:pt x="270" y="177"/>
                    </a:lnTo>
                    <a:lnTo>
                      <a:pt x="284" y="157"/>
                    </a:lnTo>
                    <a:lnTo>
                      <a:pt x="274" y="149"/>
                    </a:lnTo>
                    <a:lnTo>
                      <a:pt x="282" y="159"/>
                    </a:lnTo>
                    <a:lnTo>
                      <a:pt x="290" y="147"/>
                    </a:lnTo>
                    <a:lnTo>
                      <a:pt x="298" y="135"/>
                    </a:lnTo>
                    <a:lnTo>
                      <a:pt x="314" y="103"/>
                    </a:lnTo>
                    <a:lnTo>
                      <a:pt x="320" y="89"/>
                    </a:lnTo>
                    <a:lnTo>
                      <a:pt x="324" y="79"/>
                    </a:lnTo>
                    <a:lnTo>
                      <a:pt x="328" y="65"/>
                    </a:lnTo>
                    <a:lnTo>
                      <a:pt x="332" y="54"/>
                    </a:lnTo>
                    <a:lnTo>
                      <a:pt x="328" y="40"/>
                    </a:lnTo>
                    <a:lnTo>
                      <a:pt x="328" y="38"/>
                    </a:lnTo>
                    <a:lnTo>
                      <a:pt x="326" y="32"/>
                    </a:lnTo>
                    <a:lnTo>
                      <a:pt x="322" y="24"/>
                    </a:lnTo>
                    <a:lnTo>
                      <a:pt x="312" y="32"/>
                    </a:lnTo>
                    <a:lnTo>
                      <a:pt x="324" y="32"/>
                    </a:lnTo>
                    <a:lnTo>
                      <a:pt x="320" y="18"/>
                    </a:lnTo>
                    <a:lnTo>
                      <a:pt x="31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293" name="Freeform 120"/>
              <p:cNvSpPr>
                <a:spLocks/>
              </p:cNvSpPr>
              <p:nvPr/>
            </p:nvSpPr>
            <p:spPr bwMode="auto">
              <a:xfrm>
                <a:off x="4080" y="1472"/>
                <a:ext cx="202" cy="205"/>
              </a:xfrm>
              <a:custGeom>
                <a:avLst/>
                <a:gdLst>
                  <a:gd name="T0" fmla="*/ 100 w 406"/>
                  <a:gd name="T1" fmla="*/ 96 h 411"/>
                  <a:gd name="T2" fmla="*/ 89 w 406"/>
                  <a:gd name="T3" fmla="*/ 91 h 411"/>
                  <a:gd name="T4" fmla="*/ 65 w 406"/>
                  <a:gd name="T5" fmla="*/ 80 h 411"/>
                  <a:gd name="T6" fmla="*/ 56 w 406"/>
                  <a:gd name="T7" fmla="*/ 76 h 411"/>
                  <a:gd name="T8" fmla="*/ 50 w 406"/>
                  <a:gd name="T9" fmla="*/ 73 h 411"/>
                  <a:gd name="T10" fmla="*/ 44 w 406"/>
                  <a:gd name="T11" fmla="*/ 71 h 411"/>
                  <a:gd name="T12" fmla="*/ 36 w 406"/>
                  <a:gd name="T13" fmla="*/ 70 h 411"/>
                  <a:gd name="T14" fmla="*/ 29 w 406"/>
                  <a:gd name="T15" fmla="*/ 68 h 411"/>
                  <a:gd name="T16" fmla="*/ 17 w 406"/>
                  <a:gd name="T17" fmla="*/ 66 h 411"/>
                  <a:gd name="T18" fmla="*/ 11 w 406"/>
                  <a:gd name="T19" fmla="*/ 58 h 411"/>
                  <a:gd name="T20" fmla="*/ 5 w 406"/>
                  <a:gd name="T21" fmla="*/ 53 h 411"/>
                  <a:gd name="T22" fmla="*/ 6 w 406"/>
                  <a:gd name="T23" fmla="*/ 41 h 411"/>
                  <a:gd name="T24" fmla="*/ 7 w 406"/>
                  <a:gd name="T25" fmla="*/ 26 h 411"/>
                  <a:gd name="T26" fmla="*/ 8 w 406"/>
                  <a:gd name="T27" fmla="*/ 24 h 411"/>
                  <a:gd name="T28" fmla="*/ 13 w 406"/>
                  <a:gd name="T29" fmla="*/ 16 h 411"/>
                  <a:gd name="T30" fmla="*/ 19 w 406"/>
                  <a:gd name="T31" fmla="*/ 7 h 411"/>
                  <a:gd name="T32" fmla="*/ 20 w 406"/>
                  <a:gd name="T33" fmla="*/ 6 h 411"/>
                  <a:gd name="T34" fmla="*/ 21 w 406"/>
                  <a:gd name="T35" fmla="*/ 6 h 411"/>
                  <a:gd name="T36" fmla="*/ 23 w 406"/>
                  <a:gd name="T37" fmla="*/ 6 h 411"/>
                  <a:gd name="T38" fmla="*/ 45 w 406"/>
                  <a:gd name="T39" fmla="*/ 13 h 411"/>
                  <a:gd name="T40" fmla="*/ 51 w 406"/>
                  <a:gd name="T41" fmla="*/ 15 h 411"/>
                  <a:gd name="T42" fmla="*/ 64 w 406"/>
                  <a:gd name="T43" fmla="*/ 22 h 411"/>
                  <a:gd name="T44" fmla="*/ 74 w 406"/>
                  <a:gd name="T45" fmla="*/ 26 h 411"/>
                  <a:gd name="T46" fmla="*/ 80 w 406"/>
                  <a:gd name="T47" fmla="*/ 26 h 411"/>
                  <a:gd name="T48" fmla="*/ 82 w 406"/>
                  <a:gd name="T49" fmla="*/ 20 h 411"/>
                  <a:gd name="T50" fmla="*/ 78 w 406"/>
                  <a:gd name="T51" fmla="*/ 20 h 411"/>
                  <a:gd name="T52" fmla="*/ 77 w 406"/>
                  <a:gd name="T53" fmla="*/ 20 h 411"/>
                  <a:gd name="T54" fmla="*/ 66 w 406"/>
                  <a:gd name="T55" fmla="*/ 16 h 411"/>
                  <a:gd name="T56" fmla="*/ 63 w 406"/>
                  <a:gd name="T57" fmla="*/ 14 h 411"/>
                  <a:gd name="T58" fmla="*/ 47 w 406"/>
                  <a:gd name="T59" fmla="*/ 7 h 411"/>
                  <a:gd name="T60" fmla="*/ 26 w 406"/>
                  <a:gd name="T61" fmla="*/ 0 h 411"/>
                  <a:gd name="T62" fmla="*/ 20 w 406"/>
                  <a:gd name="T63" fmla="*/ 0 h 411"/>
                  <a:gd name="T64" fmla="*/ 14 w 406"/>
                  <a:gd name="T65" fmla="*/ 3 h 411"/>
                  <a:gd name="T66" fmla="*/ 8 w 406"/>
                  <a:gd name="T67" fmla="*/ 11 h 411"/>
                  <a:gd name="T68" fmla="*/ 6 w 406"/>
                  <a:gd name="T69" fmla="*/ 16 h 411"/>
                  <a:gd name="T70" fmla="*/ 1 w 406"/>
                  <a:gd name="T71" fmla="*/ 26 h 411"/>
                  <a:gd name="T72" fmla="*/ 0 w 406"/>
                  <a:gd name="T73" fmla="*/ 33 h 411"/>
                  <a:gd name="T74" fmla="*/ 2 w 406"/>
                  <a:gd name="T75" fmla="*/ 53 h 411"/>
                  <a:gd name="T76" fmla="*/ 7 w 406"/>
                  <a:gd name="T77" fmla="*/ 62 h 411"/>
                  <a:gd name="T78" fmla="*/ 15 w 406"/>
                  <a:gd name="T79" fmla="*/ 69 h 411"/>
                  <a:gd name="T80" fmla="*/ 28 w 406"/>
                  <a:gd name="T81" fmla="*/ 74 h 411"/>
                  <a:gd name="T82" fmla="*/ 42 w 406"/>
                  <a:gd name="T83" fmla="*/ 77 h 411"/>
                  <a:gd name="T84" fmla="*/ 43 w 406"/>
                  <a:gd name="T85" fmla="*/ 77 h 411"/>
                  <a:gd name="T86" fmla="*/ 50 w 406"/>
                  <a:gd name="T87" fmla="*/ 79 h 411"/>
                  <a:gd name="T88" fmla="*/ 57 w 406"/>
                  <a:gd name="T89" fmla="*/ 83 h 411"/>
                  <a:gd name="T90" fmla="*/ 75 w 406"/>
                  <a:gd name="T91" fmla="*/ 91 h 411"/>
                  <a:gd name="T92" fmla="*/ 91 w 406"/>
                  <a:gd name="T93" fmla="*/ 99 h 411"/>
                  <a:gd name="T94" fmla="*/ 98 w 406"/>
                  <a:gd name="T95" fmla="*/ 102 h 411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406"/>
                  <a:gd name="T145" fmla="*/ 0 h 411"/>
                  <a:gd name="T146" fmla="*/ 406 w 406"/>
                  <a:gd name="T147" fmla="*/ 411 h 411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406" h="411">
                    <a:moveTo>
                      <a:pt x="396" y="411"/>
                    </a:moveTo>
                    <a:lnTo>
                      <a:pt x="406" y="389"/>
                    </a:lnTo>
                    <a:lnTo>
                      <a:pt x="402" y="387"/>
                    </a:lnTo>
                    <a:lnTo>
                      <a:pt x="392" y="381"/>
                    </a:lnTo>
                    <a:lnTo>
                      <a:pt x="378" y="375"/>
                    </a:lnTo>
                    <a:lnTo>
                      <a:pt x="358" y="365"/>
                    </a:lnTo>
                    <a:lnTo>
                      <a:pt x="336" y="355"/>
                    </a:lnTo>
                    <a:lnTo>
                      <a:pt x="312" y="345"/>
                    </a:lnTo>
                    <a:lnTo>
                      <a:pt x="262" y="323"/>
                    </a:lnTo>
                    <a:lnTo>
                      <a:pt x="250" y="317"/>
                    </a:lnTo>
                    <a:lnTo>
                      <a:pt x="240" y="313"/>
                    </a:lnTo>
                    <a:lnTo>
                      <a:pt x="226" y="305"/>
                    </a:lnTo>
                    <a:lnTo>
                      <a:pt x="216" y="301"/>
                    </a:lnTo>
                    <a:lnTo>
                      <a:pt x="210" y="297"/>
                    </a:lnTo>
                    <a:lnTo>
                      <a:pt x="202" y="293"/>
                    </a:lnTo>
                    <a:lnTo>
                      <a:pt x="190" y="291"/>
                    </a:lnTo>
                    <a:lnTo>
                      <a:pt x="182" y="289"/>
                    </a:lnTo>
                    <a:lnTo>
                      <a:pt x="178" y="287"/>
                    </a:lnTo>
                    <a:lnTo>
                      <a:pt x="168" y="285"/>
                    </a:lnTo>
                    <a:lnTo>
                      <a:pt x="156" y="283"/>
                    </a:lnTo>
                    <a:lnTo>
                      <a:pt x="144" y="281"/>
                    </a:lnTo>
                    <a:lnTo>
                      <a:pt x="114" y="275"/>
                    </a:lnTo>
                    <a:lnTo>
                      <a:pt x="114" y="287"/>
                    </a:lnTo>
                    <a:lnTo>
                      <a:pt x="118" y="275"/>
                    </a:lnTo>
                    <a:lnTo>
                      <a:pt x="94" y="267"/>
                    </a:lnTo>
                    <a:lnTo>
                      <a:pt x="72" y="257"/>
                    </a:lnTo>
                    <a:lnTo>
                      <a:pt x="68" y="267"/>
                    </a:lnTo>
                    <a:lnTo>
                      <a:pt x="76" y="259"/>
                    </a:lnTo>
                    <a:lnTo>
                      <a:pt x="60" y="247"/>
                    </a:lnTo>
                    <a:lnTo>
                      <a:pt x="46" y="234"/>
                    </a:lnTo>
                    <a:lnTo>
                      <a:pt x="36" y="220"/>
                    </a:lnTo>
                    <a:lnTo>
                      <a:pt x="28" y="204"/>
                    </a:lnTo>
                    <a:lnTo>
                      <a:pt x="20" y="212"/>
                    </a:lnTo>
                    <a:lnTo>
                      <a:pt x="32" y="212"/>
                    </a:lnTo>
                    <a:lnTo>
                      <a:pt x="28" y="196"/>
                    </a:lnTo>
                    <a:lnTo>
                      <a:pt x="24" y="164"/>
                    </a:lnTo>
                    <a:lnTo>
                      <a:pt x="24" y="134"/>
                    </a:lnTo>
                    <a:lnTo>
                      <a:pt x="26" y="120"/>
                    </a:lnTo>
                    <a:lnTo>
                      <a:pt x="30" y="104"/>
                    </a:lnTo>
                    <a:lnTo>
                      <a:pt x="18" y="104"/>
                    </a:lnTo>
                    <a:lnTo>
                      <a:pt x="28" y="112"/>
                    </a:lnTo>
                    <a:lnTo>
                      <a:pt x="34" y="98"/>
                    </a:lnTo>
                    <a:lnTo>
                      <a:pt x="44" y="80"/>
                    </a:lnTo>
                    <a:lnTo>
                      <a:pt x="52" y="64"/>
                    </a:lnTo>
                    <a:lnTo>
                      <a:pt x="60" y="50"/>
                    </a:lnTo>
                    <a:lnTo>
                      <a:pt x="68" y="40"/>
                    </a:lnTo>
                    <a:lnTo>
                      <a:pt x="76" y="30"/>
                    </a:lnTo>
                    <a:lnTo>
                      <a:pt x="84" y="24"/>
                    </a:lnTo>
                    <a:lnTo>
                      <a:pt x="76" y="16"/>
                    </a:lnTo>
                    <a:lnTo>
                      <a:pt x="80" y="26"/>
                    </a:lnTo>
                    <a:lnTo>
                      <a:pt x="90" y="24"/>
                    </a:lnTo>
                    <a:lnTo>
                      <a:pt x="86" y="12"/>
                    </a:lnTo>
                    <a:lnTo>
                      <a:pt x="86" y="24"/>
                    </a:lnTo>
                    <a:lnTo>
                      <a:pt x="98" y="26"/>
                    </a:lnTo>
                    <a:lnTo>
                      <a:pt x="98" y="14"/>
                    </a:lnTo>
                    <a:lnTo>
                      <a:pt x="94" y="24"/>
                    </a:lnTo>
                    <a:lnTo>
                      <a:pt x="110" y="30"/>
                    </a:lnTo>
                    <a:lnTo>
                      <a:pt x="144" y="40"/>
                    </a:lnTo>
                    <a:lnTo>
                      <a:pt x="180" y="52"/>
                    </a:lnTo>
                    <a:lnTo>
                      <a:pt x="212" y="62"/>
                    </a:lnTo>
                    <a:lnTo>
                      <a:pt x="218" y="52"/>
                    </a:lnTo>
                    <a:lnTo>
                      <a:pt x="208" y="60"/>
                    </a:lnTo>
                    <a:lnTo>
                      <a:pt x="242" y="78"/>
                    </a:lnTo>
                    <a:lnTo>
                      <a:pt x="254" y="86"/>
                    </a:lnTo>
                    <a:lnTo>
                      <a:pt x="258" y="88"/>
                    </a:lnTo>
                    <a:lnTo>
                      <a:pt x="274" y="96"/>
                    </a:lnTo>
                    <a:lnTo>
                      <a:pt x="288" y="100"/>
                    </a:lnTo>
                    <a:lnTo>
                      <a:pt x="300" y="104"/>
                    </a:lnTo>
                    <a:lnTo>
                      <a:pt x="304" y="104"/>
                    </a:lnTo>
                    <a:lnTo>
                      <a:pt x="316" y="106"/>
                    </a:lnTo>
                    <a:lnTo>
                      <a:pt x="324" y="106"/>
                    </a:lnTo>
                    <a:lnTo>
                      <a:pt x="328" y="106"/>
                    </a:lnTo>
                    <a:lnTo>
                      <a:pt x="332" y="106"/>
                    </a:lnTo>
                    <a:lnTo>
                      <a:pt x="330" y="82"/>
                    </a:lnTo>
                    <a:lnTo>
                      <a:pt x="328" y="82"/>
                    </a:lnTo>
                    <a:lnTo>
                      <a:pt x="324" y="82"/>
                    </a:lnTo>
                    <a:lnTo>
                      <a:pt x="316" y="82"/>
                    </a:lnTo>
                    <a:lnTo>
                      <a:pt x="304" y="80"/>
                    </a:lnTo>
                    <a:lnTo>
                      <a:pt x="304" y="92"/>
                    </a:lnTo>
                    <a:lnTo>
                      <a:pt x="310" y="82"/>
                    </a:lnTo>
                    <a:lnTo>
                      <a:pt x="298" y="78"/>
                    </a:lnTo>
                    <a:lnTo>
                      <a:pt x="284" y="74"/>
                    </a:lnTo>
                    <a:lnTo>
                      <a:pt x="268" y="66"/>
                    </a:lnTo>
                    <a:lnTo>
                      <a:pt x="264" y="78"/>
                    </a:lnTo>
                    <a:lnTo>
                      <a:pt x="272" y="68"/>
                    </a:lnTo>
                    <a:lnTo>
                      <a:pt x="256" y="58"/>
                    </a:lnTo>
                    <a:lnTo>
                      <a:pt x="226" y="42"/>
                    </a:lnTo>
                    <a:lnTo>
                      <a:pt x="222" y="40"/>
                    </a:lnTo>
                    <a:lnTo>
                      <a:pt x="190" y="30"/>
                    </a:lnTo>
                    <a:lnTo>
                      <a:pt x="154" y="18"/>
                    </a:lnTo>
                    <a:lnTo>
                      <a:pt x="118" y="8"/>
                    </a:lnTo>
                    <a:lnTo>
                      <a:pt x="104" y="2"/>
                    </a:lnTo>
                    <a:lnTo>
                      <a:pt x="98" y="2"/>
                    </a:lnTo>
                    <a:lnTo>
                      <a:pt x="86" y="0"/>
                    </a:lnTo>
                    <a:lnTo>
                      <a:pt x="80" y="2"/>
                    </a:lnTo>
                    <a:lnTo>
                      <a:pt x="70" y="4"/>
                    </a:lnTo>
                    <a:lnTo>
                      <a:pt x="66" y="6"/>
                    </a:lnTo>
                    <a:lnTo>
                      <a:pt x="58" y="12"/>
                    </a:lnTo>
                    <a:lnTo>
                      <a:pt x="50" y="22"/>
                    </a:lnTo>
                    <a:lnTo>
                      <a:pt x="42" y="32"/>
                    </a:lnTo>
                    <a:lnTo>
                      <a:pt x="34" y="46"/>
                    </a:lnTo>
                    <a:lnTo>
                      <a:pt x="26" y="66"/>
                    </a:lnTo>
                    <a:lnTo>
                      <a:pt x="34" y="72"/>
                    </a:lnTo>
                    <a:lnTo>
                      <a:pt x="26" y="64"/>
                    </a:lnTo>
                    <a:lnTo>
                      <a:pt x="16" y="80"/>
                    </a:lnTo>
                    <a:lnTo>
                      <a:pt x="10" y="94"/>
                    </a:lnTo>
                    <a:lnTo>
                      <a:pt x="6" y="104"/>
                    </a:lnTo>
                    <a:lnTo>
                      <a:pt x="2" y="120"/>
                    </a:lnTo>
                    <a:lnTo>
                      <a:pt x="0" y="134"/>
                    </a:lnTo>
                    <a:lnTo>
                      <a:pt x="0" y="164"/>
                    </a:lnTo>
                    <a:lnTo>
                      <a:pt x="6" y="198"/>
                    </a:lnTo>
                    <a:lnTo>
                      <a:pt x="8" y="212"/>
                    </a:lnTo>
                    <a:lnTo>
                      <a:pt x="10" y="222"/>
                    </a:lnTo>
                    <a:lnTo>
                      <a:pt x="18" y="237"/>
                    </a:lnTo>
                    <a:lnTo>
                      <a:pt x="28" y="251"/>
                    </a:lnTo>
                    <a:lnTo>
                      <a:pt x="42" y="265"/>
                    </a:lnTo>
                    <a:lnTo>
                      <a:pt x="58" y="277"/>
                    </a:lnTo>
                    <a:lnTo>
                      <a:pt x="62" y="279"/>
                    </a:lnTo>
                    <a:lnTo>
                      <a:pt x="84" y="289"/>
                    </a:lnTo>
                    <a:lnTo>
                      <a:pt x="108" y="297"/>
                    </a:lnTo>
                    <a:lnTo>
                      <a:pt x="114" y="299"/>
                    </a:lnTo>
                    <a:lnTo>
                      <a:pt x="140" y="305"/>
                    </a:lnTo>
                    <a:lnTo>
                      <a:pt x="156" y="307"/>
                    </a:lnTo>
                    <a:lnTo>
                      <a:pt x="168" y="309"/>
                    </a:lnTo>
                    <a:lnTo>
                      <a:pt x="178" y="311"/>
                    </a:lnTo>
                    <a:lnTo>
                      <a:pt x="178" y="299"/>
                    </a:lnTo>
                    <a:lnTo>
                      <a:pt x="172" y="311"/>
                    </a:lnTo>
                    <a:lnTo>
                      <a:pt x="180" y="313"/>
                    </a:lnTo>
                    <a:lnTo>
                      <a:pt x="192" y="315"/>
                    </a:lnTo>
                    <a:lnTo>
                      <a:pt x="200" y="319"/>
                    </a:lnTo>
                    <a:lnTo>
                      <a:pt x="206" y="323"/>
                    </a:lnTo>
                    <a:lnTo>
                      <a:pt x="216" y="327"/>
                    </a:lnTo>
                    <a:lnTo>
                      <a:pt x="230" y="335"/>
                    </a:lnTo>
                    <a:lnTo>
                      <a:pt x="240" y="339"/>
                    </a:lnTo>
                    <a:lnTo>
                      <a:pt x="252" y="345"/>
                    </a:lnTo>
                    <a:lnTo>
                      <a:pt x="302" y="367"/>
                    </a:lnTo>
                    <a:lnTo>
                      <a:pt x="326" y="377"/>
                    </a:lnTo>
                    <a:lnTo>
                      <a:pt x="348" y="387"/>
                    </a:lnTo>
                    <a:lnTo>
                      <a:pt x="368" y="397"/>
                    </a:lnTo>
                    <a:lnTo>
                      <a:pt x="382" y="403"/>
                    </a:lnTo>
                    <a:lnTo>
                      <a:pt x="392" y="409"/>
                    </a:lnTo>
                    <a:lnTo>
                      <a:pt x="396" y="4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294" name="Freeform 121"/>
              <p:cNvSpPr>
                <a:spLocks/>
              </p:cNvSpPr>
              <p:nvPr/>
            </p:nvSpPr>
            <p:spPr bwMode="auto">
              <a:xfrm>
                <a:off x="3914" y="1593"/>
                <a:ext cx="147" cy="179"/>
              </a:xfrm>
              <a:custGeom>
                <a:avLst/>
                <a:gdLst>
                  <a:gd name="T0" fmla="*/ 7 w 294"/>
                  <a:gd name="T1" fmla="*/ 90 h 358"/>
                  <a:gd name="T2" fmla="*/ 9 w 294"/>
                  <a:gd name="T3" fmla="*/ 87 h 358"/>
                  <a:gd name="T4" fmla="*/ 10 w 294"/>
                  <a:gd name="T5" fmla="*/ 83 h 358"/>
                  <a:gd name="T6" fmla="*/ 10 w 294"/>
                  <a:gd name="T7" fmla="*/ 80 h 358"/>
                  <a:gd name="T8" fmla="*/ 9 w 294"/>
                  <a:gd name="T9" fmla="*/ 78 h 358"/>
                  <a:gd name="T10" fmla="*/ 8 w 294"/>
                  <a:gd name="T11" fmla="*/ 77 h 358"/>
                  <a:gd name="T12" fmla="*/ 4 w 294"/>
                  <a:gd name="T13" fmla="*/ 73 h 358"/>
                  <a:gd name="T14" fmla="*/ 1 w 294"/>
                  <a:gd name="T15" fmla="*/ 71 h 358"/>
                  <a:gd name="T16" fmla="*/ 0 w 294"/>
                  <a:gd name="T17" fmla="*/ 69 h 358"/>
                  <a:gd name="T18" fmla="*/ 0 w 294"/>
                  <a:gd name="T19" fmla="*/ 69 h 358"/>
                  <a:gd name="T20" fmla="*/ 1 w 294"/>
                  <a:gd name="T21" fmla="*/ 68 h 358"/>
                  <a:gd name="T22" fmla="*/ 4 w 294"/>
                  <a:gd name="T23" fmla="*/ 68 h 358"/>
                  <a:gd name="T24" fmla="*/ 7 w 294"/>
                  <a:gd name="T25" fmla="*/ 67 h 358"/>
                  <a:gd name="T26" fmla="*/ 12 w 294"/>
                  <a:gd name="T27" fmla="*/ 67 h 358"/>
                  <a:gd name="T28" fmla="*/ 15 w 294"/>
                  <a:gd name="T29" fmla="*/ 65 h 358"/>
                  <a:gd name="T30" fmla="*/ 20 w 294"/>
                  <a:gd name="T31" fmla="*/ 62 h 358"/>
                  <a:gd name="T32" fmla="*/ 25 w 294"/>
                  <a:gd name="T33" fmla="*/ 58 h 358"/>
                  <a:gd name="T34" fmla="*/ 31 w 294"/>
                  <a:gd name="T35" fmla="*/ 54 h 358"/>
                  <a:gd name="T36" fmla="*/ 43 w 294"/>
                  <a:gd name="T37" fmla="*/ 45 h 358"/>
                  <a:gd name="T38" fmla="*/ 49 w 294"/>
                  <a:gd name="T39" fmla="*/ 41 h 358"/>
                  <a:gd name="T40" fmla="*/ 55 w 294"/>
                  <a:gd name="T41" fmla="*/ 37 h 358"/>
                  <a:gd name="T42" fmla="*/ 59 w 294"/>
                  <a:gd name="T43" fmla="*/ 34 h 358"/>
                  <a:gd name="T44" fmla="*/ 63 w 294"/>
                  <a:gd name="T45" fmla="*/ 29 h 358"/>
                  <a:gd name="T46" fmla="*/ 66 w 294"/>
                  <a:gd name="T47" fmla="*/ 25 h 358"/>
                  <a:gd name="T48" fmla="*/ 69 w 294"/>
                  <a:gd name="T49" fmla="*/ 20 h 358"/>
                  <a:gd name="T50" fmla="*/ 71 w 294"/>
                  <a:gd name="T51" fmla="*/ 15 h 358"/>
                  <a:gd name="T52" fmla="*/ 72 w 294"/>
                  <a:gd name="T53" fmla="*/ 10 h 358"/>
                  <a:gd name="T54" fmla="*/ 73 w 294"/>
                  <a:gd name="T55" fmla="*/ 5 h 358"/>
                  <a:gd name="T56" fmla="*/ 74 w 294"/>
                  <a:gd name="T57" fmla="*/ 0 h 358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94"/>
                  <a:gd name="T88" fmla="*/ 0 h 358"/>
                  <a:gd name="T89" fmla="*/ 294 w 294"/>
                  <a:gd name="T90" fmla="*/ 358 h 358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94" h="358">
                    <a:moveTo>
                      <a:pt x="28" y="358"/>
                    </a:moveTo>
                    <a:lnTo>
                      <a:pt x="34" y="346"/>
                    </a:lnTo>
                    <a:lnTo>
                      <a:pt x="40" y="332"/>
                    </a:lnTo>
                    <a:lnTo>
                      <a:pt x="40" y="318"/>
                    </a:lnTo>
                    <a:lnTo>
                      <a:pt x="36" y="312"/>
                    </a:lnTo>
                    <a:lnTo>
                      <a:pt x="32" y="306"/>
                    </a:lnTo>
                    <a:lnTo>
                      <a:pt x="16" y="292"/>
                    </a:lnTo>
                    <a:lnTo>
                      <a:pt x="4" y="282"/>
                    </a:lnTo>
                    <a:lnTo>
                      <a:pt x="0" y="276"/>
                    </a:lnTo>
                    <a:lnTo>
                      <a:pt x="0" y="274"/>
                    </a:lnTo>
                    <a:lnTo>
                      <a:pt x="6" y="272"/>
                    </a:lnTo>
                    <a:lnTo>
                      <a:pt x="16" y="270"/>
                    </a:lnTo>
                    <a:lnTo>
                      <a:pt x="30" y="268"/>
                    </a:lnTo>
                    <a:lnTo>
                      <a:pt x="48" y="266"/>
                    </a:lnTo>
                    <a:lnTo>
                      <a:pt x="62" y="260"/>
                    </a:lnTo>
                    <a:lnTo>
                      <a:pt x="80" y="248"/>
                    </a:lnTo>
                    <a:lnTo>
                      <a:pt x="102" y="234"/>
                    </a:lnTo>
                    <a:lnTo>
                      <a:pt x="126" y="216"/>
                    </a:lnTo>
                    <a:lnTo>
                      <a:pt x="174" y="178"/>
                    </a:lnTo>
                    <a:lnTo>
                      <a:pt x="198" y="162"/>
                    </a:lnTo>
                    <a:lnTo>
                      <a:pt x="220" y="148"/>
                    </a:lnTo>
                    <a:lnTo>
                      <a:pt x="238" y="134"/>
                    </a:lnTo>
                    <a:lnTo>
                      <a:pt x="252" y="118"/>
                    </a:lnTo>
                    <a:lnTo>
                      <a:pt x="264" y="100"/>
                    </a:lnTo>
                    <a:lnTo>
                      <a:pt x="274" y="80"/>
                    </a:lnTo>
                    <a:lnTo>
                      <a:pt x="282" y="60"/>
                    </a:lnTo>
                    <a:lnTo>
                      <a:pt x="288" y="38"/>
                    </a:lnTo>
                    <a:lnTo>
                      <a:pt x="292" y="18"/>
                    </a:lnTo>
                    <a:lnTo>
                      <a:pt x="294" y="0"/>
                    </a:lnTo>
                  </a:path>
                </a:pathLst>
              </a:custGeom>
              <a:noFill/>
              <a:ln w="7938">
                <a:solidFill>
                  <a:srgbClr val="B89D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295" name="Freeform 122"/>
              <p:cNvSpPr>
                <a:spLocks/>
              </p:cNvSpPr>
              <p:nvPr/>
            </p:nvSpPr>
            <p:spPr bwMode="auto">
              <a:xfrm>
                <a:off x="4282" y="1673"/>
                <a:ext cx="47" cy="78"/>
              </a:xfrm>
              <a:custGeom>
                <a:avLst/>
                <a:gdLst>
                  <a:gd name="T0" fmla="*/ 0 w 94"/>
                  <a:gd name="T1" fmla="*/ 0 h 156"/>
                  <a:gd name="T2" fmla="*/ 5 w 94"/>
                  <a:gd name="T3" fmla="*/ 1 h 156"/>
                  <a:gd name="T4" fmla="*/ 9 w 94"/>
                  <a:gd name="T5" fmla="*/ 3 h 156"/>
                  <a:gd name="T6" fmla="*/ 12 w 94"/>
                  <a:gd name="T7" fmla="*/ 5 h 156"/>
                  <a:gd name="T8" fmla="*/ 15 w 94"/>
                  <a:gd name="T9" fmla="*/ 7 h 156"/>
                  <a:gd name="T10" fmla="*/ 18 w 94"/>
                  <a:gd name="T11" fmla="*/ 9 h 156"/>
                  <a:gd name="T12" fmla="*/ 20 w 94"/>
                  <a:gd name="T13" fmla="*/ 10 h 156"/>
                  <a:gd name="T14" fmla="*/ 22 w 94"/>
                  <a:gd name="T15" fmla="*/ 14 h 156"/>
                  <a:gd name="T16" fmla="*/ 24 w 94"/>
                  <a:gd name="T17" fmla="*/ 18 h 156"/>
                  <a:gd name="T18" fmla="*/ 24 w 94"/>
                  <a:gd name="T19" fmla="*/ 21 h 156"/>
                  <a:gd name="T20" fmla="*/ 24 w 94"/>
                  <a:gd name="T21" fmla="*/ 25 h 156"/>
                  <a:gd name="T22" fmla="*/ 23 w 94"/>
                  <a:gd name="T23" fmla="*/ 29 h 156"/>
                  <a:gd name="T24" fmla="*/ 22 w 94"/>
                  <a:gd name="T25" fmla="*/ 34 h 156"/>
                  <a:gd name="T26" fmla="*/ 20 w 94"/>
                  <a:gd name="T27" fmla="*/ 39 h 15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94"/>
                  <a:gd name="T43" fmla="*/ 0 h 156"/>
                  <a:gd name="T44" fmla="*/ 94 w 94"/>
                  <a:gd name="T45" fmla="*/ 156 h 15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94" h="156">
                    <a:moveTo>
                      <a:pt x="0" y="0"/>
                    </a:moveTo>
                    <a:lnTo>
                      <a:pt x="20" y="6"/>
                    </a:lnTo>
                    <a:lnTo>
                      <a:pt x="36" y="14"/>
                    </a:lnTo>
                    <a:lnTo>
                      <a:pt x="50" y="20"/>
                    </a:lnTo>
                    <a:lnTo>
                      <a:pt x="62" y="28"/>
                    </a:lnTo>
                    <a:lnTo>
                      <a:pt x="70" y="36"/>
                    </a:lnTo>
                    <a:lnTo>
                      <a:pt x="78" y="42"/>
                    </a:lnTo>
                    <a:lnTo>
                      <a:pt x="88" y="58"/>
                    </a:lnTo>
                    <a:lnTo>
                      <a:pt x="94" y="72"/>
                    </a:lnTo>
                    <a:lnTo>
                      <a:pt x="94" y="86"/>
                    </a:lnTo>
                    <a:lnTo>
                      <a:pt x="94" y="102"/>
                    </a:lnTo>
                    <a:lnTo>
                      <a:pt x="92" y="116"/>
                    </a:lnTo>
                    <a:lnTo>
                      <a:pt x="86" y="136"/>
                    </a:lnTo>
                    <a:lnTo>
                      <a:pt x="78" y="156"/>
                    </a:lnTo>
                  </a:path>
                </a:pathLst>
              </a:custGeom>
              <a:noFill/>
              <a:ln w="7938">
                <a:solidFill>
                  <a:srgbClr val="E4D0B8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grpSp>
            <p:nvGrpSpPr>
              <p:cNvPr id="296" name="Group 123"/>
              <p:cNvGrpSpPr>
                <a:grpSpLocks/>
              </p:cNvGrpSpPr>
              <p:nvPr/>
            </p:nvGrpSpPr>
            <p:grpSpPr bwMode="auto">
              <a:xfrm>
                <a:off x="4690" y="1903"/>
                <a:ext cx="24" cy="38"/>
                <a:chOff x="4690" y="1903"/>
                <a:chExt cx="24" cy="38"/>
              </a:xfrm>
            </p:grpSpPr>
            <p:sp>
              <p:nvSpPr>
                <p:cNvPr id="312" name="Freeform 124"/>
                <p:cNvSpPr>
                  <a:spLocks/>
                </p:cNvSpPr>
                <p:nvPr/>
              </p:nvSpPr>
              <p:spPr bwMode="auto">
                <a:xfrm>
                  <a:off x="4690" y="1903"/>
                  <a:ext cx="24" cy="38"/>
                </a:xfrm>
                <a:custGeom>
                  <a:avLst/>
                  <a:gdLst>
                    <a:gd name="T0" fmla="*/ 5 w 48"/>
                    <a:gd name="T1" fmla="*/ 14 h 78"/>
                    <a:gd name="T2" fmla="*/ 6 w 48"/>
                    <a:gd name="T3" fmla="*/ 16 h 78"/>
                    <a:gd name="T4" fmla="*/ 7 w 48"/>
                    <a:gd name="T5" fmla="*/ 17 h 78"/>
                    <a:gd name="T6" fmla="*/ 12 w 48"/>
                    <a:gd name="T7" fmla="*/ 19 h 78"/>
                    <a:gd name="T8" fmla="*/ 6 w 48"/>
                    <a:gd name="T9" fmla="*/ 18 h 78"/>
                    <a:gd name="T10" fmla="*/ 1 w 48"/>
                    <a:gd name="T11" fmla="*/ 18 h 78"/>
                    <a:gd name="T12" fmla="*/ 0 w 48"/>
                    <a:gd name="T13" fmla="*/ 15 h 78"/>
                    <a:gd name="T14" fmla="*/ 0 w 48"/>
                    <a:gd name="T15" fmla="*/ 13 h 78"/>
                    <a:gd name="T16" fmla="*/ 1 w 48"/>
                    <a:gd name="T17" fmla="*/ 7 h 78"/>
                    <a:gd name="T18" fmla="*/ 2 w 48"/>
                    <a:gd name="T19" fmla="*/ 4 h 78"/>
                    <a:gd name="T20" fmla="*/ 2 w 48"/>
                    <a:gd name="T21" fmla="*/ 2 h 78"/>
                    <a:gd name="T22" fmla="*/ 3 w 48"/>
                    <a:gd name="T23" fmla="*/ 0 h 78"/>
                    <a:gd name="T24" fmla="*/ 3 w 48"/>
                    <a:gd name="T25" fmla="*/ 0 h 78"/>
                    <a:gd name="T26" fmla="*/ 3 w 48"/>
                    <a:gd name="T27" fmla="*/ 0 h 78"/>
                    <a:gd name="T28" fmla="*/ 3 w 48"/>
                    <a:gd name="T29" fmla="*/ 2 h 78"/>
                    <a:gd name="T30" fmla="*/ 2 w 48"/>
                    <a:gd name="T31" fmla="*/ 4 h 78"/>
                    <a:gd name="T32" fmla="*/ 2 w 48"/>
                    <a:gd name="T33" fmla="*/ 6 h 78"/>
                    <a:gd name="T34" fmla="*/ 3 w 48"/>
                    <a:gd name="T35" fmla="*/ 11 h 78"/>
                    <a:gd name="T36" fmla="*/ 3 w 48"/>
                    <a:gd name="T37" fmla="*/ 13 h 78"/>
                    <a:gd name="T38" fmla="*/ 5 w 48"/>
                    <a:gd name="T39" fmla="*/ 14 h 78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48"/>
                    <a:gd name="T61" fmla="*/ 0 h 78"/>
                    <a:gd name="T62" fmla="*/ 48 w 48"/>
                    <a:gd name="T63" fmla="*/ 78 h 78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48" h="78">
                      <a:moveTo>
                        <a:pt x="18" y="60"/>
                      </a:moveTo>
                      <a:lnTo>
                        <a:pt x="24" y="66"/>
                      </a:lnTo>
                      <a:lnTo>
                        <a:pt x="30" y="70"/>
                      </a:lnTo>
                      <a:lnTo>
                        <a:pt x="48" y="78"/>
                      </a:lnTo>
                      <a:lnTo>
                        <a:pt x="26" y="76"/>
                      </a:lnTo>
                      <a:lnTo>
                        <a:pt x="2" y="74"/>
                      </a:lnTo>
                      <a:lnTo>
                        <a:pt x="0" y="64"/>
                      </a:lnTo>
                      <a:lnTo>
                        <a:pt x="0" y="54"/>
                      </a:lnTo>
                      <a:lnTo>
                        <a:pt x="4" y="28"/>
                      </a:lnTo>
                      <a:lnTo>
                        <a:pt x="6" y="18"/>
                      </a:lnTo>
                      <a:lnTo>
                        <a:pt x="8" y="8"/>
                      </a:lnTo>
                      <a:lnTo>
                        <a:pt x="10" y="2"/>
                      </a:lnTo>
                      <a:lnTo>
                        <a:pt x="10" y="0"/>
                      </a:lnTo>
                      <a:lnTo>
                        <a:pt x="10" y="2"/>
                      </a:lnTo>
                      <a:lnTo>
                        <a:pt x="10" y="8"/>
                      </a:lnTo>
                      <a:lnTo>
                        <a:pt x="8" y="16"/>
                      </a:lnTo>
                      <a:lnTo>
                        <a:pt x="8" y="26"/>
                      </a:lnTo>
                      <a:lnTo>
                        <a:pt x="10" y="46"/>
                      </a:lnTo>
                      <a:lnTo>
                        <a:pt x="14" y="54"/>
                      </a:lnTo>
                      <a:lnTo>
                        <a:pt x="18" y="60"/>
                      </a:lnTo>
                      <a:close/>
                    </a:path>
                  </a:pathLst>
                </a:custGeom>
                <a:solidFill>
                  <a:srgbClr val="B89D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313" name="Freeform 125"/>
                <p:cNvSpPr>
                  <a:spLocks/>
                </p:cNvSpPr>
                <p:nvPr/>
              </p:nvSpPr>
              <p:spPr bwMode="auto">
                <a:xfrm>
                  <a:off x="4690" y="1903"/>
                  <a:ext cx="24" cy="38"/>
                </a:xfrm>
                <a:custGeom>
                  <a:avLst/>
                  <a:gdLst>
                    <a:gd name="T0" fmla="*/ 5 w 48"/>
                    <a:gd name="T1" fmla="*/ 14 h 78"/>
                    <a:gd name="T2" fmla="*/ 6 w 48"/>
                    <a:gd name="T3" fmla="*/ 16 h 78"/>
                    <a:gd name="T4" fmla="*/ 7 w 48"/>
                    <a:gd name="T5" fmla="*/ 17 h 78"/>
                    <a:gd name="T6" fmla="*/ 12 w 48"/>
                    <a:gd name="T7" fmla="*/ 19 h 78"/>
                    <a:gd name="T8" fmla="*/ 6 w 48"/>
                    <a:gd name="T9" fmla="*/ 18 h 78"/>
                    <a:gd name="T10" fmla="*/ 1 w 48"/>
                    <a:gd name="T11" fmla="*/ 18 h 78"/>
                    <a:gd name="T12" fmla="*/ 0 w 48"/>
                    <a:gd name="T13" fmla="*/ 15 h 78"/>
                    <a:gd name="T14" fmla="*/ 0 w 48"/>
                    <a:gd name="T15" fmla="*/ 13 h 78"/>
                    <a:gd name="T16" fmla="*/ 1 w 48"/>
                    <a:gd name="T17" fmla="*/ 7 h 78"/>
                    <a:gd name="T18" fmla="*/ 2 w 48"/>
                    <a:gd name="T19" fmla="*/ 4 h 78"/>
                    <a:gd name="T20" fmla="*/ 2 w 48"/>
                    <a:gd name="T21" fmla="*/ 2 h 78"/>
                    <a:gd name="T22" fmla="*/ 3 w 48"/>
                    <a:gd name="T23" fmla="*/ 0 h 78"/>
                    <a:gd name="T24" fmla="*/ 3 w 48"/>
                    <a:gd name="T25" fmla="*/ 0 h 78"/>
                    <a:gd name="T26" fmla="*/ 3 w 48"/>
                    <a:gd name="T27" fmla="*/ 0 h 78"/>
                    <a:gd name="T28" fmla="*/ 3 w 48"/>
                    <a:gd name="T29" fmla="*/ 2 h 78"/>
                    <a:gd name="T30" fmla="*/ 2 w 48"/>
                    <a:gd name="T31" fmla="*/ 4 h 78"/>
                    <a:gd name="T32" fmla="*/ 2 w 48"/>
                    <a:gd name="T33" fmla="*/ 6 h 78"/>
                    <a:gd name="T34" fmla="*/ 3 w 48"/>
                    <a:gd name="T35" fmla="*/ 11 h 78"/>
                    <a:gd name="T36" fmla="*/ 3 w 48"/>
                    <a:gd name="T37" fmla="*/ 13 h 78"/>
                    <a:gd name="T38" fmla="*/ 5 w 48"/>
                    <a:gd name="T39" fmla="*/ 14 h 78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48"/>
                    <a:gd name="T61" fmla="*/ 0 h 78"/>
                    <a:gd name="T62" fmla="*/ 48 w 48"/>
                    <a:gd name="T63" fmla="*/ 78 h 78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48" h="78">
                      <a:moveTo>
                        <a:pt x="18" y="60"/>
                      </a:moveTo>
                      <a:lnTo>
                        <a:pt x="24" y="66"/>
                      </a:lnTo>
                      <a:lnTo>
                        <a:pt x="30" y="70"/>
                      </a:lnTo>
                      <a:lnTo>
                        <a:pt x="48" y="78"/>
                      </a:lnTo>
                      <a:lnTo>
                        <a:pt x="26" y="76"/>
                      </a:lnTo>
                      <a:lnTo>
                        <a:pt x="2" y="74"/>
                      </a:lnTo>
                      <a:lnTo>
                        <a:pt x="0" y="64"/>
                      </a:lnTo>
                      <a:lnTo>
                        <a:pt x="0" y="54"/>
                      </a:lnTo>
                      <a:lnTo>
                        <a:pt x="4" y="28"/>
                      </a:lnTo>
                      <a:lnTo>
                        <a:pt x="6" y="18"/>
                      </a:lnTo>
                      <a:lnTo>
                        <a:pt x="8" y="8"/>
                      </a:lnTo>
                      <a:lnTo>
                        <a:pt x="10" y="2"/>
                      </a:lnTo>
                      <a:lnTo>
                        <a:pt x="10" y="0"/>
                      </a:lnTo>
                      <a:lnTo>
                        <a:pt x="10" y="2"/>
                      </a:lnTo>
                      <a:lnTo>
                        <a:pt x="10" y="8"/>
                      </a:lnTo>
                      <a:lnTo>
                        <a:pt x="8" y="16"/>
                      </a:lnTo>
                      <a:lnTo>
                        <a:pt x="8" y="26"/>
                      </a:lnTo>
                      <a:lnTo>
                        <a:pt x="10" y="46"/>
                      </a:lnTo>
                      <a:lnTo>
                        <a:pt x="14" y="54"/>
                      </a:lnTo>
                      <a:lnTo>
                        <a:pt x="18" y="60"/>
                      </a:lnTo>
                    </a:path>
                  </a:pathLst>
                </a:custGeom>
                <a:noFill/>
                <a:ln w="7938">
                  <a:solidFill>
                    <a:srgbClr val="B89D85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297" name="Group 126"/>
              <p:cNvGrpSpPr>
                <a:grpSpLocks/>
              </p:cNvGrpSpPr>
              <p:nvPr/>
            </p:nvGrpSpPr>
            <p:grpSpPr bwMode="auto">
              <a:xfrm>
                <a:off x="4772" y="1900"/>
                <a:ext cx="18" cy="40"/>
                <a:chOff x="4772" y="1900"/>
                <a:chExt cx="18" cy="40"/>
              </a:xfrm>
            </p:grpSpPr>
            <p:sp>
              <p:nvSpPr>
                <p:cNvPr id="310" name="Freeform 127"/>
                <p:cNvSpPr>
                  <a:spLocks/>
                </p:cNvSpPr>
                <p:nvPr/>
              </p:nvSpPr>
              <p:spPr bwMode="auto">
                <a:xfrm>
                  <a:off x="4772" y="1900"/>
                  <a:ext cx="18" cy="40"/>
                </a:xfrm>
                <a:custGeom>
                  <a:avLst/>
                  <a:gdLst>
                    <a:gd name="T0" fmla="*/ 2 w 36"/>
                    <a:gd name="T1" fmla="*/ 0 h 82"/>
                    <a:gd name="T2" fmla="*/ 2 w 36"/>
                    <a:gd name="T3" fmla="*/ 0 h 82"/>
                    <a:gd name="T4" fmla="*/ 2 w 36"/>
                    <a:gd name="T5" fmla="*/ 2 h 82"/>
                    <a:gd name="T6" fmla="*/ 3 w 36"/>
                    <a:gd name="T7" fmla="*/ 5 h 82"/>
                    <a:gd name="T8" fmla="*/ 4 w 36"/>
                    <a:gd name="T9" fmla="*/ 7 h 82"/>
                    <a:gd name="T10" fmla="*/ 6 w 36"/>
                    <a:gd name="T11" fmla="*/ 13 h 82"/>
                    <a:gd name="T12" fmla="*/ 7 w 36"/>
                    <a:gd name="T13" fmla="*/ 15 h 82"/>
                    <a:gd name="T14" fmla="*/ 9 w 36"/>
                    <a:gd name="T15" fmla="*/ 17 h 82"/>
                    <a:gd name="T16" fmla="*/ 7 w 36"/>
                    <a:gd name="T17" fmla="*/ 18 h 82"/>
                    <a:gd name="T18" fmla="*/ 6 w 36"/>
                    <a:gd name="T19" fmla="*/ 18 h 82"/>
                    <a:gd name="T20" fmla="*/ 1 w 36"/>
                    <a:gd name="T21" fmla="*/ 20 h 82"/>
                    <a:gd name="T22" fmla="*/ 1 w 36"/>
                    <a:gd name="T23" fmla="*/ 18 h 82"/>
                    <a:gd name="T24" fmla="*/ 0 w 36"/>
                    <a:gd name="T25" fmla="*/ 15 h 82"/>
                    <a:gd name="T26" fmla="*/ 0 w 36"/>
                    <a:gd name="T27" fmla="*/ 12 h 82"/>
                    <a:gd name="T28" fmla="*/ 1 w 36"/>
                    <a:gd name="T29" fmla="*/ 9 h 82"/>
                    <a:gd name="T30" fmla="*/ 1 w 36"/>
                    <a:gd name="T31" fmla="*/ 5 h 82"/>
                    <a:gd name="T32" fmla="*/ 1 w 36"/>
                    <a:gd name="T33" fmla="*/ 3 h 82"/>
                    <a:gd name="T34" fmla="*/ 2 w 36"/>
                    <a:gd name="T35" fmla="*/ 1 h 82"/>
                    <a:gd name="T36" fmla="*/ 2 w 36"/>
                    <a:gd name="T37" fmla="*/ 0 h 8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36"/>
                    <a:gd name="T58" fmla="*/ 0 h 82"/>
                    <a:gd name="T59" fmla="*/ 36 w 36"/>
                    <a:gd name="T60" fmla="*/ 82 h 82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36" h="82">
                      <a:moveTo>
                        <a:pt x="8" y="0"/>
                      </a:moveTo>
                      <a:lnTo>
                        <a:pt x="8" y="2"/>
                      </a:lnTo>
                      <a:lnTo>
                        <a:pt x="10" y="10"/>
                      </a:lnTo>
                      <a:lnTo>
                        <a:pt x="12" y="20"/>
                      </a:lnTo>
                      <a:lnTo>
                        <a:pt x="16" y="30"/>
                      </a:lnTo>
                      <a:lnTo>
                        <a:pt x="24" y="54"/>
                      </a:lnTo>
                      <a:lnTo>
                        <a:pt x="30" y="64"/>
                      </a:lnTo>
                      <a:lnTo>
                        <a:pt x="36" y="70"/>
                      </a:lnTo>
                      <a:lnTo>
                        <a:pt x="30" y="74"/>
                      </a:lnTo>
                      <a:lnTo>
                        <a:pt x="24" y="76"/>
                      </a:lnTo>
                      <a:lnTo>
                        <a:pt x="6" y="82"/>
                      </a:lnTo>
                      <a:lnTo>
                        <a:pt x="2" y="76"/>
                      </a:lnTo>
                      <a:lnTo>
                        <a:pt x="0" y="64"/>
                      </a:lnTo>
                      <a:lnTo>
                        <a:pt x="0" y="50"/>
                      </a:lnTo>
                      <a:lnTo>
                        <a:pt x="2" y="36"/>
                      </a:lnTo>
                      <a:lnTo>
                        <a:pt x="4" y="22"/>
                      </a:lnTo>
                      <a:lnTo>
                        <a:pt x="6" y="12"/>
                      </a:lnTo>
                      <a:lnTo>
                        <a:pt x="8" y="4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B89D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311" name="Freeform 128"/>
                <p:cNvSpPr>
                  <a:spLocks/>
                </p:cNvSpPr>
                <p:nvPr/>
              </p:nvSpPr>
              <p:spPr bwMode="auto">
                <a:xfrm>
                  <a:off x="4772" y="1900"/>
                  <a:ext cx="18" cy="40"/>
                </a:xfrm>
                <a:custGeom>
                  <a:avLst/>
                  <a:gdLst>
                    <a:gd name="T0" fmla="*/ 2 w 36"/>
                    <a:gd name="T1" fmla="*/ 0 h 82"/>
                    <a:gd name="T2" fmla="*/ 2 w 36"/>
                    <a:gd name="T3" fmla="*/ 0 h 82"/>
                    <a:gd name="T4" fmla="*/ 2 w 36"/>
                    <a:gd name="T5" fmla="*/ 2 h 82"/>
                    <a:gd name="T6" fmla="*/ 3 w 36"/>
                    <a:gd name="T7" fmla="*/ 5 h 82"/>
                    <a:gd name="T8" fmla="*/ 4 w 36"/>
                    <a:gd name="T9" fmla="*/ 7 h 82"/>
                    <a:gd name="T10" fmla="*/ 6 w 36"/>
                    <a:gd name="T11" fmla="*/ 13 h 82"/>
                    <a:gd name="T12" fmla="*/ 7 w 36"/>
                    <a:gd name="T13" fmla="*/ 15 h 82"/>
                    <a:gd name="T14" fmla="*/ 9 w 36"/>
                    <a:gd name="T15" fmla="*/ 17 h 82"/>
                    <a:gd name="T16" fmla="*/ 7 w 36"/>
                    <a:gd name="T17" fmla="*/ 18 h 82"/>
                    <a:gd name="T18" fmla="*/ 6 w 36"/>
                    <a:gd name="T19" fmla="*/ 18 h 82"/>
                    <a:gd name="T20" fmla="*/ 1 w 36"/>
                    <a:gd name="T21" fmla="*/ 20 h 82"/>
                    <a:gd name="T22" fmla="*/ 1 w 36"/>
                    <a:gd name="T23" fmla="*/ 18 h 82"/>
                    <a:gd name="T24" fmla="*/ 0 w 36"/>
                    <a:gd name="T25" fmla="*/ 15 h 82"/>
                    <a:gd name="T26" fmla="*/ 0 w 36"/>
                    <a:gd name="T27" fmla="*/ 12 h 82"/>
                    <a:gd name="T28" fmla="*/ 1 w 36"/>
                    <a:gd name="T29" fmla="*/ 9 h 82"/>
                    <a:gd name="T30" fmla="*/ 1 w 36"/>
                    <a:gd name="T31" fmla="*/ 5 h 82"/>
                    <a:gd name="T32" fmla="*/ 1 w 36"/>
                    <a:gd name="T33" fmla="*/ 3 h 82"/>
                    <a:gd name="T34" fmla="*/ 2 w 36"/>
                    <a:gd name="T35" fmla="*/ 1 h 82"/>
                    <a:gd name="T36" fmla="*/ 2 w 36"/>
                    <a:gd name="T37" fmla="*/ 0 h 8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36"/>
                    <a:gd name="T58" fmla="*/ 0 h 82"/>
                    <a:gd name="T59" fmla="*/ 36 w 36"/>
                    <a:gd name="T60" fmla="*/ 82 h 82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36" h="82">
                      <a:moveTo>
                        <a:pt x="8" y="0"/>
                      </a:moveTo>
                      <a:lnTo>
                        <a:pt x="8" y="2"/>
                      </a:lnTo>
                      <a:lnTo>
                        <a:pt x="10" y="10"/>
                      </a:lnTo>
                      <a:lnTo>
                        <a:pt x="12" y="20"/>
                      </a:lnTo>
                      <a:lnTo>
                        <a:pt x="16" y="30"/>
                      </a:lnTo>
                      <a:lnTo>
                        <a:pt x="24" y="54"/>
                      </a:lnTo>
                      <a:lnTo>
                        <a:pt x="30" y="64"/>
                      </a:lnTo>
                      <a:lnTo>
                        <a:pt x="36" y="70"/>
                      </a:lnTo>
                      <a:lnTo>
                        <a:pt x="30" y="74"/>
                      </a:lnTo>
                      <a:lnTo>
                        <a:pt x="24" y="76"/>
                      </a:lnTo>
                      <a:lnTo>
                        <a:pt x="6" y="82"/>
                      </a:lnTo>
                      <a:lnTo>
                        <a:pt x="2" y="76"/>
                      </a:lnTo>
                      <a:lnTo>
                        <a:pt x="0" y="64"/>
                      </a:lnTo>
                      <a:lnTo>
                        <a:pt x="0" y="50"/>
                      </a:lnTo>
                      <a:lnTo>
                        <a:pt x="2" y="36"/>
                      </a:lnTo>
                      <a:lnTo>
                        <a:pt x="4" y="22"/>
                      </a:lnTo>
                      <a:lnTo>
                        <a:pt x="6" y="12"/>
                      </a:lnTo>
                      <a:lnTo>
                        <a:pt x="8" y="4"/>
                      </a:lnTo>
                      <a:lnTo>
                        <a:pt x="8" y="0"/>
                      </a:lnTo>
                    </a:path>
                  </a:pathLst>
                </a:custGeom>
                <a:noFill/>
                <a:ln w="7938">
                  <a:solidFill>
                    <a:srgbClr val="B89D85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298" name="Group 129"/>
              <p:cNvGrpSpPr>
                <a:grpSpLocks/>
              </p:cNvGrpSpPr>
              <p:nvPr/>
            </p:nvGrpSpPr>
            <p:grpSpPr bwMode="auto">
              <a:xfrm>
                <a:off x="4740" y="1891"/>
                <a:ext cx="29" cy="53"/>
                <a:chOff x="4740" y="1891"/>
                <a:chExt cx="29" cy="53"/>
              </a:xfrm>
            </p:grpSpPr>
            <p:sp>
              <p:nvSpPr>
                <p:cNvPr id="308" name="Freeform 130"/>
                <p:cNvSpPr>
                  <a:spLocks/>
                </p:cNvSpPr>
                <p:nvPr/>
              </p:nvSpPr>
              <p:spPr bwMode="auto">
                <a:xfrm>
                  <a:off x="4740" y="1891"/>
                  <a:ext cx="29" cy="53"/>
                </a:xfrm>
                <a:custGeom>
                  <a:avLst/>
                  <a:gdLst>
                    <a:gd name="T0" fmla="*/ 1 w 58"/>
                    <a:gd name="T1" fmla="*/ 0 h 108"/>
                    <a:gd name="T2" fmla="*/ 1 w 58"/>
                    <a:gd name="T3" fmla="*/ 0 h 108"/>
                    <a:gd name="T4" fmla="*/ 1 w 58"/>
                    <a:gd name="T5" fmla="*/ 1 h 108"/>
                    <a:gd name="T6" fmla="*/ 2 w 58"/>
                    <a:gd name="T7" fmla="*/ 4 h 108"/>
                    <a:gd name="T8" fmla="*/ 3 w 58"/>
                    <a:gd name="T9" fmla="*/ 9 h 108"/>
                    <a:gd name="T10" fmla="*/ 4 w 58"/>
                    <a:gd name="T11" fmla="*/ 13 h 108"/>
                    <a:gd name="T12" fmla="*/ 5 w 58"/>
                    <a:gd name="T13" fmla="*/ 14 h 108"/>
                    <a:gd name="T14" fmla="*/ 6 w 58"/>
                    <a:gd name="T15" fmla="*/ 14 h 108"/>
                    <a:gd name="T16" fmla="*/ 6 w 58"/>
                    <a:gd name="T17" fmla="*/ 13 h 108"/>
                    <a:gd name="T18" fmla="*/ 7 w 58"/>
                    <a:gd name="T19" fmla="*/ 13 h 108"/>
                    <a:gd name="T20" fmla="*/ 7 w 58"/>
                    <a:gd name="T21" fmla="*/ 9 h 108"/>
                    <a:gd name="T22" fmla="*/ 7 w 58"/>
                    <a:gd name="T23" fmla="*/ 8 h 108"/>
                    <a:gd name="T24" fmla="*/ 7 w 58"/>
                    <a:gd name="T25" fmla="*/ 8 h 108"/>
                    <a:gd name="T26" fmla="*/ 7 w 58"/>
                    <a:gd name="T27" fmla="*/ 8 h 108"/>
                    <a:gd name="T28" fmla="*/ 7 w 58"/>
                    <a:gd name="T29" fmla="*/ 10 h 108"/>
                    <a:gd name="T30" fmla="*/ 9 w 58"/>
                    <a:gd name="T31" fmla="*/ 12 h 108"/>
                    <a:gd name="T32" fmla="*/ 10 w 58"/>
                    <a:gd name="T33" fmla="*/ 14 h 108"/>
                    <a:gd name="T34" fmla="*/ 12 w 58"/>
                    <a:gd name="T35" fmla="*/ 20 h 108"/>
                    <a:gd name="T36" fmla="*/ 13 w 58"/>
                    <a:gd name="T37" fmla="*/ 23 h 108"/>
                    <a:gd name="T38" fmla="*/ 15 w 58"/>
                    <a:gd name="T39" fmla="*/ 25 h 108"/>
                    <a:gd name="T40" fmla="*/ 10 w 58"/>
                    <a:gd name="T41" fmla="*/ 26 h 108"/>
                    <a:gd name="T42" fmla="*/ 3 w 58"/>
                    <a:gd name="T43" fmla="*/ 26 h 108"/>
                    <a:gd name="T44" fmla="*/ 3 w 58"/>
                    <a:gd name="T45" fmla="*/ 26 h 108"/>
                    <a:gd name="T46" fmla="*/ 3 w 58"/>
                    <a:gd name="T47" fmla="*/ 26 h 108"/>
                    <a:gd name="T48" fmla="*/ 2 w 58"/>
                    <a:gd name="T49" fmla="*/ 25 h 108"/>
                    <a:gd name="T50" fmla="*/ 1 w 58"/>
                    <a:gd name="T51" fmla="*/ 24 h 108"/>
                    <a:gd name="T52" fmla="*/ 1 w 58"/>
                    <a:gd name="T53" fmla="*/ 21 h 108"/>
                    <a:gd name="T54" fmla="*/ 0 w 58"/>
                    <a:gd name="T55" fmla="*/ 16 h 108"/>
                    <a:gd name="T56" fmla="*/ 0 w 58"/>
                    <a:gd name="T57" fmla="*/ 12 h 108"/>
                    <a:gd name="T58" fmla="*/ 1 w 58"/>
                    <a:gd name="T59" fmla="*/ 7 h 108"/>
                    <a:gd name="T60" fmla="*/ 1 w 58"/>
                    <a:gd name="T61" fmla="*/ 4 h 108"/>
                    <a:gd name="T62" fmla="*/ 1 w 58"/>
                    <a:gd name="T63" fmla="*/ 1 h 108"/>
                    <a:gd name="T64" fmla="*/ 1 w 58"/>
                    <a:gd name="T65" fmla="*/ 0 h 108"/>
                    <a:gd name="T66" fmla="*/ 1 w 58"/>
                    <a:gd name="T67" fmla="*/ 0 h 10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8"/>
                    <a:gd name="T103" fmla="*/ 0 h 108"/>
                    <a:gd name="T104" fmla="*/ 58 w 58"/>
                    <a:gd name="T105" fmla="*/ 108 h 108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8" h="108">
                      <a:moveTo>
                        <a:pt x="4" y="0"/>
                      </a:moveTo>
                      <a:lnTo>
                        <a:pt x="4" y="2"/>
                      </a:lnTo>
                      <a:lnTo>
                        <a:pt x="4" y="6"/>
                      </a:lnTo>
                      <a:lnTo>
                        <a:pt x="6" y="18"/>
                      </a:lnTo>
                      <a:lnTo>
                        <a:pt x="10" y="36"/>
                      </a:lnTo>
                      <a:lnTo>
                        <a:pt x="16" y="54"/>
                      </a:lnTo>
                      <a:lnTo>
                        <a:pt x="18" y="60"/>
                      </a:lnTo>
                      <a:lnTo>
                        <a:pt x="22" y="60"/>
                      </a:lnTo>
                      <a:lnTo>
                        <a:pt x="24" y="56"/>
                      </a:lnTo>
                      <a:lnTo>
                        <a:pt x="26" y="52"/>
                      </a:lnTo>
                      <a:lnTo>
                        <a:pt x="28" y="38"/>
                      </a:lnTo>
                      <a:lnTo>
                        <a:pt x="28" y="34"/>
                      </a:lnTo>
                      <a:lnTo>
                        <a:pt x="28" y="32"/>
                      </a:lnTo>
                      <a:lnTo>
                        <a:pt x="28" y="34"/>
                      </a:lnTo>
                      <a:lnTo>
                        <a:pt x="30" y="40"/>
                      </a:lnTo>
                      <a:lnTo>
                        <a:pt x="34" y="48"/>
                      </a:lnTo>
                      <a:lnTo>
                        <a:pt x="38" y="60"/>
                      </a:lnTo>
                      <a:lnTo>
                        <a:pt x="48" y="82"/>
                      </a:lnTo>
                      <a:lnTo>
                        <a:pt x="52" y="94"/>
                      </a:lnTo>
                      <a:lnTo>
                        <a:pt x="58" y="104"/>
                      </a:lnTo>
                      <a:lnTo>
                        <a:pt x="38" y="106"/>
                      </a:lnTo>
                      <a:lnTo>
                        <a:pt x="10" y="106"/>
                      </a:lnTo>
                      <a:lnTo>
                        <a:pt x="12" y="108"/>
                      </a:lnTo>
                      <a:lnTo>
                        <a:pt x="10" y="106"/>
                      </a:lnTo>
                      <a:lnTo>
                        <a:pt x="8" y="104"/>
                      </a:lnTo>
                      <a:lnTo>
                        <a:pt x="4" y="98"/>
                      </a:lnTo>
                      <a:lnTo>
                        <a:pt x="2" y="86"/>
                      </a:lnTo>
                      <a:lnTo>
                        <a:pt x="0" y="68"/>
                      </a:lnTo>
                      <a:lnTo>
                        <a:pt x="0" y="50"/>
                      </a:lnTo>
                      <a:lnTo>
                        <a:pt x="2" y="30"/>
                      </a:lnTo>
                      <a:lnTo>
                        <a:pt x="2" y="16"/>
                      </a:lnTo>
                      <a:lnTo>
                        <a:pt x="4" y="4"/>
                      </a:lnTo>
                      <a:lnTo>
                        <a:pt x="4" y="2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B89D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309" name="Freeform 131"/>
                <p:cNvSpPr>
                  <a:spLocks/>
                </p:cNvSpPr>
                <p:nvPr/>
              </p:nvSpPr>
              <p:spPr bwMode="auto">
                <a:xfrm>
                  <a:off x="4740" y="1891"/>
                  <a:ext cx="29" cy="53"/>
                </a:xfrm>
                <a:custGeom>
                  <a:avLst/>
                  <a:gdLst>
                    <a:gd name="T0" fmla="*/ 1 w 58"/>
                    <a:gd name="T1" fmla="*/ 0 h 108"/>
                    <a:gd name="T2" fmla="*/ 1 w 58"/>
                    <a:gd name="T3" fmla="*/ 0 h 108"/>
                    <a:gd name="T4" fmla="*/ 1 w 58"/>
                    <a:gd name="T5" fmla="*/ 1 h 108"/>
                    <a:gd name="T6" fmla="*/ 2 w 58"/>
                    <a:gd name="T7" fmla="*/ 4 h 108"/>
                    <a:gd name="T8" fmla="*/ 3 w 58"/>
                    <a:gd name="T9" fmla="*/ 9 h 108"/>
                    <a:gd name="T10" fmla="*/ 4 w 58"/>
                    <a:gd name="T11" fmla="*/ 13 h 108"/>
                    <a:gd name="T12" fmla="*/ 5 w 58"/>
                    <a:gd name="T13" fmla="*/ 14 h 108"/>
                    <a:gd name="T14" fmla="*/ 6 w 58"/>
                    <a:gd name="T15" fmla="*/ 14 h 108"/>
                    <a:gd name="T16" fmla="*/ 6 w 58"/>
                    <a:gd name="T17" fmla="*/ 13 h 108"/>
                    <a:gd name="T18" fmla="*/ 7 w 58"/>
                    <a:gd name="T19" fmla="*/ 13 h 108"/>
                    <a:gd name="T20" fmla="*/ 7 w 58"/>
                    <a:gd name="T21" fmla="*/ 9 h 108"/>
                    <a:gd name="T22" fmla="*/ 7 w 58"/>
                    <a:gd name="T23" fmla="*/ 8 h 108"/>
                    <a:gd name="T24" fmla="*/ 7 w 58"/>
                    <a:gd name="T25" fmla="*/ 8 h 108"/>
                    <a:gd name="T26" fmla="*/ 7 w 58"/>
                    <a:gd name="T27" fmla="*/ 8 h 108"/>
                    <a:gd name="T28" fmla="*/ 7 w 58"/>
                    <a:gd name="T29" fmla="*/ 10 h 108"/>
                    <a:gd name="T30" fmla="*/ 9 w 58"/>
                    <a:gd name="T31" fmla="*/ 12 h 108"/>
                    <a:gd name="T32" fmla="*/ 10 w 58"/>
                    <a:gd name="T33" fmla="*/ 14 h 108"/>
                    <a:gd name="T34" fmla="*/ 12 w 58"/>
                    <a:gd name="T35" fmla="*/ 20 h 108"/>
                    <a:gd name="T36" fmla="*/ 13 w 58"/>
                    <a:gd name="T37" fmla="*/ 23 h 108"/>
                    <a:gd name="T38" fmla="*/ 15 w 58"/>
                    <a:gd name="T39" fmla="*/ 25 h 108"/>
                    <a:gd name="T40" fmla="*/ 10 w 58"/>
                    <a:gd name="T41" fmla="*/ 26 h 108"/>
                    <a:gd name="T42" fmla="*/ 3 w 58"/>
                    <a:gd name="T43" fmla="*/ 26 h 108"/>
                    <a:gd name="T44" fmla="*/ 3 w 58"/>
                    <a:gd name="T45" fmla="*/ 26 h 108"/>
                    <a:gd name="T46" fmla="*/ 3 w 58"/>
                    <a:gd name="T47" fmla="*/ 26 h 108"/>
                    <a:gd name="T48" fmla="*/ 2 w 58"/>
                    <a:gd name="T49" fmla="*/ 25 h 108"/>
                    <a:gd name="T50" fmla="*/ 1 w 58"/>
                    <a:gd name="T51" fmla="*/ 24 h 108"/>
                    <a:gd name="T52" fmla="*/ 1 w 58"/>
                    <a:gd name="T53" fmla="*/ 21 h 108"/>
                    <a:gd name="T54" fmla="*/ 0 w 58"/>
                    <a:gd name="T55" fmla="*/ 16 h 108"/>
                    <a:gd name="T56" fmla="*/ 0 w 58"/>
                    <a:gd name="T57" fmla="*/ 12 h 108"/>
                    <a:gd name="T58" fmla="*/ 1 w 58"/>
                    <a:gd name="T59" fmla="*/ 7 h 108"/>
                    <a:gd name="T60" fmla="*/ 1 w 58"/>
                    <a:gd name="T61" fmla="*/ 4 h 108"/>
                    <a:gd name="T62" fmla="*/ 1 w 58"/>
                    <a:gd name="T63" fmla="*/ 1 h 108"/>
                    <a:gd name="T64" fmla="*/ 1 w 58"/>
                    <a:gd name="T65" fmla="*/ 0 h 108"/>
                    <a:gd name="T66" fmla="*/ 1 w 58"/>
                    <a:gd name="T67" fmla="*/ 0 h 10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8"/>
                    <a:gd name="T103" fmla="*/ 0 h 108"/>
                    <a:gd name="T104" fmla="*/ 58 w 58"/>
                    <a:gd name="T105" fmla="*/ 108 h 108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8" h="108">
                      <a:moveTo>
                        <a:pt x="4" y="0"/>
                      </a:moveTo>
                      <a:lnTo>
                        <a:pt x="4" y="2"/>
                      </a:lnTo>
                      <a:lnTo>
                        <a:pt x="4" y="6"/>
                      </a:lnTo>
                      <a:lnTo>
                        <a:pt x="6" y="18"/>
                      </a:lnTo>
                      <a:lnTo>
                        <a:pt x="10" y="36"/>
                      </a:lnTo>
                      <a:lnTo>
                        <a:pt x="16" y="54"/>
                      </a:lnTo>
                      <a:lnTo>
                        <a:pt x="18" y="60"/>
                      </a:lnTo>
                      <a:lnTo>
                        <a:pt x="22" y="60"/>
                      </a:lnTo>
                      <a:lnTo>
                        <a:pt x="24" y="56"/>
                      </a:lnTo>
                      <a:lnTo>
                        <a:pt x="26" y="52"/>
                      </a:lnTo>
                      <a:lnTo>
                        <a:pt x="28" y="38"/>
                      </a:lnTo>
                      <a:lnTo>
                        <a:pt x="28" y="34"/>
                      </a:lnTo>
                      <a:lnTo>
                        <a:pt x="28" y="32"/>
                      </a:lnTo>
                      <a:lnTo>
                        <a:pt x="28" y="34"/>
                      </a:lnTo>
                      <a:lnTo>
                        <a:pt x="30" y="40"/>
                      </a:lnTo>
                      <a:lnTo>
                        <a:pt x="34" y="48"/>
                      </a:lnTo>
                      <a:lnTo>
                        <a:pt x="38" y="60"/>
                      </a:lnTo>
                      <a:lnTo>
                        <a:pt x="48" y="82"/>
                      </a:lnTo>
                      <a:lnTo>
                        <a:pt x="52" y="94"/>
                      </a:lnTo>
                      <a:lnTo>
                        <a:pt x="58" y="104"/>
                      </a:lnTo>
                      <a:lnTo>
                        <a:pt x="38" y="106"/>
                      </a:lnTo>
                      <a:lnTo>
                        <a:pt x="10" y="106"/>
                      </a:lnTo>
                      <a:lnTo>
                        <a:pt x="12" y="108"/>
                      </a:lnTo>
                      <a:lnTo>
                        <a:pt x="10" y="106"/>
                      </a:lnTo>
                      <a:lnTo>
                        <a:pt x="8" y="104"/>
                      </a:lnTo>
                      <a:lnTo>
                        <a:pt x="4" y="98"/>
                      </a:lnTo>
                      <a:lnTo>
                        <a:pt x="2" y="86"/>
                      </a:lnTo>
                      <a:lnTo>
                        <a:pt x="0" y="68"/>
                      </a:lnTo>
                      <a:lnTo>
                        <a:pt x="0" y="50"/>
                      </a:lnTo>
                      <a:lnTo>
                        <a:pt x="2" y="30"/>
                      </a:lnTo>
                      <a:lnTo>
                        <a:pt x="2" y="16"/>
                      </a:lnTo>
                      <a:lnTo>
                        <a:pt x="4" y="4"/>
                      </a:lnTo>
                      <a:lnTo>
                        <a:pt x="4" y="2"/>
                      </a:lnTo>
                      <a:lnTo>
                        <a:pt x="4" y="0"/>
                      </a:lnTo>
                    </a:path>
                  </a:pathLst>
                </a:custGeom>
                <a:noFill/>
                <a:ln w="7938">
                  <a:solidFill>
                    <a:srgbClr val="B89D85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sp>
            <p:nvSpPr>
              <p:cNvPr id="299" name="Freeform 132"/>
              <p:cNvSpPr>
                <a:spLocks/>
              </p:cNvSpPr>
              <p:nvPr/>
            </p:nvSpPr>
            <p:spPr bwMode="auto">
              <a:xfrm>
                <a:off x="4606" y="1719"/>
                <a:ext cx="235" cy="225"/>
              </a:xfrm>
              <a:custGeom>
                <a:avLst/>
                <a:gdLst>
                  <a:gd name="T0" fmla="*/ 118 w 470"/>
                  <a:gd name="T1" fmla="*/ 0 h 451"/>
                  <a:gd name="T2" fmla="*/ 117 w 470"/>
                  <a:gd name="T3" fmla="*/ 2 h 451"/>
                  <a:gd name="T4" fmla="*/ 116 w 470"/>
                  <a:gd name="T5" fmla="*/ 5 h 451"/>
                  <a:gd name="T6" fmla="*/ 114 w 470"/>
                  <a:gd name="T7" fmla="*/ 10 h 451"/>
                  <a:gd name="T8" fmla="*/ 113 w 470"/>
                  <a:gd name="T9" fmla="*/ 15 h 451"/>
                  <a:gd name="T10" fmla="*/ 112 w 470"/>
                  <a:gd name="T11" fmla="*/ 21 h 451"/>
                  <a:gd name="T12" fmla="*/ 110 w 470"/>
                  <a:gd name="T13" fmla="*/ 27 h 451"/>
                  <a:gd name="T14" fmla="*/ 107 w 470"/>
                  <a:gd name="T15" fmla="*/ 40 h 451"/>
                  <a:gd name="T16" fmla="*/ 104 w 470"/>
                  <a:gd name="T17" fmla="*/ 53 h 451"/>
                  <a:gd name="T18" fmla="*/ 103 w 470"/>
                  <a:gd name="T19" fmla="*/ 60 h 451"/>
                  <a:gd name="T20" fmla="*/ 101 w 470"/>
                  <a:gd name="T21" fmla="*/ 66 h 451"/>
                  <a:gd name="T22" fmla="*/ 100 w 470"/>
                  <a:gd name="T23" fmla="*/ 71 h 451"/>
                  <a:gd name="T24" fmla="*/ 99 w 470"/>
                  <a:gd name="T25" fmla="*/ 76 h 451"/>
                  <a:gd name="T26" fmla="*/ 98 w 470"/>
                  <a:gd name="T27" fmla="*/ 79 h 451"/>
                  <a:gd name="T28" fmla="*/ 98 w 470"/>
                  <a:gd name="T29" fmla="*/ 82 h 451"/>
                  <a:gd name="T30" fmla="*/ 97 w 470"/>
                  <a:gd name="T31" fmla="*/ 85 h 451"/>
                  <a:gd name="T32" fmla="*/ 96 w 470"/>
                  <a:gd name="T33" fmla="*/ 89 h 451"/>
                  <a:gd name="T34" fmla="*/ 96 w 470"/>
                  <a:gd name="T35" fmla="*/ 96 h 451"/>
                  <a:gd name="T36" fmla="*/ 97 w 470"/>
                  <a:gd name="T37" fmla="*/ 99 h 451"/>
                  <a:gd name="T38" fmla="*/ 97 w 470"/>
                  <a:gd name="T39" fmla="*/ 101 h 451"/>
                  <a:gd name="T40" fmla="*/ 98 w 470"/>
                  <a:gd name="T41" fmla="*/ 102 h 451"/>
                  <a:gd name="T42" fmla="*/ 98 w 470"/>
                  <a:gd name="T43" fmla="*/ 103 h 451"/>
                  <a:gd name="T44" fmla="*/ 98 w 470"/>
                  <a:gd name="T45" fmla="*/ 103 h 451"/>
                  <a:gd name="T46" fmla="*/ 97 w 470"/>
                  <a:gd name="T47" fmla="*/ 104 h 451"/>
                  <a:gd name="T48" fmla="*/ 96 w 470"/>
                  <a:gd name="T49" fmla="*/ 105 h 451"/>
                  <a:gd name="T50" fmla="*/ 95 w 470"/>
                  <a:gd name="T51" fmla="*/ 106 h 451"/>
                  <a:gd name="T52" fmla="*/ 93 w 470"/>
                  <a:gd name="T53" fmla="*/ 108 h 451"/>
                  <a:gd name="T54" fmla="*/ 90 w 470"/>
                  <a:gd name="T55" fmla="*/ 109 h 451"/>
                  <a:gd name="T56" fmla="*/ 87 w 470"/>
                  <a:gd name="T57" fmla="*/ 110 h 451"/>
                  <a:gd name="T58" fmla="*/ 82 w 470"/>
                  <a:gd name="T59" fmla="*/ 111 h 451"/>
                  <a:gd name="T60" fmla="*/ 76 w 470"/>
                  <a:gd name="T61" fmla="*/ 112 h 451"/>
                  <a:gd name="T62" fmla="*/ 70 w 470"/>
                  <a:gd name="T63" fmla="*/ 112 h 451"/>
                  <a:gd name="T64" fmla="*/ 61 w 470"/>
                  <a:gd name="T65" fmla="*/ 112 h 451"/>
                  <a:gd name="T66" fmla="*/ 53 w 470"/>
                  <a:gd name="T67" fmla="*/ 111 h 451"/>
                  <a:gd name="T68" fmla="*/ 42 w 470"/>
                  <a:gd name="T69" fmla="*/ 109 h 451"/>
                  <a:gd name="T70" fmla="*/ 29 w 470"/>
                  <a:gd name="T71" fmla="*/ 107 h 451"/>
                  <a:gd name="T72" fmla="*/ 15 w 470"/>
                  <a:gd name="T73" fmla="*/ 103 h 451"/>
                  <a:gd name="T74" fmla="*/ 0 w 470"/>
                  <a:gd name="T75" fmla="*/ 98 h 451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70"/>
                  <a:gd name="T115" fmla="*/ 0 h 451"/>
                  <a:gd name="T116" fmla="*/ 470 w 470"/>
                  <a:gd name="T117" fmla="*/ 451 h 451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70" h="451">
                    <a:moveTo>
                      <a:pt x="470" y="0"/>
                    </a:moveTo>
                    <a:lnTo>
                      <a:pt x="466" y="8"/>
                    </a:lnTo>
                    <a:lnTo>
                      <a:pt x="462" y="22"/>
                    </a:lnTo>
                    <a:lnTo>
                      <a:pt x="456" y="40"/>
                    </a:lnTo>
                    <a:lnTo>
                      <a:pt x="450" y="60"/>
                    </a:lnTo>
                    <a:lnTo>
                      <a:pt x="446" y="84"/>
                    </a:lnTo>
                    <a:lnTo>
                      <a:pt x="440" y="108"/>
                    </a:lnTo>
                    <a:lnTo>
                      <a:pt x="428" y="162"/>
                    </a:lnTo>
                    <a:lnTo>
                      <a:pt x="416" y="215"/>
                    </a:lnTo>
                    <a:lnTo>
                      <a:pt x="410" y="241"/>
                    </a:lnTo>
                    <a:lnTo>
                      <a:pt x="404" y="265"/>
                    </a:lnTo>
                    <a:lnTo>
                      <a:pt x="400" y="285"/>
                    </a:lnTo>
                    <a:lnTo>
                      <a:pt x="396" y="305"/>
                    </a:lnTo>
                    <a:lnTo>
                      <a:pt x="392" y="319"/>
                    </a:lnTo>
                    <a:lnTo>
                      <a:pt x="390" y="329"/>
                    </a:lnTo>
                    <a:lnTo>
                      <a:pt x="386" y="343"/>
                    </a:lnTo>
                    <a:lnTo>
                      <a:pt x="384" y="359"/>
                    </a:lnTo>
                    <a:lnTo>
                      <a:pt x="384" y="385"/>
                    </a:lnTo>
                    <a:lnTo>
                      <a:pt x="386" y="397"/>
                    </a:lnTo>
                    <a:lnTo>
                      <a:pt x="388" y="405"/>
                    </a:lnTo>
                    <a:lnTo>
                      <a:pt x="390" y="411"/>
                    </a:lnTo>
                    <a:lnTo>
                      <a:pt x="390" y="413"/>
                    </a:lnTo>
                    <a:lnTo>
                      <a:pt x="390" y="415"/>
                    </a:lnTo>
                    <a:lnTo>
                      <a:pt x="388" y="417"/>
                    </a:lnTo>
                    <a:lnTo>
                      <a:pt x="384" y="421"/>
                    </a:lnTo>
                    <a:lnTo>
                      <a:pt x="378" y="427"/>
                    </a:lnTo>
                    <a:lnTo>
                      <a:pt x="370" y="433"/>
                    </a:lnTo>
                    <a:lnTo>
                      <a:pt x="360" y="437"/>
                    </a:lnTo>
                    <a:lnTo>
                      <a:pt x="346" y="443"/>
                    </a:lnTo>
                    <a:lnTo>
                      <a:pt x="328" y="447"/>
                    </a:lnTo>
                    <a:lnTo>
                      <a:pt x="304" y="451"/>
                    </a:lnTo>
                    <a:lnTo>
                      <a:pt x="278" y="451"/>
                    </a:lnTo>
                    <a:lnTo>
                      <a:pt x="246" y="451"/>
                    </a:lnTo>
                    <a:lnTo>
                      <a:pt x="210" y="447"/>
                    </a:lnTo>
                    <a:lnTo>
                      <a:pt x="166" y="439"/>
                    </a:lnTo>
                    <a:lnTo>
                      <a:pt x="118" y="429"/>
                    </a:lnTo>
                    <a:lnTo>
                      <a:pt x="62" y="415"/>
                    </a:lnTo>
                    <a:lnTo>
                      <a:pt x="0" y="395"/>
                    </a:lnTo>
                  </a:path>
                </a:pathLst>
              </a:custGeom>
              <a:noFill/>
              <a:ln w="7938">
                <a:solidFill>
                  <a:srgbClr val="E4D0B8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00" name="Freeform 133"/>
              <p:cNvSpPr>
                <a:spLocks/>
              </p:cNvSpPr>
              <p:nvPr/>
            </p:nvSpPr>
            <p:spPr bwMode="auto">
              <a:xfrm>
                <a:off x="3900" y="1771"/>
                <a:ext cx="35" cy="38"/>
              </a:xfrm>
              <a:custGeom>
                <a:avLst/>
                <a:gdLst>
                  <a:gd name="T0" fmla="*/ 18 w 70"/>
                  <a:gd name="T1" fmla="*/ 0 h 76"/>
                  <a:gd name="T2" fmla="*/ 17 w 70"/>
                  <a:gd name="T3" fmla="*/ 1 h 76"/>
                  <a:gd name="T4" fmla="*/ 15 w 70"/>
                  <a:gd name="T5" fmla="*/ 2 h 76"/>
                  <a:gd name="T6" fmla="*/ 13 w 70"/>
                  <a:gd name="T7" fmla="*/ 4 h 76"/>
                  <a:gd name="T8" fmla="*/ 10 w 70"/>
                  <a:gd name="T9" fmla="*/ 6 h 76"/>
                  <a:gd name="T10" fmla="*/ 4 w 70"/>
                  <a:gd name="T11" fmla="*/ 12 h 76"/>
                  <a:gd name="T12" fmla="*/ 2 w 70"/>
                  <a:gd name="T13" fmla="*/ 16 h 76"/>
                  <a:gd name="T14" fmla="*/ 0 w 70"/>
                  <a:gd name="T15" fmla="*/ 19 h 7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0"/>
                  <a:gd name="T25" fmla="*/ 0 h 76"/>
                  <a:gd name="T26" fmla="*/ 70 w 70"/>
                  <a:gd name="T27" fmla="*/ 76 h 7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0" h="76">
                    <a:moveTo>
                      <a:pt x="70" y="0"/>
                    </a:moveTo>
                    <a:lnTo>
                      <a:pt x="68" y="2"/>
                    </a:lnTo>
                    <a:lnTo>
                      <a:pt x="62" y="8"/>
                    </a:lnTo>
                    <a:lnTo>
                      <a:pt x="52" y="16"/>
                    </a:lnTo>
                    <a:lnTo>
                      <a:pt x="42" y="26"/>
                    </a:lnTo>
                    <a:lnTo>
                      <a:pt x="18" y="50"/>
                    </a:lnTo>
                    <a:lnTo>
                      <a:pt x="8" y="64"/>
                    </a:lnTo>
                    <a:lnTo>
                      <a:pt x="0" y="76"/>
                    </a:lnTo>
                  </a:path>
                </a:pathLst>
              </a:custGeom>
              <a:noFill/>
              <a:ln w="793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01" name="Freeform 134"/>
              <p:cNvSpPr>
                <a:spLocks/>
              </p:cNvSpPr>
              <p:nvPr/>
            </p:nvSpPr>
            <p:spPr bwMode="auto">
              <a:xfrm>
                <a:off x="3621" y="1283"/>
                <a:ext cx="1276" cy="698"/>
              </a:xfrm>
              <a:custGeom>
                <a:avLst/>
                <a:gdLst>
                  <a:gd name="T0" fmla="*/ 612 w 2552"/>
                  <a:gd name="T1" fmla="*/ 211 h 1397"/>
                  <a:gd name="T2" fmla="*/ 589 w 2552"/>
                  <a:gd name="T3" fmla="*/ 315 h 1397"/>
                  <a:gd name="T4" fmla="*/ 578 w 2552"/>
                  <a:gd name="T5" fmla="*/ 344 h 1397"/>
                  <a:gd name="T6" fmla="*/ 497 w 2552"/>
                  <a:gd name="T7" fmla="*/ 333 h 1397"/>
                  <a:gd name="T8" fmla="*/ 384 w 2552"/>
                  <a:gd name="T9" fmla="*/ 302 h 1397"/>
                  <a:gd name="T10" fmla="*/ 311 w 2552"/>
                  <a:gd name="T11" fmla="*/ 266 h 1397"/>
                  <a:gd name="T12" fmla="*/ 322 w 2552"/>
                  <a:gd name="T13" fmla="*/ 240 h 1397"/>
                  <a:gd name="T14" fmla="*/ 285 w 2552"/>
                  <a:gd name="T15" fmla="*/ 195 h 1397"/>
                  <a:gd name="T16" fmla="*/ 228 w 2552"/>
                  <a:gd name="T17" fmla="*/ 236 h 1397"/>
                  <a:gd name="T18" fmla="*/ 198 w 2552"/>
                  <a:gd name="T19" fmla="*/ 306 h 1397"/>
                  <a:gd name="T20" fmla="*/ 167 w 2552"/>
                  <a:gd name="T21" fmla="*/ 328 h 1397"/>
                  <a:gd name="T22" fmla="*/ 134 w 2552"/>
                  <a:gd name="T23" fmla="*/ 298 h 1397"/>
                  <a:gd name="T24" fmla="*/ 143 w 2552"/>
                  <a:gd name="T25" fmla="*/ 263 h 1397"/>
                  <a:gd name="T26" fmla="*/ 68 w 2552"/>
                  <a:gd name="T27" fmla="*/ 229 h 1397"/>
                  <a:gd name="T28" fmla="*/ 41 w 2552"/>
                  <a:gd name="T29" fmla="*/ 246 h 1397"/>
                  <a:gd name="T30" fmla="*/ 12 w 2552"/>
                  <a:gd name="T31" fmla="*/ 213 h 1397"/>
                  <a:gd name="T32" fmla="*/ 10 w 2552"/>
                  <a:gd name="T33" fmla="*/ 175 h 1397"/>
                  <a:gd name="T34" fmla="*/ 48 w 2552"/>
                  <a:gd name="T35" fmla="*/ 89 h 1397"/>
                  <a:gd name="T36" fmla="*/ 83 w 2552"/>
                  <a:gd name="T37" fmla="*/ 88 h 1397"/>
                  <a:gd name="T38" fmla="*/ 171 w 2552"/>
                  <a:gd name="T39" fmla="*/ 79 h 1397"/>
                  <a:gd name="T40" fmla="*/ 185 w 2552"/>
                  <a:gd name="T41" fmla="*/ 63 h 1397"/>
                  <a:gd name="T42" fmla="*/ 186 w 2552"/>
                  <a:gd name="T43" fmla="*/ 39 h 1397"/>
                  <a:gd name="T44" fmla="*/ 267 w 2552"/>
                  <a:gd name="T45" fmla="*/ 6 h 1397"/>
                  <a:gd name="T46" fmla="*/ 299 w 2552"/>
                  <a:gd name="T47" fmla="*/ 19 h 1397"/>
                  <a:gd name="T48" fmla="*/ 327 w 2552"/>
                  <a:gd name="T49" fmla="*/ 90 h 1397"/>
                  <a:gd name="T50" fmla="*/ 357 w 2552"/>
                  <a:gd name="T51" fmla="*/ 102 h 1397"/>
                  <a:gd name="T52" fmla="*/ 372 w 2552"/>
                  <a:gd name="T53" fmla="*/ 87 h 1397"/>
                  <a:gd name="T54" fmla="*/ 400 w 2552"/>
                  <a:gd name="T55" fmla="*/ 92 h 1397"/>
                  <a:gd name="T56" fmla="*/ 540 w 2552"/>
                  <a:gd name="T57" fmla="*/ 145 h 1397"/>
                  <a:gd name="T58" fmla="*/ 607 w 2552"/>
                  <a:gd name="T59" fmla="*/ 157 h 1397"/>
                  <a:gd name="T60" fmla="*/ 638 w 2552"/>
                  <a:gd name="T61" fmla="*/ 174 h 1397"/>
                  <a:gd name="T62" fmla="*/ 589 w 2552"/>
                  <a:gd name="T63" fmla="*/ 147 h 1397"/>
                  <a:gd name="T64" fmla="*/ 506 w 2552"/>
                  <a:gd name="T65" fmla="*/ 130 h 1397"/>
                  <a:gd name="T66" fmla="*/ 397 w 2552"/>
                  <a:gd name="T67" fmla="*/ 83 h 1397"/>
                  <a:gd name="T68" fmla="*/ 360 w 2552"/>
                  <a:gd name="T69" fmla="*/ 92 h 1397"/>
                  <a:gd name="T70" fmla="*/ 348 w 2552"/>
                  <a:gd name="T71" fmla="*/ 96 h 1397"/>
                  <a:gd name="T72" fmla="*/ 333 w 2552"/>
                  <a:gd name="T73" fmla="*/ 87 h 1397"/>
                  <a:gd name="T74" fmla="*/ 304 w 2552"/>
                  <a:gd name="T75" fmla="*/ 16 h 1397"/>
                  <a:gd name="T76" fmla="*/ 239 w 2552"/>
                  <a:gd name="T77" fmla="*/ 3 h 1397"/>
                  <a:gd name="T78" fmla="*/ 174 w 2552"/>
                  <a:gd name="T79" fmla="*/ 49 h 1397"/>
                  <a:gd name="T80" fmla="*/ 181 w 2552"/>
                  <a:gd name="T81" fmla="*/ 63 h 1397"/>
                  <a:gd name="T82" fmla="*/ 156 w 2552"/>
                  <a:gd name="T83" fmla="*/ 77 h 1397"/>
                  <a:gd name="T84" fmla="*/ 66 w 2552"/>
                  <a:gd name="T85" fmla="*/ 81 h 1397"/>
                  <a:gd name="T86" fmla="*/ 18 w 2552"/>
                  <a:gd name="T87" fmla="*/ 130 h 1397"/>
                  <a:gd name="T88" fmla="*/ 0 w 2552"/>
                  <a:gd name="T89" fmla="*/ 196 h 1397"/>
                  <a:gd name="T90" fmla="*/ 37 w 2552"/>
                  <a:gd name="T91" fmla="*/ 247 h 1397"/>
                  <a:gd name="T92" fmla="*/ 71 w 2552"/>
                  <a:gd name="T93" fmla="*/ 234 h 1397"/>
                  <a:gd name="T94" fmla="*/ 138 w 2552"/>
                  <a:gd name="T95" fmla="*/ 266 h 1397"/>
                  <a:gd name="T96" fmla="*/ 126 w 2552"/>
                  <a:gd name="T97" fmla="*/ 285 h 1397"/>
                  <a:gd name="T98" fmla="*/ 158 w 2552"/>
                  <a:gd name="T99" fmla="*/ 332 h 1397"/>
                  <a:gd name="T100" fmla="*/ 204 w 2552"/>
                  <a:gd name="T101" fmla="*/ 308 h 1397"/>
                  <a:gd name="T102" fmla="*/ 233 w 2552"/>
                  <a:gd name="T103" fmla="*/ 240 h 1397"/>
                  <a:gd name="T104" fmla="*/ 279 w 2552"/>
                  <a:gd name="T105" fmla="*/ 201 h 1397"/>
                  <a:gd name="T106" fmla="*/ 319 w 2552"/>
                  <a:gd name="T107" fmla="*/ 216 h 1397"/>
                  <a:gd name="T108" fmla="*/ 306 w 2552"/>
                  <a:gd name="T109" fmla="*/ 257 h 1397"/>
                  <a:gd name="T110" fmla="*/ 345 w 2552"/>
                  <a:gd name="T111" fmla="*/ 292 h 1397"/>
                  <a:gd name="T112" fmla="*/ 485 w 2552"/>
                  <a:gd name="T113" fmla="*/ 337 h 1397"/>
                  <a:gd name="T114" fmla="*/ 574 w 2552"/>
                  <a:gd name="T115" fmla="*/ 348 h 1397"/>
                  <a:gd name="T116" fmla="*/ 593 w 2552"/>
                  <a:gd name="T117" fmla="*/ 310 h 1397"/>
                  <a:gd name="T118" fmla="*/ 611 w 2552"/>
                  <a:gd name="T119" fmla="*/ 220 h 1397"/>
                  <a:gd name="T120" fmla="*/ 638 w 2552"/>
                  <a:gd name="T121" fmla="*/ 180 h 1397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552"/>
                  <a:gd name="T184" fmla="*/ 0 h 1397"/>
                  <a:gd name="T185" fmla="*/ 2552 w 2552"/>
                  <a:gd name="T186" fmla="*/ 1397 h 1397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552" h="1397">
                    <a:moveTo>
                      <a:pt x="2550" y="722"/>
                    </a:moveTo>
                    <a:lnTo>
                      <a:pt x="2528" y="716"/>
                    </a:lnTo>
                    <a:lnTo>
                      <a:pt x="2526" y="720"/>
                    </a:lnTo>
                    <a:lnTo>
                      <a:pt x="2522" y="728"/>
                    </a:lnTo>
                    <a:lnTo>
                      <a:pt x="2518" y="740"/>
                    </a:lnTo>
                    <a:lnTo>
                      <a:pt x="2530" y="740"/>
                    </a:lnTo>
                    <a:lnTo>
                      <a:pt x="2522" y="732"/>
                    </a:lnTo>
                    <a:lnTo>
                      <a:pt x="2516" y="746"/>
                    </a:lnTo>
                    <a:lnTo>
                      <a:pt x="2498" y="776"/>
                    </a:lnTo>
                    <a:lnTo>
                      <a:pt x="2486" y="792"/>
                    </a:lnTo>
                    <a:lnTo>
                      <a:pt x="2476" y="804"/>
                    </a:lnTo>
                    <a:lnTo>
                      <a:pt x="2466" y="812"/>
                    </a:lnTo>
                    <a:lnTo>
                      <a:pt x="2458" y="820"/>
                    </a:lnTo>
                    <a:lnTo>
                      <a:pt x="2446" y="844"/>
                    </a:lnTo>
                    <a:lnTo>
                      <a:pt x="2434" y="872"/>
                    </a:lnTo>
                    <a:lnTo>
                      <a:pt x="2430" y="880"/>
                    </a:lnTo>
                    <a:lnTo>
                      <a:pt x="2420" y="912"/>
                    </a:lnTo>
                    <a:lnTo>
                      <a:pt x="2410" y="946"/>
                    </a:lnTo>
                    <a:lnTo>
                      <a:pt x="2402" y="980"/>
                    </a:lnTo>
                    <a:lnTo>
                      <a:pt x="2394" y="1016"/>
                    </a:lnTo>
                    <a:lnTo>
                      <a:pt x="2390" y="1046"/>
                    </a:lnTo>
                    <a:lnTo>
                      <a:pt x="2382" y="1079"/>
                    </a:lnTo>
                    <a:lnTo>
                      <a:pt x="2374" y="1109"/>
                    </a:lnTo>
                    <a:lnTo>
                      <a:pt x="2358" y="1171"/>
                    </a:lnTo>
                    <a:lnTo>
                      <a:pt x="2352" y="1199"/>
                    </a:lnTo>
                    <a:lnTo>
                      <a:pt x="2350" y="1227"/>
                    </a:lnTo>
                    <a:lnTo>
                      <a:pt x="2350" y="1251"/>
                    </a:lnTo>
                    <a:lnTo>
                      <a:pt x="2354" y="1261"/>
                    </a:lnTo>
                    <a:lnTo>
                      <a:pt x="2358" y="1279"/>
                    </a:lnTo>
                    <a:lnTo>
                      <a:pt x="2362" y="1295"/>
                    </a:lnTo>
                    <a:lnTo>
                      <a:pt x="2364" y="1313"/>
                    </a:lnTo>
                    <a:lnTo>
                      <a:pt x="2360" y="1329"/>
                    </a:lnTo>
                    <a:lnTo>
                      <a:pt x="2372" y="1329"/>
                    </a:lnTo>
                    <a:lnTo>
                      <a:pt x="2364" y="1321"/>
                    </a:lnTo>
                    <a:lnTo>
                      <a:pt x="2358" y="1335"/>
                    </a:lnTo>
                    <a:lnTo>
                      <a:pt x="2348" y="1347"/>
                    </a:lnTo>
                    <a:lnTo>
                      <a:pt x="2336" y="1357"/>
                    </a:lnTo>
                    <a:lnTo>
                      <a:pt x="2346" y="1365"/>
                    </a:lnTo>
                    <a:lnTo>
                      <a:pt x="2340" y="1355"/>
                    </a:lnTo>
                    <a:lnTo>
                      <a:pt x="2326" y="1361"/>
                    </a:lnTo>
                    <a:lnTo>
                      <a:pt x="2310" y="1369"/>
                    </a:lnTo>
                    <a:lnTo>
                      <a:pt x="2312" y="1379"/>
                    </a:lnTo>
                    <a:lnTo>
                      <a:pt x="2310" y="1367"/>
                    </a:lnTo>
                    <a:lnTo>
                      <a:pt x="2294" y="1371"/>
                    </a:lnTo>
                    <a:lnTo>
                      <a:pt x="2278" y="1373"/>
                    </a:lnTo>
                    <a:lnTo>
                      <a:pt x="2258" y="1373"/>
                    </a:lnTo>
                    <a:lnTo>
                      <a:pt x="2246" y="1373"/>
                    </a:lnTo>
                    <a:lnTo>
                      <a:pt x="2232" y="1371"/>
                    </a:lnTo>
                    <a:lnTo>
                      <a:pt x="2214" y="1369"/>
                    </a:lnTo>
                    <a:lnTo>
                      <a:pt x="2194" y="1367"/>
                    </a:lnTo>
                    <a:lnTo>
                      <a:pt x="2172" y="1363"/>
                    </a:lnTo>
                    <a:lnTo>
                      <a:pt x="2144" y="1359"/>
                    </a:lnTo>
                    <a:lnTo>
                      <a:pt x="2112" y="1355"/>
                    </a:lnTo>
                    <a:lnTo>
                      <a:pt x="2076" y="1349"/>
                    </a:lnTo>
                    <a:lnTo>
                      <a:pt x="2034" y="1341"/>
                    </a:lnTo>
                    <a:lnTo>
                      <a:pt x="1990" y="1333"/>
                    </a:lnTo>
                    <a:lnTo>
                      <a:pt x="1966" y="1329"/>
                    </a:lnTo>
                    <a:lnTo>
                      <a:pt x="1941" y="1325"/>
                    </a:lnTo>
                    <a:lnTo>
                      <a:pt x="1915" y="1319"/>
                    </a:lnTo>
                    <a:lnTo>
                      <a:pt x="1915" y="1331"/>
                    </a:lnTo>
                    <a:lnTo>
                      <a:pt x="1919" y="1321"/>
                    </a:lnTo>
                    <a:lnTo>
                      <a:pt x="1891" y="1313"/>
                    </a:lnTo>
                    <a:lnTo>
                      <a:pt x="1829" y="1299"/>
                    </a:lnTo>
                    <a:lnTo>
                      <a:pt x="1765" y="1283"/>
                    </a:lnTo>
                    <a:lnTo>
                      <a:pt x="1701" y="1265"/>
                    </a:lnTo>
                    <a:lnTo>
                      <a:pt x="1639" y="1247"/>
                    </a:lnTo>
                    <a:lnTo>
                      <a:pt x="1611" y="1237"/>
                    </a:lnTo>
                    <a:lnTo>
                      <a:pt x="1583" y="1229"/>
                    </a:lnTo>
                    <a:lnTo>
                      <a:pt x="1559" y="1219"/>
                    </a:lnTo>
                    <a:lnTo>
                      <a:pt x="1537" y="1211"/>
                    </a:lnTo>
                    <a:lnTo>
                      <a:pt x="1501" y="1195"/>
                    </a:lnTo>
                    <a:lnTo>
                      <a:pt x="1463" y="1179"/>
                    </a:lnTo>
                    <a:lnTo>
                      <a:pt x="1391" y="1147"/>
                    </a:lnTo>
                    <a:lnTo>
                      <a:pt x="1357" y="1133"/>
                    </a:lnTo>
                    <a:lnTo>
                      <a:pt x="1325" y="1119"/>
                    </a:lnTo>
                    <a:lnTo>
                      <a:pt x="1297" y="1109"/>
                    </a:lnTo>
                    <a:lnTo>
                      <a:pt x="1277" y="1099"/>
                    </a:lnTo>
                    <a:lnTo>
                      <a:pt x="1271" y="1109"/>
                    </a:lnTo>
                    <a:lnTo>
                      <a:pt x="1277" y="1099"/>
                    </a:lnTo>
                    <a:lnTo>
                      <a:pt x="1259" y="1087"/>
                    </a:lnTo>
                    <a:lnTo>
                      <a:pt x="1255" y="1097"/>
                    </a:lnTo>
                    <a:lnTo>
                      <a:pt x="1263" y="1089"/>
                    </a:lnTo>
                    <a:lnTo>
                      <a:pt x="1251" y="1075"/>
                    </a:lnTo>
                    <a:lnTo>
                      <a:pt x="1243" y="1064"/>
                    </a:lnTo>
                    <a:lnTo>
                      <a:pt x="1235" y="1073"/>
                    </a:lnTo>
                    <a:lnTo>
                      <a:pt x="1247" y="1073"/>
                    </a:lnTo>
                    <a:lnTo>
                      <a:pt x="1243" y="1060"/>
                    </a:lnTo>
                    <a:lnTo>
                      <a:pt x="1241" y="1050"/>
                    </a:lnTo>
                    <a:lnTo>
                      <a:pt x="1243" y="1038"/>
                    </a:lnTo>
                    <a:lnTo>
                      <a:pt x="1245" y="1030"/>
                    </a:lnTo>
                    <a:lnTo>
                      <a:pt x="1233" y="1030"/>
                    </a:lnTo>
                    <a:lnTo>
                      <a:pt x="1243" y="1038"/>
                    </a:lnTo>
                    <a:lnTo>
                      <a:pt x="1247" y="1032"/>
                    </a:lnTo>
                    <a:lnTo>
                      <a:pt x="1261" y="1014"/>
                    </a:lnTo>
                    <a:lnTo>
                      <a:pt x="1273" y="992"/>
                    </a:lnTo>
                    <a:lnTo>
                      <a:pt x="1285" y="968"/>
                    </a:lnTo>
                    <a:lnTo>
                      <a:pt x="1289" y="960"/>
                    </a:lnTo>
                    <a:lnTo>
                      <a:pt x="1297" y="934"/>
                    </a:lnTo>
                    <a:lnTo>
                      <a:pt x="1303" y="910"/>
                    </a:lnTo>
                    <a:lnTo>
                      <a:pt x="1303" y="886"/>
                    </a:lnTo>
                    <a:lnTo>
                      <a:pt x="1299" y="866"/>
                    </a:lnTo>
                    <a:lnTo>
                      <a:pt x="1297" y="858"/>
                    </a:lnTo>
                    <a:lnTo>
                      <a:pt x="1285" y="842"/>
                    </a:lnTo>
                    <a:lnTo>
                      <a:pt x="1259" y="816"/>
                    </a:lnTo>
                    <a:lnTo>
                      <a:pt x="1255" y="814"/>
                    </a:lnTo>
                    <a:lnTo>
                      <a:pt x="1225" y="796"/>
                    </a:lnTo>
                    <a:lnTo>
                      <a:pt x="1209" y="790"/>
                    </a:lnTo>
                    <a:lnTo>
                      <a:pt x="1189" y="786"/>
                    </a:lnTo>
                    <a:lnTo>
                      <a:pt x="1185" y="784"/>
                    </a:lnTo>
                    <a:lnTo>
                      <a:pt x="1163" y="782"/>
                    </a:lnTo>
                    <a:lnTo>
                      <a:pt x="1139" y="780"/>
                    </a:lnTo>
                    <a:lnTo>
                      <a:pt x="1115" y="780"/>
                    </a:lnTo>
                    <a:lnTo>
                      <a:pt x="1091" y="784"/>
                    </a:lnTo>
                    <a:lnTo>
                      <a:pt x="1085" y="784"/>
                    </a:lnTo>
                    <a:lnTo>
                      <a:pt x="1061" y="790"/>
                    </a:lnTo>
                    <a:lnTo>
                      <a:pt x="1039" y="800"/>
                    </a:lnTo>
                    <a:lnTo>
                      <a:pt x="1017" y="812"/>
                    </a:lnTo>
                    <a:lnTo>
                      <a:pt x="1013" y="814"/>
                    </a:lnTo>
                    <a:lnTo>
                      <a:pt x="991" y="832"/>
                    </a:lnTo>
                    <a:lnTo>
                      <a:pt x="971" y="854"/>
                    </a:lnTo>
                    <a:lnTo>
                      <a:pt x="953" y="882"/>
                    </a:lnTo>
                    <a:lnTo>
                      <a:pt x="961" y="890"/>
                    </a:lnTo>
                    <a:lnTo>
                      <a:pt x="953" y="882"/>
                    </a:lnTo>
                    <a:lnTo>
                      <a:pt x="933" y="912"/>
                    </a:lnTo>
                    <a:lnTo>
                      <a:pt x="915" y="944"/>
                    </a:lnTo>
                    <a:lnTo>
                      <a:pt x="883" y="1010"/>
                    </a:lnTo>
                    <a:lnTo>
                      <a:pt x="869" y="1042"/>
                    </a:lnTo>
                    <a:lnTo>
                      <a:pt x="855" y="1071"/>
                    </a:lnTo>
                    <a:lnTo>
                      <a:pt x="853" y="1081"/>
                    </a:lnTo>
                    <a:lnTo>
                      <a:pt x="841" y="1109"/>
                    </a:lnTo>
                    <a:lnTo>
                      <a:pt x="853" y="1109"/>
                    </a:lnTo>
                    <a:lnTo>
                      <a:pt x="845" y="1099"/>
                    </a:lnTo>
                    <a:lnTo>
                      <a:pt x="833" y="1129"/>
                    </a:lnTo>
                    <a:lnTo>
                      <a:pt x="825" y="1149"/>
                    </a:lnTo>
                    <a:lnTo>
                      <a:pt x="821" y="1157"/>
                    </a:lnTo>
                    <a:lnTo>
                      <a:pt x="811" y="1183"/>
                    </a:lnTo>
                    <a:lnTo>
                      <a:pt x="793" y="1235"/>
                    </a:lnTo>
                    <a:lnTo>
                      <a:pt x="805" y="1235"/>
                    </a:lnTo>
                    <a:lnTo>
                      <a:pt x="795" y="1227"/>
                    </a:lnTo>
                    <a:lnTo>
                      <a:pt x="785" y="1251"/>
                    </a:lnTo>
                    <a:lnTo>
                      <a:pt x="773" y="1271"/>
                    </a:lnTo>
                    <a:lnTo>
                      <a:pt x="759" y="1287"/>
                    </a:lnTo>
                    <a:lnTo>
                      <a:pt x="769" y="1297"/>
                    </a:lnTo>
                    <a:lnTo>
                      <a:pt x="763" y="1285"/>
                    </a:lnTo>
                    <a:lnTo>
                      <a:pt x="749" y="1297"/>
                    </a:lnTo>
                    <a:lnTo>
                      <a:pt x="729" y="1305"/>
                    </a:lnTo>
                    <a:lnTo>
                      <a:pt x="709" y="1311"/>
                    </a:lnTo>
                    <a:lnTo>
                      <a:pt x="713" y="1321"/>
                    </a:lnTo>
                    <a:lnTo>
                      <a:pt x="713" y="1309"/>
                    </a:lnTo>
                    <a:lnTo>
                      <a:pt x="689" y="1313"/>
                    </a:lnTo>
                    <a:lnTo>
                      <a:pt x="665" y="1313"/>
                    </a:lnTo>
                    <a:lnTo>
                      <a:pt x="665" y="1325"/>
                    </a:lnTo>
                    <a:lnTo>
                      <a:pt x="669" y="1313"/>
                    </a:lnTo>
                    <a:lnTo>
                      <a:pt x="641" y="1307"/>
                    </a:lnTo>
                    <a:lnTo>
                      <a:pt x="627" y="1301"/>
                    </a:lnTo>
                    <a:lnTo>
                      <a:pt x="613" y="1293"/>
                    </a:lnTo>
                    <a:lnTo>
                      <a:pt x="609" y="1305"/>
                    </a:lnTo>
                    <a:lnTo>
                      <a:pt x="617" y="1295"/>
                    </a:lnTo>
                    <a:lnTo>
                      <a:pt x="603" y="1285"/>
                    </a:lnTo>
                    <a:lnTo>
                      <a:pt x="589" y="1273"/>
                    </a:lnTo>
                    <a:lnTo>
                      <a:pt x="575" y="1257"/>
                    </a:lnTo>
                    <a:lnTo>
                      <a:pt x="559" y="1241"/>
                    </a:lnTo>
                    <a:lnTo>
                      <a:pt x="547" y="1221"/>
                    </a:lnTo>
                    <a:lnTo>
                      <a:pt x="537" y="1203"/>
                    </a:lnTo>
                    <a:lnTo>
                      <a:pt x="529" y="1213"/>
                    </a:lnTo>
                    <a:lnTo>
                      <a:pt x="541" y="1213"/>
                    </a:lnTo>
                    <a:lnTo>
                      <a:pt x="535" y="1195"/>
                    </a:lnTo>
                    <a:lnTo>
                      <a:pt x="531" y="1177"/>
                    </a:lnTo>
                    <a:lnTo>
                      <a:pt x="529" y="1161"/>
                    </a:lnTo>
                    <a:lnTo>
                      <a:pt x="531" y="1143"/>
                    </a:lnTo>
                    <a:lnTo>
                      <a:pt x="537" y="1115"/>
                    </a:lnTo>
                    <a:lnTo>
                      <a:pt x="547" y="1089"/>
                    </a:lnTo>
                    <a:lnTo>
                      <a:pt x="535" y="1089"/>
                    </a:lnTo>
                    <a:lnTo>
                      <a:pt x="543" y="1099"/>
                    </a:lnTo>
                    <a:lnTo>
                      <a:pt x="555" y="1079"/>
                    </a:lnTo>
                    <a:lnTo>
                      <a:pt x="559" y="1071"/>
                    </a:lnTo>
                    <a:lnTo>
                      <a:pt x="563" y="1068"/>
                    </a:lnTo>
                    <a:lnTo>
                      <a:pt x="565" y="1064"/>
                    </a:lnTo>
                    <a:lnTo>
                      <a:pt x="565" y="1062"/>
                    </a:lnTo>
                    <a:lnTo>
                      <a:pt x="569" y="1054"/>
                    </a:lnTo>
                    <a:lnTo>
                      <a:pt x="565" y="1046"/>
                    </a:lnTo>
                    <a:lnTo>
                      <a:pt x="437" y="922"/>
                    </a:lnTo>
                    <a:lnTo>
                      <a:pt x="433" y="920"/>
                    </a:lnTo>
                    <a:lnTo>
                      <a:pt x="431" y="918"/>
                    </a:lnTo>
                    <a:lnTo>
                      <a:pt x="425" y="918"/>
                    </a:lnTo>
                    <a:lnTo>
                      <a:pt x="417" y="916"/>
                    </a:lnTo>
                    <a:lnTo>
                      <a:pt x="403" y="914"/>
                    </a:lnTo>
                    <a:lnTo>
                      <a:pt x="385" y="914"/>
                    </a:lnTo>
                    <a:lnTo>
                      <a:pt x="364" y="912"/>
                    </a:lnTo>
                    <a:lnTo>
                      <a:pt x="340" y="912"/>
                    </a:lnTo>
                    <a:lnTo>
                      <a:pt x="290" y="914"/>
                    </a:lnTo>
                    <a:lnTo>
                      <a:pt x="278" y="916"/>
                    </a:lnTo>
                    <a:lnTo>
                      <a:pt x="272" y="916"/>
                    </a:lnTo>
                    <a:lnTo>
                      <a:pt x="262" y="920"/>
                    </a:lnTo>
                    <a:lnTo>
                      <a:pt x="242" y="932"/>
                    </a:lnTo>
                    <a:lnTo>
                      <a:pt x="238" y="934"/>
                    </a:lnTo>
                    <a:lnTo>
                      <a:pt x="220" y="946"/>
                    </a:lnTo>
                    <a:lnTo>
                      <a:pt x="204" y="960"/>
                    </a:lnTo>
                    <a:lnTo>
                      <a:pt x="214" y="970"/>
                    </a:lnTo>
                    <a:lnTo>
                      <a:pt x="208" y="958"/>
                    </a:lnTo>
                    <a:lnTo>
                      <a:pt x="192" y="968"/>
                    </a:lnTo>
                    <a:lnTo>
                      <a:pt x="182" y="972"/>
                    </a:lnTo>
                    <a:lnTo>
                      <a:pt x="188" y="982"/>
                    </a:lnTo>
                    <a:lnTo>
                      <a:pt x="188" y="970"/>
                    </a:lnTo>
                    <a:lnTo>
                      <a:pt x="178" y="972"/>
                    </a:lnTo>
                    <a:lnTo>
                      <a:pt x="166" y="972"/>
                    </a:lnTo>
                    <a:lnTo>
                      <a:pt x="166" y="984"/>
                    </a:lnTo>
                    <a:lnTo>
                      <a:pt x="172" y="972"/>
                    </a:lnTo>
                    <a:lnTo>
                      <a:pt x="158" y="968"/>
                    </a:lnTo>
                    <a:lnTo>
                      <a:pt x="144" y="962"/>
                    </a:lnTo>
                    <a:lnTo>
                      <a:pt x="140" y="974"/>
                    </a:lnTo>
                    <a:lnTo>
                      <a:pt x="148" y="964"/>
                    </a:lnTo>
                    <a:lnTo>
                      <a:pt x="132" y="954"/>
                    </a:lnTo>
                    <a:lnTo>
                      <a:pt x="98" y="928"/>
                    </a:lnTo>
                    <a:lnTo>
                      <a:pt x="94" y="940"/>
                    </a:lnTo>
                    <a:lnTo>
                      <a:pt x="102" y="930"/>
                    </a:lnTo>
                    <a:lnTo>
                      <a:pt x="78" y="902"/>
                    </a:lnTo>
                    <a:lnTo>
                      <a:pt x="58" y="872"/>
                    </a:lnTo>
                    <a:lnTo>
                      <a:pt x="44" y="844"/>
                    </a:lnTo>
                    <a:lnTo>
                      <a:pt x="36" y="852"/>
                    </a:lnTo>
                    <a:lnTo>
                      <a:pt x="48" y="852"/>
                    </a:lnTo>
                    <a:lnTo>
                      <a:pt x="36" y="826"/>
                    </a:lnTo>
                    <a:lnTo>
                      <a:pt x="30" y="804"/>
                    </a:lnTo>
                    <a:lnTo>
                      <a:pt x="26" y="796"/>
                    </a:lnTo>
                    <a:lnTo>
                      <a:pt x="26" y="790"/>
                    </a:lnTo>
                    <a:lnTo>
                      <a:pt x="24" y="786"/>
                    </a:lnTo>
                    <a:lnTo>
                      <a:pt x="24" y="782"/>
                    </a:lnTo>
                    <a:lnTo>
                      <a:pt x="12" y="784"/>
                    </a:lnTo>
                    <a:lnTo>
                      <a:pt x="24" y="786"/>
                    </a:lnTo>
                    <a:lnTo>
                      <a:pt x="24" y="782"/>
                    </a:lnTo>
                    <a:lnTo>
                      <a:pt x="26" y="774"/>
                    </a:lnTo>
                    <a:lnTo>
                      <a:pt x="28" y="762"/>
                    </a:lnTo>
                    <a:lnTo>
                      <a:pt x="32" y="744"/>
                    </a:lnTo>
                    <a:lnTo>
                      <a:pt x="36" y="724"/>
                    </a:lnTo>
                    <a:lnTo>
                      <a:pt x="42" y="702"/>
                    </a:lnTo>
                    <a:lnTo>
                      <a:pt x="48" y="676"/>
                    </a:lnTo>
                    <a:lnTo>
                      <a:pt x="54" y="648"/>
                    </a:lnTo>
                    <a:lnTo>
                      <a:pt x="72" y="591"/>
                    </a:lnTo>
                    <a:lnTo>
                      <a:pt x="92" y="531"/>
                    </a:lnTo>
                    <a:lnTo>
                      <a:pt x="80" y="531"/>
                    </a:lnTo>
                    <a:lnTo>
                      <a:pt x="90" y="541"/>
                    </a:lnTo>
                    <a:lnTo>
                      <a:pt x="114" y="483"/>
                    </a:lnTo>
                    <a:lnTo>
                      <a:pt x="128" y="457"/>
                    </a:lnTo>
                    <a:lnTo>
                      <a:pt x="142" y="433"/>
                    </a:lnTo>
                    <a:lnTo>
                      <a:pt x="158" y="411"/>
                    </a:lnTo>
                    <a:lnTo>
                      <a:pt x="174" y="393"/>
                    </a:lnTo>
                    <a:lnTo>
                      <a:pt x="188" y="379"/>
                    </a:lnTo>
                    <a:lnTo>
                      <a:pt x="200" y="367"/>
                    </a:lnTo>
                    <a:lnTo>
                      <a:pt x="192" y="359"/>
                    </a:lnTo>
                    <a:lnTo>
                      <a:pt x="196" y="369"/>
                    </a:lnTo>
                    <a:lnTo>
                      <a:pt x="210" y="361"/>
                    </a:lnTo>
                    <a:lnTo>
                      <a:pt x="222" y="355"/>
                    </a:lnTo>
                    <a:lnTo>
                      <a:pt x="234" y="351"/>
                    </a:lnTo>
                    <a:lnTo>
                      <a:pt x="228" y="341"/>
                    </a:lnTo>
                    <a:lnTo>
                      <a:pt x="228" y="353"/>
                    </a:lnTo>
                    <a:lnTo>
                      <a:pt x="240" y="351"/>
                    </a:lnTo>
                    <a:lnTo>
                      <a:pt x="262" y="349"/>
                    </a:lnTo>
                    <a:lnTo>
                      <a:pt x="282" y="351"/>
                    </a:lnTo>
                    <a:lnTo>
                      <a:pt x="302" y="355"/>
                    </a:lnTo>
                    <a:lnTo>
                      <a:pt x="322" y="355"/>
                    </a:lnTo>
                    <a:lnTo>
                      <a:pt x="320" y="343"/>
                    </a:lnTo>
                    <a:lnTo>
                      <a:pt x="320" y="355"/>
                    </a:lnTo>
                    <a:lnTo>
                      <a:pt x="332" y="355"/>
                    </a:lnTo>
                    <a:lnTo>
                      <a:pt x="348" y="355"/>
                    </a:lnTo>
                    <a:lnTo>
                      <a:pt x="369" y="353"/>
                    </a:lnTo>
                    <a:lnTo>
                      <a:pt x="393" y="353"/>
                    </a:lnTo>
                    <a:lnTo>
                      <a:pt x="419" y="351"/>
                    </a:lnTo>
                    <a:lnTo>
                      <a:pt x="449" y="349"/>
                    </a:lnTo>
                    <a:lnTo>
                      <a:pt x="509" y="347"/>
                    </a:lnTo>
                    <a:lnTo>
                      <a:pt x="569" y="341"/>
                    </a:lnTo>
                    <a:lnTo>
                      <a:pt x="597" y="337"/>
                    </a:lnTo>
                    <a:lnTo>
                      <a:pt x="623" y="333"/>
                    </a:lnTo>
                    <a:lnTo>
                      <a:pt x="645" y="329"/>
                    </a:lnTo>
                    <a:lnTo>
                      <a:pt x="651" y="329"/>
                    </a:lnTo>
                    <a:lnTo>
                      <a:pt x="669" y="323"/>
                    </a:lnTo>
                    <a:lnTo>
                      <a:pt x="681" y="319"/>
                    </a:lnTo>
                    <a:lnTo>
                      <a:pt x="685" y="317"/>
                    </a:lnTo>
                    <a:lnTo>
                      <a:pt x="693" y="311"/>
                    </a:lnTo>
                    <a:lnTo>
                      <a:pt x="705" y="299"/>
                    </a:lnTo>
                    <a:lnTo>
                      <a:pt x="715" y="289"/>
                    </a:lnTo>
                    <a:lnTo>
                      <a:pt x="723" y="283"/>
                    </a:lnTo>
                    <a:lnTo>
                      <a:pt x="715" y="273"/>
                    </a:lnTo>
                    <a:lnTo>
                      <a:pt x="719" y="285"/>
                    </a:lnTo>
                    <a:lnTo>
                      <a:pt x="727" y="279"/>
                    </a:lnTo>
                    <a:lnTo>
                      <a:pt x="737" y="275"/>
                    </a:lnTo>
                    <a:lnTo>
                      <a:pt x="739" y="275"/>
                    </a:lnTo>
                    <a:lnTo>
                      <a:pt x="739" y="273"/>
                    </a:lnTo>
                    <a:lnTo>
                      <a:pt x="743" y="271"/>
                    </a:lnTo>
                    <a:lnTo>
                      <a:pt x="747" y="263"/>
                    </a:lnTo>
                    <a:lnTo>
                      <a:pt x="743" y="255"/>
                    </a:lnTo>
                    <a:lnTo>
                      <a:pt x="741" y="251"/>
                    </a:lnTo>
                    <a:lnTo>
                      <a:pt x="737" y="245"/>
                    </a:lnTo>
                    <a:lnTo>
                      <a:pt x="729" y="235"/>
                    </a:lnTo>
                    <a:lnTo>
                      <a:pt x="723" y="223"/>
                    </a:lnTo>
                    <a:lnTo>
                      <a:pt x="715" y="231"/>
                    </a:lnTo>
                    <a:lnTo>
                      <a:pt x="727" y="231"/>
                    </a:lnTo>
                    <a:lnTo>
                      <a:pt x="723" y="215"/>
                    </a:lnTo>
                    <a:lnTo>
                      <a:pt x="721" y="197"/>
                    </a:lnTo>
                    <a:lnTo>
                      <a:pt x="727" y="177"/>
                    </a:lnTo>
                    <a:lnTo>
                      <a:pt x="715" y="177"/>
                    </a:lnTo>
                    <a:lnTo>
                      <a:pt x="723" y="187"/>
                    </a:lnTo>
                    <a:lnTo>
                      <a:pt x="729" y="177"/>
                    </a:lnTo>
                    <a:lnTo>
                      <a:pt x="735" y="167"/>
                    </a:lnTo>
                    <a:lnTo>
                      <a:pt x="745" y="156"/>
                    </a:lnTo>
                    <a:lnTo>
                      <a:pt x="757" y="144"/>
                    </a:lnTo>
                    <a:lnTo>
                      <a:pt x="785" y="122"/>
                    </a:lnTo>
                    <a:lnTo>
                      <a:pt x="817" y="100"/>
                    </a:lnTo>
                    <a:lnTo>
                      <a:pt x="809" y="90"/>
                    </a:lnTo>
                    <a:lnTo>
                      <a:pt x="813" y="102"/>
                    </a:lnTo>
                    <a:lnTo>
                      <a:pt x="849" y="80"/>
                    </a:lnTo>
                    <a:lnTo>
                      <a:pt x="889" y="62"/>
                    </a:lnTo>
                    <a:lnTo>
                      <a:pt x="929" y="46"/>
                    </a:lnTo>
                    <a:lnTo>
                      <a:pt x="967" y="34"/>
                    </a:lnTo>
                    <a:lnTo>
                      <a:pt x="961" y="24"/>
                    </a:lnTo>
                    <a:lnTo>
                      <a:pt x="961" y="36"/>
                    </a:lnTo>
                    <a:lnTo>
                      <a:pt x="999" y="30"/>
                    </a:lnTo>
                    <a:lnTo>
                      <a:pt x="1031" y="26"/>
                    </a:lnTo>
                    <a:lnTo>
                      <a:pt x="1065" y="24"/>
                    </a:lnTo>
                    <a:lnTo>
                      <a:pt x="1099" y="24"/>
                    </a:lnTo>
                    <a:lnTo>
                      <a:pt x="1129" y="26"/>
                    </a:lnTo>
                    <a:lnTo>
                      <a:pt x="1129" y="14"/>
                    </a:lnTo>
                    <a:lnTo>
                      <a:pt x="1125" y="24"/>
                    </a:lnTo>
                    <a:lnTo>
                      <a:pt x="1151" y="30"/>
                    </a:lnTo>
                    <a:lnTo>
                      <a:pt x="1175" y="40"/>
                    </a:lnTo>
                    <a:lnTo>
                      <a:pt x="1179" y="30"/>
                    </a:lnTo>
                    <a:lnTo>
                      <a:pt x="1171" y="38"/>
                    </a:lnTo>
                    <a:lnTo>
                      <a:pt x="1185" y="54"/>
                    </a:lnTo>
                    <a:lnTo>
                      <a:pt x="1191" y="64"/>
                    </a:lnTo>
                    <a:lnTo>
                      <a:pt x="1201" y="54"/>
                    </a:lnTo>
                    <a:lnTo>
                      <a:pt x="1189" y="54"/>
                    </a:lnTo>
                    <a:lnTo>
                      <a:pt x="1193" y="68"/>
                    </a:lnTo>
                    <a:lnTo>
                      <a:pt x="1195" y="78"/>
                    </a:lnTo>
                    <a:lnTo>
                      <a:pt x="1199" y="94"/>
                    </a:lnTo>
                    <a:lnTo>
                      <a:pt x="1203" y="102"/>
                    </a:lnTo>
                    <a:lnTo>
                      <a:pt x="1217" y="136"/>
                    </a:lnTo>
                    <a:lnTo>
                      <a:pt x="1237" y="173"/>
                    </a:lnTo>
                    <a:lnTo>
                      <a:pt x="1259" y="211"/>
                    </a:lnTo>
                    <a:lnTo>
                      <a:pt x="1279" y="253"/>
                    </a:lnTo>
                    <a:lnTo>
                      <a:pt x="1297" y="291"/>
                    </a:lnTo>
                    <a:lnTo>
                      <a:pt x="1307" y="283"/>
                    </a:lnTo>
                    <a:lnTo>
                      <a:pt x="1295" y="283"/>
                    </a:lnTo>
                    <a:lnTo>
                      <a:pt x="1301" y="301"/>
                    </a:lnTo>
                    <a:lnTo>
                      <a:pt x="1307" y="319"/>
                    </a:lnTo>
                    <a:lnTo>
                      <a:pt x="1311" y="335"/>
                    </a:lnTo>
                    <a:lnTo>
                      <a:pt x="1311" y="351"/>
                    </a:lnTo>
                    <a:lnTo>
                      <a:pt x="1311" y="363"/>
                    </a:lnTo>
                    <a:lnTo>
                      <a:pt x="1311" y="371"/>
                    </a:lnTo>
                    <a:lnTo>
                      <a:pt x="1313" y="377"/>
                    </a:lnTo>
                    <a:lnTo>
                      <a:pt x="1317" y="387"/>
                    </a:lnTo>
                    <a:lnTo>
                      <a:pt x="1321" y="391"/>
                    </a:lnTo>
                    <a:lnTo>
                      <a:pt x="1325" y="393"/>
                    </a:lnTo>
                    <a:lnTo>
                      <a:pt x="1333" y="397"/>
                    </a:lnTo>
                    <a:lnTo>
                      <a:pt x="1345" y="401"/>
                    </a:lnTo>
                    <a:lnTo>
                      <a:pt x="1351" y="401"/>
                    </a:lnTo>
                    <a:lnTo>
                      <a:pt x="1367" y="405"/>
                    </a:lnTo>
                    <a:lnTo>
                      <a:pt x="1389" y="409"/>
                    </a:lnTo>
                    <a:lnTo>
                      <a:pt x="1405" y="411"/>
                    </a:lnTo>
                    <a:lnTo>
                      <a:pt x="1417" y="413"/>
                    </a:lnTo>
                    <a:lnTo>
                      <a:pt x="1427" y="413"/>
                    </a:lnTo>
                    <a:lnTo>
                      <a:pt x="1431" y="411"/>
                    </a:lnTo>
                    <a:lnTo>
                      <a:pt x="1439" y="411"/>
                    </a:lnTo>
                    <a:lnTo>
                      <a:pt x="1445" y="407"/>
                    </a:lnTo>
                    <a:lnTo>
                      <a:pt x="1449" y="405"/>
                    </a:lnTo>
                    <a:lnTo>
                      <a:pt x="1455" y="399"/>
                    </a:lnTo>
                    <a:lnTo>
                      <a:pt x="1459" y="391"/>
                    </a:lnTo>
                    <a:lnTo>
                      <a:pt x="1461" y="381"/>
                    </a:lnTo>
                    <a:lnTo>
                      <a:pt x="1465" y="375"/>
                    </a:lnTo>
                    <a:lnTo>
                      <a:pt x="1471" y="359"/>
                    </a:lnTo>
                    <a:lnTo>
                      <a:pt x="1459" y="359"/>
                    </a:lnTo>
                    <a:lnTo>
                      <a:pt x="1469" y="369"/>
                    </a:lnTo>
                    <a:lnTo>
                      <a:pt x="1479" y="359"/>
                    </a:lnTo>
                    <a:lnTo>
                      <a:pt x="1471" y="349"/>
                    </a:lnTo>
                    <a:lnTo>
                      <a:pt x="1475" y="361"/>
                    </a:lnTo>
                    <a:lnTo>
                      <a:pt x="1491" y="351"/>
                    </a:lnTo>
                    <a:lnTo>
                      <a:pt x="1509" y="345"/>
                    </a:lnTo>
                    <a:lnTo>
                      <a:pt x="1505" y="335"/>
                    </a:lnTo>
                    <a:lnTo>
                      <a:pt x="1505" y="347"/>
                    </a:lnTo>
                    <a:lnTo>
                      <a:pt x="1525" y="343"/>
                    </a:lnTo>
                    <a:lnTo>
                      <a:pt x="1545" y="343"/>
                    </a:lnTo>
                    <a:lnTo>
                      <a:pt x="1545" y="331"/>
                    </a:lnTo>
                    <a:lnTo>
                      <a:pt x="1541" y="343"/>
                    </a:lnTo>
                    <a:lnTo>
                      <a:pt x="1561" y="347"/>
                    </a:lnTo>
                    <a:lnTo>
                      <a:pt x="1565" y="337"/>
                    </a:lnTo>
                    <a:lnTo>
                      <a:pt x="1557" y="345"/>
                    </a:lnTo>
                    <a:lnTo>
                      <a:pt x="1577" y="355"/>
                    </a:lnTo>
                    <a:lnTo>
                      <a:pt x="1583" y="361"/>
                    </a:lnTo>
                    <a:lnTo>
                      <a:pt x="1587" y="363"/>
                    </a:lnTo>
                    <a:lnTo>
                      <a:pt x="1601" y="371"/>
                    </a:lnTo>
                    <a:lnTo>
                      <a:pt x="1619" y="381"/>
                    </a:lnTo>
                    <a:lnTo>
                      <a:pt x="1641" y="391"/>
                    </a:lnTo>
                    <a:lnTo>
                      <a:pt x="1665" y="403"/>
                    </a:lnTo>
                    <a:lnTo>
                      <a:pt x="1693" y="415"/>
                    </a:lnTo>
                    <a:lnTo>
                      <a:pt x="1721" y="429"/>
                    </a:lnTo>
                    <a:lnTo>
                      <a:pt x="1753" y="443"/>
                    </a:lnTo>
                    <a:lnTo>
                      <a:pt x="1817" y="471"/>
                    </a:lnTo>
                    <a:lnTo>
                      <a:pt x="1885" y="497"/>
                    </a:lnTo>
                    <a:lnTo>
                      <a:pt x="1952" y="523"/>
                    </a:lnTo>
                    <a:lnTo>
                      <a:pt x="2016" y="545"/>
                    </a:lnTo>
                    <a:lnTo>
                      <a:pt x="2018" y="545"/>
                    </a:lnTo>
                    <a:lnTo>
                      <a:pt x="2068" y="559"/>
                    </a:lnTo>
                    <a:lnTo>
                      <a:pt x="2114" y="571"/>
                    </a:lnTo>
                    <a:lnTo>
                      <a:pt x="2158" y="581"/>
                    </a:lnTo>
                    <a:lnTo>
                      <a:pt x="2196" y="591"/>
                    </a:lnTo>
                    <a:lnTo>
                      <a:pt x="2200" y="591"/>
                    </a:lnTo>
                    <a:lnTo>
                      <a:pt x="2234" y="599"/>
                    </a:lnTo>
                    <a:lnTo>
                      <a:pt x="2266" y="603"/>
                    </a:lnTo>
                    <a:lnTo>
                      <a:pt x="2292" y="609"/>
                    </a:lnTo>
                    <a:lnTo>
                      <a:pt x="2316" y="611"/>
                    </a:lnTo>
                    <a:lnTo>
                      <a:pt x="2338" y="613"/>
                    </a:lnTo>
                    <a:lnTo>
                      <a:pt x="2356" y="614"/>
                    </a:lnTo>
                    <a:lnTo>
                      <a:pt x="2372" y="616"/>
                    </a:lnTo>
                    <a:lnTo>
                      <a:pt x="2386" y="618"/>
                    </a:lnTo>
                    <a:lnTo>
                      <a:pt x="2412" y="624"/>
                    </a:lnTo>
                    <a:lnTo>
                      <a:pt x="2412" y="613"/>
                    </a:lnTo>
                    <a:lnTo>
                      <a:pt x="2406" y="622"/>
                    </a:lnTo>
                    <a:lnTo>
                      <a:pt x="2428" y="630"/>
                    </a:lnTo>
                    <a:lnTo>
                      <a:pt x="2452" y="640"/>
                    </a:lnTo>
                    <a:lnTo>
                      <a:pt x="2474" y="650"/>
                    </a:lnTo>
                    <a:lnTo>
                      <a:pt x="2494" y="658"/>
                    </a:lnTo>
                    <a:lnTo>
                      <a:pt x="2510" y="668"/>
                    </a:lnTo>
                    <a:lnTo>
                      <a:pt x="2516" y="658"/>
                    </a:lnTo>
                    <a:lnTo>
                      <a:pt x="2506" y="666"/>
                    </a:lnTo>
                    <a:lnTo>
                      <a:pt x="2520" y="678"/>
                    </a:lnTo>
                    <a:lnTo>
                      <a:pt x="2528" y="692"/>
                    </a:lnTo>
                    <a:lnTo>
                      <a:pt x="2538" y="682"/>
                    </a:lnTo>
                    <a:lnTo>
                      <a:pt x="2526" y="682"/>
                    </a:lnTo>
                    <a:lnTo>
                      <a:pt x="2528" y="698"/>
                    </a:lnTo>
                    <a:lnTo>
                      <a:pt x="2528" y="716"/>
                    </a:lnTo>
                    <a:lnTo>
                      <a:pt x="2550" y="722"/>
                    </a:lnTo>
                    <a:lnTo>
                      <a:pt x="2552" y="698"/>
                    </a:lnTo>
                    <a:lnTo>
                      <a:pt x="2550" y="682"/>
                    </a:lnTo>
                    <a:lnTo>
                      <a:pt x="2546" y="674"/>
                    </a:lnTo>
                    <a:lnTo>
                      <a:pt x="2538" y="660"/>
                    </a:lnTo>
                    <a:lnTo>
                      <a:pt x="2524" y="648"/>
                    </a:lnTo>
                    <a:lnTo>
                      <a:pt x="2520" y="646"/>
                    </a:lnTo>
                    <a:lnTo>
                      <a:pt x="2504" y="636"/>
                    </a:lnTo>
                    <a:lnTo>
                      <a:pt x="2484" y="628"/>
                    </a:lnTo>
                    <a:lnTo>
                      <a:pt x="2462" y="618"/>
                    </a:lnTo>
                    <a:lnTo>
                      <a:pt x="2438" y="609"/>
                    </a:lnTo>
                    <a:lnTo>
                      <a:pt x="2416" y="601"/>
                    </a:lnTo>
                    <a:lnTo>
                      <a:pt x="2412" y="601"/>
                    </a:lnTo>
                    <a:lnTo>
                      <a:pt x="2386" y="595"/>
                    </a:lnTo>
                    <a:lnTo>
                      <a:pt x="2372" y="593"/>
                    </a:lnTo>
                    <a:lnTo>
                      <a:pt x="2356" y="591"/>
                    </a:lnTo>
                    <a:lnTo>
                      <a:pt x="2338" y="589"/>
                    </a:lnTo>
                    <a:lnTo>
                      <a:pt x="2316" y="587"/>
                    </a:lnTo>
                    <a:lnTo>
                      <a:pt x="2292" y="585"/>
                    </a:lnTo>
                    <a:lnTo>
                      <a:pt x="2266" y="579"/>
                    </a:lnTo>
                    <a:lnTo>
                      <a:pt x="2234" y="575"/>
                    </a:lnTo>
                    <a:lnTo>
                      <a:pt x="2200" y="567"/>
                    </a:lnTo>
                    <a:lnTo>
                      <a:pt x="2200" y="579"/>
                    </a:lnTo>
                    <a:lnTo>
                      <a:pt x="2206" y="569"/>
                    </a:lnTo>
                    <a:lnTo>
                      <a:pt x="2168" y="559"/>
                    </a:lnTo>
                    <a:lnTo>
                      <a:pt x="2124" y="549"/>
                    </a:lnTo>
                    <a:lnTo>
                      <a:pt x="2078" y="537"/>
                    </a:lnTo>
                    <a:lnTo>
                      <a:pt x="2024" y="523"/>
                    </a:lnTo>
                    <a:lnTo>
                      <a:pt x="2020" y="533"/>
                    </a:lnTo>
                    <a:lnTo>
                      <a:pt x="2024" y="523"/>
                    </a:lnTo>
                    <a:lnTo>
                      <a:pt x="1962" y="501"/>
                    </a:lnTo>
                    <a:lnTo>
                      <a:pt x="1895" y="475"/>
                    </a:lnTo>
                    <a:lnTo>
                      <a:pt x="1827" y="449"/>
                    </a:lnTo>
                    <a:lnTo>
                      <a:pt x="1763" y="421"/>
                    </a:lnTo>
                    <a:lnTo>
                      <a:pt x="1731" y="407"/>
                    </a:lnTo>
                    <a:lnTo>
                      <a:pt x="1703" y="393"/>
                    </a:lnTo>
                    <a:lnTo>
                      <a:pt x="1675" y="381"/>
                    </a:lnTo>
                    <a:lnTo>
                      <a:pt x="1651" y="369"/>
                    </a:lnTo>
                    <a:lnTo>
                      <a:pt x="1629" y="359"/>
                    </a:lnTo>
                    <a:lnTo>
                      <a:pt x="1611" y="349"/>
                    </a:lnTo>
                    <a:lnTo>
                      <a:pt x="1597" y="341"/>
                    </a:lnTo>
                    <a:lnTo>
                      <a:pt x="1593" y="351"/>
                    </a:lnTo>
                    <a:lnTo>
                      <a:pt x="1601" y="343"/>
                    </a:lnTo>
                    <a:lnTo>
                      <a:pt x="1591" y="335"/>
                    </a:lnTo>
                    <a:lnTo>
                      <a:pt x="1575" y="327"/>
                    </a:lnTo>
                    <a:lnTo>
                      <a:pt x="1571" y="325"/>
                    </a:lnTo>
                    <a:lnTo>
                      <a:pt x="1551" y="321"/>
                    </a:lnTo>
                    <a:lnTo>
                      <a:pt x="1545" y="319"/>
                    </a:lnTo>
                    <a:lnTo>
                      <a:pt x="1525" y="319"/>
                    </a:lnTo>
                    <a:lnTo>
                      <a:pt x="1505" y="323"/>
                    </a:lnTo>
                    <a:lnTo>
                      <a:pt x="1499" y="323"/>
                    </a:lnTo>
                    <a:lnTo>
                      <a:pt x="1481" y="329"/>
                    </a:lnTo>
                    <a:lnTo>
                      <a:pt x="1465" y="339"/>
                    </a:lnTo>
                    <a:lnTo>
                      <a:pt x="1461" y="341"/>
                    </a:lnTo>
                    <a:lnTo>
                      <a:pt x="1451" y="351"/>
                    </a:lnTo>
                    <a:lnTo>
                      <a:pt x="1447" y="359"/>
                    </a:lnTo>
                    <a:lnTo>
                      <a:pt x="1443" y="369"/>
                    </a:lnTo>
                    <a:lnTo>
                      <a:pt x="1437" y="381"/>
                    </a:lnTo>
                    <a:lnTo>
                      <a:pt x="1449" y="381"/>
                    </a:lnTo>
                    <a:lnTo>
                      <a:pt x="1441" y="373"/>
                    </a:lnTo>
                    <a:lnTo>
                      <a:pt x="1437" y="381"/>
                    </a:lnTo>
                    <a:lnTo>
                      <a:pt x="1431" y="387"/>
                    </a:lnTo>
                    <a:lnTo>
                      <a:pt x="1441" y="395"/>
                    </a:lnTo>
                    <a:lnTo>
                      <a:pt x="1435" y="385"/>
                    </a:lnTo>
                    <a:lnTo>
                      <a:pt x="1429" y="389"/>
                    </a:lnTo>
                    <a:lnTo>
                      <a:pt x="1421" y="389"/>
                    </a:lnTo>
                    <a:lnTo>
                      <a:pt x="1427" y="401"/>
                    </a:lnTo>
                    <a:lnTo>
                      <a:pt x="1427" y="389"/>
                    </a:lnTo>
                    <a:lnTo>
                      <a:pt x="1417" y="389"/>
                    </a:lnTo>
                    <a:lnTo>
                      <a:pt x="1405" y="387"/>
                    </a:lnTo>
                    <a:lnTo>
                      <a:pt x="1393" y="385"/>
                    </a:lnTo>
                    <a:lnTo>
                      <a:pt x="1367" y="381"/>
                    </a:lnTo>
                    <a:lnTo>
                      <a:pt x="1351" y="377"/>
                    </a:lnTo>
                    <a:lnTo>
                      <a:pt x="1351" y="389"/>
                    </a:lnTo>
                    <a:lnTo>
                      <a:pt x="1355" y="379"/>
                    </a:lnTo>
                    <a:lnTo>
                      <a:pt x="1343" y="375"/>
                    </a:lnTo>
                    <a:lnTo>
                      <a:pt x="1335" y="371"/>
                    </a:lnTo>
                    <a:lnTo>
                      <a:pt x="1331" y="383"/>
                    </a:lnTo>
                    <a:lnTo>
                      <a:pt x="1339" y="373"/>
                    </a:lnTo>
                    <a:lnTo>
                      <a:pt x="1335" y="369"/>
                    </a:lnTo>
                    <a:lnTo>
                      <a:pt x="1325" y="377"/>
                    </a:lnTo>
                    <a:lnTo>
                      <a:pt x="1337" y="377"/>
                    </a:lnTo>
                    <a:lnTo>
                      <a:pt x="1335" y="371"/>
                    </a:lnTo>
                    <a:lnTo>
                      <a:pt x="1335" y="363"/>
                    </a:lnTo>
                    <a:lnTo>
                      <a:pt x="1335" y="351"/>
                    </a:lnTo>
                    <a:lnTo>
                      <a:pt x="1335" y="335"/>
                    </a:lnTo>
                    <a:lnTo>
                      <a:pt x="1331" y="319"/>
                    </a:lnTo>
                    <a:lnTo>
                      <a:pt x="1325" y="301"/>
                    </a:lnTo>
                    <a:lnTo>
                      <a:pt x="1319" y="283"/>
                    </a:lnTo>
                    <a:lnTo>
                      <a:pt x="1315" y="273"/>
                    </a:lnTo>
                    <a:lnTo>
                      <a:pt x="1297" y="235"/>
                    </a:lnTo>
                    <a:lnTo>
                      <a:pt x="1277" y="193"/>
                    </a:lnTo>
                    <a:lnTo>
                      <a:pt x="1255" y="156"/>
                    </a:lnTo>
                    <a:lnTo>
                      <a:pt x="1235" y="118"/>
                    </a:lnTo>
                    <a:lnTo>
                      <a:pt x="1221" y="84"/>
                    </a:lnTo>
                    <a:lnTo>
                      <a:pt x="1211" y="94"/>
                    </a:lnTo>
                    <a:lnTo>
                      <a:pt x="1223" y="94"/>
                    </a:lnTo>
                    <a:lnTo>
                      <a:pt x="1219" y="78"/>
                    </a:lnTo>
                    <a:lnTo>
                      <a:pt x="1215" y="64"/>
                    </a:lnTo>
                    <a:lnTo>
                      <a:pt x="1213" y="54"/>
                    </a:lnTo>
                    <a:lnTo>
                      <a:pt x="1209" y="46"/>
                    </a:lnTo>
                    <a:lnTo>
                      <a:pt x="1203" y="36"/>
                    </a:lnTo>
                    <a:lnTo>
                      <a:pt x="1189" y="20"/>
                    </a:lnTo>
                    <a:lnTo>
                      <a:pt x="1185" y="18"/>
                    </a:lnTo>
                    <a:lnTo>
                      <a:pt x="1161" y="8"/>
                    </a:lnTo>
                    <a:lnTo>
                      <a:pt x="1135" y="2"/>
                    </a:lnTo>
                    <a:lnTo>
                      <a:pt x="1129" y="2"/>
                    </a:lnTo>
                    <a:lnTo>
                      <a:pt x="1099" y="0"/>
                    </a:lnTo>
                    <a:lnTo>
                      <a:pt x="1065" y="0"/>
                    </a:lnTo>
                    <a:lnTo>
                      <a:pt x="1031" y="2"/>
                    </a:lnTo>
                    <a:lnTo>
                      <a:pt x="997" y="6"/>
                    </a:lnTo>
                    <a:lnTo>
                      <a:pt x="961" y="12"/>
                    </a:lnTo>
                    <a:lnTo>
                      <a:pt x="957" y="12"/>
                    </a:lnTo>
                    <a:lnTo>
                      <a:pt x="919" y="24"/>
                    </a:lnTo>
                    <a:lnTo>
                      <a:pt x="879" y="40"/>
                    </a:lnTo>
                    <a:lnTo>
                      <a:pt x="839" y="58"/>
                    </a:lnTo>
                    <a:lnTo>
                      <a:pt x="803" y="80"/>
                    </a:lnTo>
                    <a:lnTo>
                      <a:pt x="799" y="82"/>
                    </a:lnTo>
                    <a:lnTo>
                      <a:pt x="767" y="104"/>
                    </a:lnTo>
                    <a:lnTo>
                      <a:pt x="739" y="126"/>
                    </a:lnTo>
                    <a:lnTo>
                      <a:pt x="727" y="138"/>
                    </a:lnTo>
                    <a:lnTo>
                      <a:pt x="719" y="150"/>
                    </a:lnTo>
                    <a:lnTo>
                      <a:pt x="711" y="159"/>
                    </a:lnTo>
                    <a:lnTo>
                      <a:pt x="705" y="169"/>
                    </a:lnTo>
                    <a:lnTo>
                      <a:pt x="703" y="177"/>
                    </a:lnTo>
                    <a:lnTo>
                      <a:pt x="697" y="197"/>
                    </a:lnTo>
                    <a:lnTo>
                      <a:pt x="699" y="215"/>
                    </a:lnTo>
                    <a:lnTo>
                      <a:pt x="703" y="231"/>
                    </a:lnTo>
                    <a:lnTo>
                      <a:pt x="705" y="241"/>
                    </a:lnTo>
                    <a:lnTo>
                      <a:pt x="711" y="253"/>
                    </a:lnTo>
                    <a:lnTo>
                      <a:pt x="719" y="263"/>
                    </a:lnTo>
                    <a:lnTo>
                      <a:pt x="723" y="269"/>
                    </a:lnTo>
                    <a:lnTo>
                      <a:pt x="729" y="273"/>
                    </a:lnTo>
                    <a:lnTo>
                      <a:pt x="731" y="253"/>
                    </a:lnTo>
                    <a:lnTo>
                      <a:pt x="727" y="255"/>
                    </a:lnTo>
                    <a:lnTo>
                      <a:pt x="723" y="263"/>
                    </a:lnTo>
                    <a:lnTo>
                      <a:pt x="727" y="271"/>
                    </a:lnTo>
                    <a:lnTo>
                      <a:pt x="735" y="263"/>
                    </a:lnTo>
                    <a:lnTo>
                      <a:pt x="733" y="253"/>
                    </a:lnTo>
                    <a:lnTo>
                      <a:pt x="727" y="253"/>
                    </a:lnTo>
                    <a:lnTo>
                      <a:pt x="717" y="257"/>
                    </a:lnTo>
                    <a:lnTo>
                      <a:pt x="709" y="263"/>
                    </a:lnTo>
                    <a:lnTo>
                      <a:pt x="705" y="265"/>
                    </a:lnTo>
                    <a:lnTo>
                      <a:pt x="697" y="271"/>
                    </a:lnTo>
                    <a:lnTo>
                      <a:pt x="687" y="281"/>
                    </a:lnTo>
                    <a:lnTo>
                      <a:pt x="677" y="293"/>
                    </a:lnTo>
                    <a:lnTo>
                      <a:pt x="667" y="299"/>
                    </a:lnTo>
                    <a:lnTo>
                      <a:pt x="677" y="307"/>
                    </a:lnTo>
                    <a:lnTo>
                      <a:pt x="671" y="297"/>
                    </a:lnTo>
                    <a:lnTo>
                      <a:pt x="659" y="301"/>
                    </a:lnTo>
                    <a:lnTo>
                      <a:pt x="641" y="307"/>
                    </a:lnTo>
                    <a:lnTo>
                      <a:pt x="645" y="317"/>
                    </a:lnTo>
                    <a:lnTo>
                      <a:pt x="645" y="305"/>
                    </a:lnTo>
                    <a:lnTo>
                      <a:pt x="623" y="309"/>
                    </a:lnTo>
                    <a:lnTo>
                      <a:pt x="597" y="313"/>
                    </a:lnTo>
                    <a:lnTo>
                      <a:pt x="569" y="317"/>
                    </a:lnTo>
                    <a:lnTo>
                      <a:pt x="509" y="323"/>
                    </a:lnTo>
                    <a:lnTo>
                      <a:pt x="449" y="325"/>
                    </a:lnTo>
                    <a:lnTo>
                      <a:pt x="419" y="327"/>
                    </a:lnTo>
                    <a:lnTo>
                      <a:pt x="393" y="329"/>
                    </a:lnTo>
                    <a:lnTo>
                      <a:pt x="369" y="329"/>
                    </a:lnTo>
                    <a:lnTo>
                      <a:pt x="348" y="331"/>
                    </a:lnTo>
                    <a:lnTo>
                      <a:pt x="332" y="331"/>
                    </a:lnTo>
                    <a:lnTo>
                      <a:pt x="320" y="331"/>
                    </a:lnTo>
                    <a:lnTo>
                      <a:pt x="302" y="331"/>
                    </a:lnTo>
                    <a:lnTo>
                      <a:pt x="282" y="327"/>
                    </a:lnTo>
                    <a:lnTo>
                      <a:pt x="262" y="325"/>
                    </a:lnTo>
                    <a:lnTo>
                      <a:pt x="240" y="327"/>
                    </a:lnTo>
                    <a:lnTo>
                      <a:pt x="228" y="329"/>
                    </a:lnTo>
                    <a:lnTo>
                      <a:pt x="224" y="329"/>
                    </a:lnTo>
                    <a:lnTo>
                      <a:pt x="212" y="333"/>
                    </a:lnTo>
                    <a:lnTo>
                      <a:pt x="200" y="339"/>
                    </a:lnTo>
                    <a:lnTo>
                      <a:pt x="186" y="347"/>
                    </a:lnTo>
                    <a:lnTo>
                      <a:pt x="182" y="349"/>
                    </a:lnTo>
                    <a:lnTo>
                      <a:pt x="170" y="361"/>
                    </a:lnTo>
                    <a:lnTo>
                      <a:pt x="156" y="375"/>
                    </a:lnTo>
                    <a:lnTo>
                      <a:pt x="140" y="393"/>
                    </a:lnTo>
                    <a:lnTo>
                      <a:pt x="126" y="415"/>
                    </a:lnTo>
                    <a:lnTo>
                      <a:pt x="110" y="439"/>
                    </a:lnTo>
                    <a:lnTo>
                      <a:pt x="96" y="465"/>
                    </a:lnTo>
                    <a:lnTo>
                      <a:pt x="72" y="523"/>
                    </a:lnTo>
                    <a:lnTo>
                      <a:pt x="68" y="531"/>
                    </a:lnTo>
                    <a:lnTo>
                      <a:pt x="48" y="591"/>
                    </a:lnTo>
                    <a:lnTo>
                      <a:pt x="30" y="648"/>
                    </a:lnTo>
                    <a:lnTo>
                      <a:pt x="24" y="676"/>
                    </a:lnTo>
                    <a:lnTo>
                      <a:pt x="18" y="702"/>
                    </a:lnTo>
                    <a:lnTo>
                      <a:pt x="12" y="724"/>
                    </a:lnTo>
                    <a:lnTo>
                      <a:pt x="8" y="744"/>
                    </a:lnTo>
                    <a:lnTo>
                      <a:pt x="4" y="762"/>
                    </a:lnTo>
                    <a:lnTo>
                      <a:pt x="2" y="774"/>
                    </a:lnTo>
                    <a:lnTo>
                      <a:pt x="0" y="782"/>
                    </a:lnTo>
                    <a:lnTo>
                      <a:pt x="2" y="782"/>
                    </a:lnTo>
                    <a:lnTo>
                      <a:pt x="2" y="786"/>
                    </a:lnTo>
                    <a:lnTo>
                      <a:pt x="0" y="786"/>
                    </a:lnTo>
                    <a:lnTo>
                      <a:pt x="2" y="790"/>
                    </a:lnTo>
                    <a:lnTo>
                      <a:pt x="2" y="796"/>
                    </a:lnTo>
                    <a:lnTo>
                      <a:pt x="6" y="804"/>
                    </a:lnTo>
                    <a:lnTo>
                      <a:pt x="12" y="826"/>
                    </a:lnTo>
                    <a:lnTo>
                      <a:pt x="24" y="852"/>
                    </a:lnTo>
                    <a:lnTo>
                      <a:pt x="26" y="862"/>
                    </a:lnTo>
                    <a:lnTo>
                      <a:pt x="40" y="890"/>
                    </a:lnTo>
                    <a:lnTo>
                      <a:pt x="60" y="920"/>
                    </a:lnTo>
                    <a:lnTo>
                      <a:pt x="84" y="948"/>
                    </a:lnTo>
                    <a:lnTo>
                      <a:pt x="88" y="950"/>
                    </a:lnTo>
                    <a:lnTo>
                      <a:pt x="118" y="974"/>
                    </a:lnTo>
                    <a:lnTo>
                      <a:pt x="130" y="982"/>
                    </a:lnTo>
                    <a:lnTo>
                      <a:pt x="134" y="984"/>
                    </a:lnTo>
                    <a:lnTo>
                      <a:pt x="148" y="990"/>
                    </a:lnTo>
                    <a:lnTo>
                      <a:pt x="162" y="994"/>
                    </a:lnTo>
                    <a:lnTo>
                      <a:pt x="166" y="996"/>
                    </a:lnTo>
                    <a:lnTo>
                      <a:pt x="178" y="996"/>
                    </a:lnTo>
                    <a:lnTo>
                      <a:pt x="188" y="994"/>
                    </a:lnTo>
                    <a:lnTo>
                      <a:pt x="192" y="994"/>
                    </a:lnTo>
                    <a:lnTo>
                      <a:pt x="202" y="990"/>
                    </a:lnTo>
                    <a:lnTo>
                      <a:pt x="218" y="980"/>
                    </a:lnTo>
                    <a:lnTo>
                      <a:pt x="222" y="978"/>
                    </a:lnTo>
                    <a:lnTo>
                      <a:pt x="238" y="964"/>
                    </a:lnTo>
                    <a:lnTo>
                      <a:pt x="256" y="952"/>
                    </a:lnTo>
                    <a:lnTo>
                      <a:pt x="246" y="942"/>
                    </a:lnTo>
                    <a:lnTo>
                      <a:pt x="252" y="954"/>
                    </a:lnTo>
                    <a:lnTo>
                      <a:pt x="272" y="942"/>
                    </a:lnTo>
                    <a:lnTo>
                      <a:pt x="282" y="938"/>
                    </a:lnTo>
                    <a:lnTo>
                      <a:pt x="278" y="928"/>
                    </a:lnTo>
                    <a:lnTo>
                      <a:pt x="278" y="940"/>
                    </a:lnTo>
                    <a:lnTo>
                      <a:pt x="292" y="938"/>
                    </a:lnTo>
                    <a:lnTo>
                      <a:pt x="340" y="936"/>
                    </a:lnTo>
                    <a:lnTo>
                      <a:pt x="364" y="936"/>
                    </a:lnTo>
                    <a:lnTo>
                      <a:pt x="385" y="938"/>
                    </a:lnTo>
                    <a:lnTo>
                      <a:pt x="403" y="938"/>
                    </a:lnTo>
                    <a:lnTo>
                      <a:pt x="417" y="940"/>
                    </a:lnTo>
                    <a:lnTo>
                      <a:pt x="425" y="942"/>
                    </a:lnTo>
                    <a:lnTo>
                      <a:pt x="427" y="942"/>
                    </a:lnTo>
                    <a:lnTo>
                      <a:pt x="425" y="940"/>
                    </a:lnTo>
                    <a:lnTo>
                      <a:pt x="429" y="930"/>
                    </a:lnTo>
                    <a:lnTo>
                      <a:pt x="423" y="940"/>
                    </a:lnTo>
                    <a:lnTo>
                      <a:pt x="551" y="1064"/>
                    </a:lnTo>
                    <a:lnTo>
                      <a:pt x="549" y="1046"/>
                    </a:lnTo>
                    <a:lnTo>
                      <a:pt x="545" y="1054"/>
                    </a:lnTo>
                    <a:lnTo>
                      <a:pt x="549" y="1062"/>
                    </a:lnTo>
                    <a:lnTo>
                      <a:pt x="557" y="1054"/>
                    </a:lnTo>
                    <a:lnTo>
                      <a:pt x="549" y="1046"/>
                    </a:lnTo>
                    <a:lnTo>
                      <a:pt x="547" y="1046"/>
                    </a:lnTo>
                    <a:lnTo>
                      <a:pt x="545" y="1050"/>
                    </a:lnTo>
                    <a:lnTo>
                      <a:pt x="541" y="1054"/>
                    </a:lnTo>
                    <a:lnTo>
                      <a:pt x="537" y="1062"/>
                    </a:lnTo>
                    <a:lnTo>
                      <a:pt x="525" y="1081"/>
                    </a:lnTo>
                    <a:lnTo>
                      <a:pt x="523" y="1089"/>
                    </a:lnTo>
                    <a:lnTo>
                      <a:pt x="513" y="1115"/>
                    </a:lnTo>
                    <a:lnTo>
                      <a:pt x="507" y="1143"/>
                    </a:lnTo>
                    <a:lnTo>
                      <a:pt x="505" y="1161"/>
                    </a:lnTo>
                    <a:lnTo>
                      <a:pt x="507" y="1177"/>
                    </a:lnTo>
                    <a:lnTo>
                      <a:pt x="511" y="1195"/>
                    </a:lnTo>
                    <a:lnTo>
                      <a:pt x="517" y="1213"/>
                    </a:lnTo>
                    <a:lnTo>
                      <a:pt x="519" y="1221"/>
                    </a:lnTo>
                    <a:lnTo>
                      <a:pt x="529" y="1239"/>
                    </a:lnTo>
                    <a:lnTo>
                      <a:pt x="543" y="1259"/>
                    </a:lnTo>
                    <a:lnTo>
                      <a:pt x="557" y="1275"/>
                    </a:lnTo>
                    <a:lnTo>
                      <a:pt x="571" y="1291"/>
                    </a:lnTo>
                    <a:lnTo>
                      <a:pt x="585" y="1303"/>
                    </a:lnTo>
                    <a:lnTo>
                      <a:pt x="599" y="1313"/>
                    </a:lnTo>
                    <a:lnTo>
                      <a:pt x="603" y="1315"/>
                    </a:lnTo>
                    <a:lnTo>
                      <a:pt x="617" y="1323"/>
                    </a:lnTo>
                    <a:lnTo>
                      <a:pt x="631" y="1329"/>
                    </a:lnTo>
                    <a:lnTo>
                      <a:pt x="659" y="1335"/>
                    </a:lnTo>
                    <a:lnTo>
                      <a:pt x="665" y="1337"/>
                    </a:lnTo>
                    <a:lnTo>
                      <a:pt x="689" y="1337"/>
                    </a:lnTo>
                    <a:lnTo>
                      <a:pt x="713" y="1333"/>
                    </a:lnTo>
                    <a:lnTo>
                      <a:pt x="719" y="1333"/>
                    </a:lnTo>
                    <a:lnTo>
                      <a:pt x="739" y="1327"/>
                    </a:lnTo>
                    <a:lnTo>
                      <a:pt x="759" y="1319"/>
                    </a:lnTo>
                    <a:lnTo>
                      <a:pt x="773" y="1307"/>
                    </a:lnTo>
                    <a:lnTo>
                      <a:pt x="777" y="1305"/>
                    </a:lnTo>
                    <a:lnTo>
                      <a:pt x="791" y="1289"/>
                    </a:lnTo>
                    <a:lnTo>
                      <a:pt x="803" y="1269"/>
                    </a:lnTo>
                    <a:lnTo>
                      <a:pt x="813" y="1245"/>
                    </a:lnTo>
                    <a:lnTo>
                      <a:pt x="817" y="1235"/>
                    </a:lnTo>
                    <a:lnTo>
                      <a:pt x="835" y="1183"/>
                    </a:lnTo>
                    <a:lnTo>
                      <a:pt x="845" y="1157"/>
                    </a:lnTo>
                    <a:lnTo>
                      <a:pt x="833" y="1157"/>
                    </a:lnTo>
                    <a:lnTo>
                      <a:pt x="843" y="1167"/>
                    </a:lnTo>
                    <a:lnTo>
                      <a:pt x="853" y="1139"/>
                    </a:lnTo>
                    <a:lnTo>
                      <a:pt x="863" y="1117"/>
                    </a:lnTo>
                    <a:lnTo>
                      <a:pt x="865" y="1109"/>
                    </a:lnTo>
                    <a:lnTo>
                      <a:pt x="877" y="1081"/>
                    </a:lnTo>
                    <a:lnTo>
                      <a:pt x="865" y="1081"/>
                    </a:lnTo>
                    <a:lnTo>
                      <a:pt x="873" y="1089"/>
                    </a:lnTo>
                    <a:lnTo>
                      <a:pt x="887" y="1060"/>
                    </a:lnTo>
                    <a:lnTo>
                      <a:pt x="901" y="1028"/>
                    </a:lnTo>
                    <a:lnTo>
                      <a:pt x="933" y="962"/>
                    </a:lnTo>
                    <a:lnTo>
                      <a:pt x="951" y="930"/>
                    </a:lnTo>
                    <a:lnTo>
                      <a:pt x="969" y="900"/>
                    </a:lnTo>
                    <a:lnTo>
                      <a:pt x="971" y="898"/>
                    </a:lnTo>
                    <a:lnTo>
                      <a:pt x="989" y="872"/>
                    </a:lnTo>
                    <a:lnTo>
                      <a:pt x="1009" y="850"/>
                    </a:lnTo>
                    <a:lnTo>
                      <a:pt x="1031" y="832"/>
                    </a:lnTo>
                    <a:lnTo>
                      <a:pt x="1021" y="824"/>
                    </a:lnTo>
                    <a:lnTo>
                      <a:pt x="1027" y="834"/>
                    </a:lnTo>
                    <a:lnTo>
                      <a:pt x="1049" y="822"/>
                    </a:lnTo>
                    <a:lnTo>
                      <a:pt x="1071" y="812"/>
                    </a:lnTo>
                    <a:lnTo>
                      <a:pt x="1095" y="806"/>
                    </a:lnTo>
                    <a:lnTo>
                      <a:pt x="1091" y="796"/>
                    </a:lnTo>
                    <a:lnTo>
                      <a:pt x="1091" y="808"/>
                    </a:lnTo>
                    <a:lnTo>
                      <a:pt x="1115" y="804"/>
                    </a:lnTo>
                    <a:lnTo>
                      <a:pt x="1139" y="804"/>
                    </a:lnTo>
                    <a:lnTo>
                      <a:pt x="1163" y="806"/>
                    </a:lnTo>
                    <a:lnTo>
                      <a:pt x="1185" y="808"/>
                    </a:lnTo>
                    <a:lnTo>
                      <a:pt x="1185" y="796"/>
                    </a:lnTo>
                    <a:lnTo>
                      <a:pt x="1179" y="808"/>
                    </a:lnTo>
                    <a:lnTo>
                      <a:pt x="1199" y="812"/>
                    </a:lnTo>
                    <a:lnTo>
                      <a:pt x="1215" y="818"/>
                    </a:lnTo>
                    <a:lnTo>
                      <a:pt x="1245" y="836"/>
                    </a:lnTo>
                    <a:lnTo>
                      <a:pt x="1249" y="826"/>
                    </a:lnTo>
                    <a:lnTo>
                      <a:pt x="1241" y="834"/>
                    </a:lnTo>
                    <a:lnTo>
                      <a:pt x="1271" y="860"/>
                    </a:lnTo>
                    <a:lnTo>
                      <a:pt x="1279" y="876"/>
                    </a:lnTo>
                    <a:lnTo>
                      <a:pt x="1287" y="866"/>
                    </a:lnTo>
                    <a:lnTo>
                      <a:pt x="1275" y="866"/>
                    </a:lnTo>
                    <a:lnTo>
                      <a:pt x="1279" y="886"/>
                    </a:lnTo>
                    <a:lnTo>
                      <a:pt x="1279" y="910"/>
                    </a:lnTo>
                    <a:lnTo>
                      <a:pt x="1273" y="934"/>
                    </a:lnTo>
                    <a:lnTo>
                      <a:pt x="1265" y="960"/>
                    </a:lnTo>
                    <a:lnTo>
                      <a:pt x="1277" y="960"/>
                    </a:lnTo>
                    <a:lnTo>
                      <a:pt x="1267" y="950"/>
                    </a:lnTo>
                    <a:lnTo>
                      <a:pt x="1255" y="974"/>
                    </a:lnTo>
                    <a:lnTo>
                      <a:pt x="1243" y="996"/>
                    </a:lnTo>
                    <a:lnTo>
                      <a:pt x="1231" y="1014"/>
                    </a:lnTo>
                    <a:lnTo>
                      <a:pt x="1239" y="1022"/>
                    </a:lnTo>
                    <a:lnTo>
                      <a:pt x="1233" y="1014"/>
                    </a:lnTo>
                    <a:lnTo>
                      <a:pt x="1225" y="1020"/>
                    </a:lnTo>
                    <a:lnTo>
                      <a:pt x="1221" y="1030"/>
                    </a:lnTo>
                    <a:lnTo>
                      <a:pt x="1219" y="1038"/>
                    </a:lnTo>
                    <a:lnTo>
                      <a:pt x="1217" y="1050"/>
                    </a:lnTo>
                    <a:lnTo>
                      <a:pt x="1219" y="1060"/>
                    </a:lnTo>
                    <a:lnTo>
                      <a:pt x="1223" y="1073"/>
                    </a:lnTo>
                    <a:lnTo>
                      <a:pt x="1225" y="1081"/>
                    </a:lnTo>
                    <a:lnTo>
                      <a:pt x="1233" y="1093"/>
                    </a:lnTo>
                    <a:lnTo>
                      <a:pt x="1245" y="1107"/>
                    </a:lnTo>
                    <a:lnTo>
                      <a:pt x="1249" y="1109"/>
                    </a:lnTo>
                    <a:lnTo>
                      <a:pt x="1265" y="1119"/>
                    </a:lnTo>
                    <a:lnTo>
                      <a:pt x="1267" y="1121"/>
                    </a:lnTo>
                    <a:lnTo>
                      <a:pt x="1287" y="1131"/>
                    </a:lnTo>
                    <a:lnTo>
                      <a:pt x="1315" y="1141"/>
                    </a:lnTo>
                    <a:lnTo>
                      <a:pt x="1347" y="1155"/>
                    </a:lnTo>
                    <a:lnTo>
                      <a:pt x="1381" y="1169"/>
                    </a:lnTo>
                    <a:lnTo>
                      <a:pt x="1453" y="1201"/>
                    </a:lnTo>
                    <a:lnTo>
                      <a:pt x="1491" y="1217"/>
                    </a:lnTo>
                    <a:lnTo>
                      <a:pt x="1527" y="1233"/>
                    </a:lnTo>
                    <a:lnTo>
                      <a:pt x="1549" y="1241"/>
                    </a:lnTo>
                    <a:lnTo>
                      <a:pt x="1573" y="1251"/>
                    </a:lnTo>
                    <a:lnTo>
                      <a:pt x="1601" y="1259"/>
                    </a:lnTo>
                    <a:lnTo>
                      <a:pt x="1629" y="1269"/>
                    </a:lnTo>
                    <a:lnTo>
                      <a:pt x="1691" y="1287"/>
                    </a:lnTo>
                    <a:lnTo>
                      <a:pt x="1755" y="1305"/>
                    </a:lnTo>
                    <a:lnTo>
                      <a:pt x="1819" y="1321"/>
                    </a:lnTo>
                    <a:lnTo>
                      <a:pt x="1881" y="1335"/>
                    </a:lnTo>
                    <a:lnTo>
                      <a:pt x="1909" y="1343"/>
                    </a:lnTo>
                    <a:lnTo>
                      <a:pt x="1915" y="1343"/>
                    </a:lnTo>
                    <a:lnTo>
                      <a:pt x="1941" y="1349"/>
                    </a:lnTo>
                    <a:lnTo>
                      <a:pt x="1966" y="1353"/>
                    </a:lnTo>
                    <a:lnTo>
                      <a:pt x="1986" y="1357"/>
                    </a:lnTo>
                    <a:lnTo>
                      <a:pt x="2034" y="1365"/>
                    </a:lnTo>
                    <a:lnTo>
                      <a:pt x="2076" y="1373"/>
                    </a:lnTo>
                    <a:lnTo>
                      <a:pt x="2112" y="1379"/>
                    </a:lnTo>
                    <a:lnTo>
                      <a:pt x="2144" y="1383"/>
                    </a:lnTo>
                    <a:lnTo>
                      <a:pt x="2172" y="1387"/>
                    </a:lnTo>
                    <a:lnTo>
                      <a:pt x="2194" y="1391"/>
                    </a:lnTo>
                    <a:lnTo>
                      <a:pt x="2214" y="1393"/>
                    </a:lnTo>
                    <a:lnTo>
                      <a:pt x="2232" y="1395"/>
                    </a:lnTo>
                    <a:lnTo>
                      <a:pt x="2246" y="1397"/>
                    </a:lnTo>
                    <a:lnTo>
                      <a:pt x="2258" y="1397"/>
                    </a:lnTo>
                    <a:lnTo>
                      <a:pt x="2278" y="1397"/>
                    </a:lnTo>
                    <a:lnTo>
                      <a:pt x="2294" y="1395"/>
                    </a:lnTo>
                    <a:lnTo>
                      <a:pt x="2314" y="1391"/>
                    </a:lnTo>
                    <a:lnTo>
                      <a:pt x="2316" y="1391"/>
                    </a:lnTo>
                    <a:lnTo>
                      <a:pt x="2336" y="1383"/>
                    </a:lnTo>
                    <a:lnTo>
                      <a:pt x="2350" y="1377"/>
                    </a:lnTo>
                    <a:lnTo>
                      <a:pt x="2354" y="1375"/>
                    </a:lnTo>
                    <a:lnTo>
                      <a:pt x="2366" y="1365"/>
                    </a:lnTo>
                    <a:lnTo>
                      <a:pt x="2376" y="1353"/>
                    </a:lnTo>
                    <a:lnTo>
                      <a:pt x="2382" y="1339"/>
                    </a:lnTo>
                    <a:lnTo>
                      <a:pt x="2384" y="1329"/>
                    </a:lnTo>
                    <a:lnTo>
                      <a:pt x="2388" y="1313"/>
                    </a:lnTo>
                    <a:lnTo>
                      <a:pt x="2386" y="1295"/>
                    </a:lnTo>
                    <a:lnTo>
                      <a:pt x="2378" y="1271"/>
                    </a:lnTo>
                    <a:lnTo>
                      <a:pt x="2372" y="1243"/>
                    </a:lnTo>
                    <a:lnTo>
                      <a:pt x="2362" y="1251"/>
                    </a:lnTo>
                    <a:lnTo>
                      <a:pt x="2374" y="1251"/>
                    </a:lnTo>
                    <a:lnTo>
                      <a:pt x="2374" y="1227"/>
                    </a:lnTo>
                    <a:lnTo>
                      <a:pt x="2376" y="1199"/>
                    </a:lnTo>
                    <a:lnTo>
                      <a:pt x="2382" y="1171"/>
                    </a:lnTo>
                    <a:lnTo>
                      <a:pt x="2398" y="1109"/>
                    </a:lnTo>
                    <a:lnTo>
                      <a:pt x="2406" y="1079"/>
                    </a:lnTo>
                    <a:lnTo>
                      <a:pt x="2412" y="1050"/>
                    </a:lnTo>
                    <a:lnTo>
                      <a:pt x="2418" y="1016"/>
                    </a:lnTo>
                    <a:lnTo>
                      <a:pt x="2426" y="980"/>
                    </a:lnTo>
                    <a:lnTo>
                      <a:pt x="2434" y="946"/>
                    </a:lnTo>
                    <a:lnTo>
                      <a:pt x="2444" y="912"/>
                    </a:lnTo>
                    <a:lnTo>
                      <a:pt x="2454" y="880"/>
                    </a:lnTo>
                    <a:lnTo>
                      <a:pt x="2442" y="880"/>
                    </a:lnTo>
                    <a:lnTo>
                      <a:pt x="2452" y="890"/>
                    </a:lnTo>
                    <a:lnTo>
                      <a:pt x="2464" y="862"/>
                    </a:lnTo>
                    <a:lnTo>
                      <a:pt x="2476" y="838"/>
                    </a:lnTo>
                    <a:lnTo>
                      <a:pt x="2484" y="830"/>
                    </a:lnTo>
                    <a:lnTo>
                      <a:pt x="2490" y="824"/>
                    </a:lnTo>
                    <a:lnTo>
                      <a:pt x="2504" y="810"/>
                    </a:lnTo>
                    <a:lnTo>
                      <a:pt x="2516" y="794"/>
                    </a:lnTo>
                    <a:lnTo>
                      <a:pt x="2534" y="764"/>
                    </a:lnTo>
                    <a:lnTo>
                      <a:pt x="2540" y="750"/>
                    </a:lnTo>
                    <a:lnTo>
                      <a:pt x="2542" y="740"/>
                    </a:lnTo>
                    <a:lnTo>
                      <a:pt x="2546" y="728"/>
                    </a:lnTo>
                    <a:lnTo>
                      <a:pt x="2550" y="720"/>
                    </a:lnTo>
                    <a:lnTo>
                      <a:pt x="2550" y="72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02" name="Freeform 135"/>
              <p:cNvSpPr>
                <a:spLocks/>
              </p:cNvSpPr>
              <p:nvPr/>
            </p:nvSpPr>
            <p:spPr bwMode="auto">
              <a:xfrm>
                <a:off x="4688" y="1618"/>
                <a:ext cx="185" cy="56"/>
              </a:xfrm>
              <a:custGeom>
                <a:avLst/>
                <a:gdLst>
                  <a:gd name="T0" fmla="*/ 0 w 370"/>
                  <a:gd name="T1" fmla="*/ 1 h 112"/>
                  <a:gd name="T2" fmla="*/ 2 w 370"/>
                  <a:gd name="T3" fmla="*/ 0 h 112"/>
                  <a:gd name="T4" fmla="*/ 4 w 370"/>
                  <a:gd name="T5" fmla="*/ 0 h 112"/>
                  <a:gd name="T6" fmla="*/ 11 w 370"/>
                  <a:gd name="T7" fmla="*/ 1 h 112"/>
                  <a:gd name="T8" fmla="*/ 18 w 370"/>
                  <a:gd name="T9" fmla="*/ 1 h 112"/>
                  <a:gd name="T10" fmla="*/ 20 w 370"/>
                  <a:gd name="T11" fmla="*/ 2 h 112"/>
                  <a:gd name="T12" fmla="*/ 23 w 370"/>
                  <a:gd name="T13" fmla="*/ 3 h 112"/>
                  <a:gd name="T14" fmla="*/ 25 w 370"/>
                  <a:gd name="T15" fmla="*/ 4 h 112"/>
                  <a:gd name="T16" fmla="*/ 26 w 370"/>
                  <a:gd name="T17" fmla="*/ 7 h 112"/>
                  <a:gd name="T18" fmla="*/ 28 w 370"/>
                  <a:gd name="T19" fmla="*/ 9 h 112"/>
                  <a:gd name="T20" fmla="*/ 29 w 370"/>
                  <a:gd name="T21" fmla="*/ 10 h 112"/>
                  <a:gd name="T22" fmla="*/ 30 w 370"/>
                  <a:gd name="T23" fmla="*/ 10 h 112"/>
                  <a:gd name="T24" fmla="*/ 31 w 370"/>
                  <a:gd name="T25" fmla="*/ 9 h 112"/>
                  <a:gd name="T26" fmla="*/ 33 w 370"/>
                  <a:gd name="T27" fmla="*/ 9 h 112"/>
                  <a:gd name="T28" fmla="*/ 34 w 370"/>
                  <a:gd name="T29" fmla="*/ 9 h 112"/>
                  <a:gd name="T30" fmla="*/ 34 w 370"/>
                  <a:gd name="T31" fmla="*/ 9 h 112"/>
                  <a:gd name="T32" fmla="*/ 35 w 370"/>
                  <a:gd name="T33" fmla="*/ 10 h 112"/>
                  <a:gd name="T34" fmla="*/ 36 w 370"/>
                  <a:gd name="T35" fmla="*/ 12 h 112"/>
                  <a:gd name="T36" fmla="*/ 39 w 370"/>
                  <a:gd name="T37" fmla="*/ 13 h 112"/>
                  <a:gd name="T38" fmla="*/ 41 w 370"/>
                  <a:gd name="T39" fmla="*/ 14 h 112"/>
                  <a:gd name="T40" fmla="*/ 44 w 370"/>
                  <a:gd name="T41" fmla="*/ 14 h 112"/>
                  <a:gd name="T42" fmla="*/ 47 w 370"/>
                  <a:gd name="T43" fmla="*/ 15 h 112"/>
                  <a:gd name="T44" fmla="*/ 49 w 370"/>
                  <a:gd name="T45" fmla="*/ 15 h 112"/>
                  <a:gd name="T46" fmla="*/ 51 w 370"/>
                  <a:gd name="T47" fmla="*/ 15 h 112"/>
                  <a:gd name="T48" fmla="*/ 52 w 370"/>
                  <a:gd name="T49" fmla="*/ 15 h 112"/>
                  <a:gd name="T50" fmla="*/ 52 w 370"/>
                  <a:gd name="T51" fmla="*/ 16 h 112"/>
                  <a:gd name="T52" fmla="*/ 54 w 370"/>
                  <a:gd name="T53" fmla="*/ 17 h 112"/>
                  <a:gd name="T54" fmla="*/ 56 w 370"/>
                  <a:gd name="T55" fmla="*/ 18 h 112"/>
                  <a:gd name="T56" fmla="*/ 59 w 370"/>
                  <a:gd name="T57" fmla="*/ 19 h 112"/>
                  <a:gd name="T58" fmla="*/ 61 w 370"/>
                  <a:gd name="T59" fmla="*/ 19 h 112"/>
                  <a:gd name="T60" fmla="*/ 64 w 370"/>
                  <a:gd name="T61" fmla="*/ 20 h 112"/>
                  <a:gd name="T62" fmla="*/ 66 w 370"/>
                  <a:gd name="T63" fmla="*/ 19 h 112"/>
                  <a:gd name="T64" fmla="*/ 68 w 370"/>
                  <a:gd name="T65" fmla="*/ 18 h 112"/>
                  <a:gd name="T66" fmla="*/ 69 w 370"/>
                  <a:gd name="T67" fmla="*/ 17 h 112"/>
                  <a:gd name="T68" fmla="*/ 71 w 370"/>
                  <a:gd name="T69" fmla="*/ 17 h 112"/>
                  <a:gd name="T70" fmla="*/ 73 w 370"/>
                  <a:gd name="T71" fmla="*/ 18 h 112"/>
                  <a:gd name="T72" fmla="*/ 75 w 370"/>
                  <a:gd name="T73" fmla="*/ 19 h 112"/>
                  <a:gd name="T74" fmla="*/ 78 w 370"/>
                  <a:gd name="T75" fmla="*/ 23 h 112"/>
                  <a:gd name="T76" fmla="*/ 79 w 370"/>
                  <a:gd name="T77" fmla="*/ 25 h 112"/>
                  <a:gd name="T78" fmla="*/ 80 w 370"/>
                  <a:gd name="T79" fmla="*/ 26 h 112"/>
                  <a:gd name="T80" fmla="*/ 81 w 370"/>
                  <a:gd name="T81" fmla="*/ 26 h 112"/>
                  <a:gd name="T82" fmla="*/ 83 w 370"/>
                  <a:gd name="T83" fmla="*/ 27 h 112"/>
                  <a:gd name="T84" fmla="*/ 87 w 370"/>
                  <a:gd name="T85" fmla="*/ 27 h 112"/>
                  <a:gd name="T86" fmla="*/ 89 w 370"/>
                  <a:gd name="T87" fmla="*/ 27 h 112"/>
                  <a:gd name="T88" fmla="*/ 91 w 370"/>
                  <a:gd name="T89" fmla="*/ 26 h 112"/>
                  <a:gd name="T90" fmla="*/ 92 w 370"/>
                  <a:gd name="T91" fmla="*/ 26 h 112"/>
                  <a:gd name="T92" fmla="*/ 93 w 370"/>
                  <a:gd name="T93" fmla="*/ 26 h 112"/>
                  <a:gd name="T94" fmla="*/ 86 w 370"/>
                  <a:gd name="T95" fmla="*/ 28 h 112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370"/>
                  <a:gd name="T145" fmla="*/ 0 h 112"/>
                  <a:gd name="T146" fmla="*/ 370 w 370"/>
                  <a:gd name="T147" fmla="*/ 112 h 112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370" h="112">
                    <a:moveTo>
                      <a:pt x="0" y="2"/>
                    </a:moveTo>
                    <a:lnTo>
                      <a:pt x="8" y="0"/>
                    </a:lnTo>
                    <a:lnTo>
                      <a:pt x="16" y="0"/>
                    </a:lnTo>
                    <a:lnTo>
                      <a:pt x="44" y="2"/>
                    </a:lnTo>
                    <a:lnTo>
                      <a:pt x="70" y="4"/>
                    </a:lnTo>
                    <a:lnTo>
                      <a:pt x="80" y="6"/>
                    </a:lnTo>
                    <a:lnTo>
                      <a:pt x="90" y="10"/>
                    </a:lnTo>
                    <a:lnTo>
                      <a:pt x="100" y="16"/>
                    </a:lnTo>
                    <a:lnTo>
                      <a:pt x="106" y="26"/>
                    </a:lnTo>
                    <a:lnTo>
                      <a:pt x="112" y="34"/>
                    </a:lnTo>
                    <a:lnTo>
                      <a:pt x="116" y="38"/>
                    </a:lnTo>
                    <a:lnTo>
                      <a:pt x="120" y="38"/>
                    </a:lnTo>
                    <a:lnTo>
                      <a:pt x="126" y="36"/>
                    </a:lnTo>
                    <a:lnTo>
                      <a:pt x="130" y="34"/>
                    </a:lnTo>
                    <a:lnTo>
                      <a:pt x="134" y="34"/>
                    </a:lnTo>
                    <a:lnTo>
                      <a:pt x="136" y="34"/>
                    </a:lnTo>
                    <a:lnTo>
                      <a:pt x="140" y="40"/>
                    </a:lnTo>
                    <a:lnTo>
                      <a:pt x="144" y="46"/>
                    </a:lnTo>
                    <a:lnTo>
                      <a:pt x="154" y="52"/>
                    </a:lnTo>
                    <a:lnTo>
                      <a:pt x="164" y="54"/>
                    </a:lnTo>
                    <a:lnTo>
                      <a:pt x="176" y="58"/>
                    </a:lnTo>
                    <a:lnTo>
                      <a:pt x="188" y="60"/>
                    </a:lnTo>
                    <a:lnTo>
                      <a:pt x="198" y="62"/>
                    </a:lnTo>
                    <a:lnTo>
                      <a:pt x="206" y="62"/>
                    </a:lnTo>
                    <a:lnTo>
                      <a:pt x="208" y="62"/>
                    </a:lnTo>
                    <a:lnTo>
                      <a:pt x="210" y="64"/>
                    </a:lnTo>
                    <a:lnTo>
                      <a:pt x="216" y="66"/>
                    </a:lnTo>
                    <a:lnTo>
                      <a:pt x="226" y="70"/>
                    </a:lnTo>
                    <a:lnTo>
                      <a:pt x="236" y="74"/>
                    </a:lnTo>
                    <a:lnTo>
                      <a:pt x="246" y="76"/>
                    </a:lnTo>
                    <a:lnTo>
                      <a:pt x="256" y="78"/>
                    </a:lnTo>
                    <a:lnTo>
                      <a:pt x="264" y="76"/>
                    </a:lnTo>
                    <a:lnTo>
                      <a:pt x="270" y="72"/>
                    </a:lnTo>
                    <a:lnTo>
                      <a:pt x="276" y="68"/>
                    </a:lnTo>
                    <a:lnTo>
                      <a:pt x="282" y="66"/>
                    </a:lnTo>
                    <a:lnTo>
                      <a:pt x="290" y="70"/>
                    </a:lnTo>
                    <a:lnTo>
                      <a:pt x="298" y="76"/>
                    </a:lnTo>
                    <a:lnTo>
                      <a:pt x="312" y="90"/>
                    </a:lnTo>
                    <a:lnTo>
                      <a:pt x="316" y="98"/>
                    </a:lnTo>
                    <a:lnTo>
                      <a:pt x="320" y="102"/>
                    </a:lnTo>
                    <a:lnTo>
                      <a:pt x="324" y="104"/>
                    </a:lnTo>
                    <a:lnTo>
                      <a:pt x="330" y="106"/>
                    </a:lnTo>
                    <a:lnTo>
                      <a:pt x="346" y="106"/>
                    </a:lnTo>
                    <a:lnTo>
                      <a:pt x="356" y="106"/>
                    </a:lnTo>
                    <a:lnTo>
                      <a:pt x="362" y="104"/>
                    </a:lnTo>
                    <a:lnTo>
                      <a:pt x="368" y="104"/>
                    </a:lnTo>
                    <a:lnTo>
                      <a:pt x="370" y="104"/>
                    </a:lnTo>
                    <a:lnTo>
                      <a:pt x="342" y="112"/>
                    </a:lnTo>
                  </a:path>
                </a:pathLst>
              </a:custGeom>
              <a:noFill/>
              <a:ln w="7938">
                <a:solidFill>
                  <a:srgbClr val="B89D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03" name="Freeform 136"/>
              <p:cNvSpPr>
                <a:spLocks/>
              </p:cNvSpPr>
              <p:nvPr/>
            </p:nvSpPr>
            <p:spPr bwMode="auto">
              <a:xfrm>
                <a:off x="4356" y="1474"/>
                <a:ext cx="172" cy="90"/>
              </a:xfrm>
              <a:custGeom>
                <a:avLst/>
                <a:gdLst>
                  <a:gd name="T0" fmla="*/ 0 w 344"/>
                  <a:gd name="T1" fmla="*/ 0 h 182"/>
                  <a:gd name="T2" fmla="*/ 1 w 344"/>
                  <a:gd name="T3" fmla="*/ 0 h 182"/>
                  <a:gd name="T4" fmla="*/ 3 w 344"/>
                  <a:gd name="T5" fmla="*/ 2 h 182"/>
                  <a:gd name="T6" fmla="*/ 5 w 344"/>
                  <a:gd name="T7" fmla="*/ 4 h 182"/>
                  <a:gd name="T8" fmla="*/ 9 w 344"/>
                  <a:gd name="T9" fmla="*/ 6 h 182"/>
                  <a:gd name="T10" fmla="*/ 12 w 344"/>
                  <a:gd name="T11" fmla="*/ 9 h 182"/>
                  <a:gd name="T12" fmla="*/ 17 w 344"/>
                  <a:gd name="T13" fmla="*/ 11 h 182"/>
                  <a:gd name="T14" fmla="*/ 20 w 344"/>
                  <a:gd name="T15" fmla="*/ 12 h 182"/>
                  <a:gd name="T16" fmla="*/ 23 w 344"/>
                  <a:gd name="T17" fmla="*/ 13 h 182"/>
                  <a:gd name="T18" fmla="*/ 25 w 344"/>
                  <a:gd name="T19" fmla="*/ 13 h 182"/>
                  <a:gd name="T20" fmla="*/ 26 w 344"/>
                  <a:gd name="T21" fmla="*/ 14 h 182"/>
                  <a:gd name="T22" fmla="*/ 27 w 344"/>
                  <a:gd name="T23" fmla="*/ 15 h 182"/>
                  <a:gd name="T24" fmla="*/ 28 w 344"/>
                  <a:gd name="T25" fmla="*/ 16 h 182"/>
                  <a:gd name="T26" fmla="*/ 29 w 344"/>
                  <a:gd name="T27" fmla="*/ 19 h 182"/>
                  <a:gd name="T28" fmla="*/ 31 w 344"/>
                  <a:gd name="T29" fmla="*/ 20 h 182"/>
                  <a:gd name="T30" fmla="*/ 33 w 344"/>
                  <a:gd name="T31" fmla="*/ 21 h 182"/>
                  <a:gd name="T32" fmla="*/ 37 w 344"/>
                  <a:gd name="T33" fmla="*/ 22 h 182"/>
                  <a:gd name="T34" fmla="*/ 43 w 344"/>
                  <a:gd name="T35" fmla="*/ 22 h 182"/>
                  <a:gd name="T36" fmla="*/ 47 w 344"/>
                  <a:gd name="T37" fmla="*/ 22 h 182"/>
                  <a:gd name="T38" fmla="*/ 52 w 344"/>
                  <a:gd name="T39" fmla="*/ 22 h 182"/>
                  <a:gd name="T40" fmla="*/ 54 w 344"/>
                  <a:gd name="T41" fmla="*/ 23 h 182"/>
                  <a:gd name="T42" fmla="*/ 56 w 344"/>
                  <a:gd name="T43" fmla="*/ 24 h 182"/>
                  <a:gd name="T44" fmla="*/ 58 w 344"/>
                  <a:gd name="T45" fmla="*/ 28 h 182"/>
                  <a:gd name="T46" fmla="*/ 58 w 344"/>
                  <a:gd name="T47" fmla="*/ 30 h 182"/>
                  <a:gd name="T48" fmla="*/ 59 w 344"/>
                  <a:gd name="T49" fmla="*/ 32 h 182"/>
                  <a:gd name="T50" fmla="*/ 59 w 344"/>
                  <a:gd name="T51" fmla="*/ 33 h 182"/>
                  <a:gd name="T52" fmla="*/ 59 w 344"/>
                  <a:gd name="T53" fmla="*/ 33 h 182"/>
                  <a:gd name="T54" fmla="*/ 59 w 344"/>
                  <a:gd name="T55" fmla="*/ 33 h 182"/>
                  <a:gd name="T56" fmla="*/ 60 w 344"/>
                  <a:gd name="T57" fmla="*/ 34 h 182"/>
                  <a:gd name="T58" fmla="*/ 63 w 344"/>
                  <a:gd name="T59" fmla="*/ 35 h 182"/>
                  <a:gd name="T60" fmla="*/ 67 w 344"/>
                  <a:gd name="T61" fmla="*/ 37 h 182"/>
                  <a:gd name="T62" fmla="*/ 72 w 344"/>
                  <a:gd name="T63" fmla="*/ 38 h 182"/>
                  <a:gd name="T64" fmla="*/ 75 w 344"/>
                  <a:gd name="T65" fmla="*/ 38 h 182"/>
                  <a:gd name="T66" fmla="*/ 77 w 344"/>
                  <a:gd name="T67" fmla="*/ 39 h 182"/>
                  <a:gd name="T68" fmla="*/ 82 w 344"/>
                  <a:gd name="T69" fmla="*/ 41 h 182"/>
                  <a:gd name="T70" fmla="*/ 85 w 344"/>
                  <a:gd name="T71" fmla="*/ 44 h 182"/>
                  <a:gd name="T72" fmla="*/ 86 w 344"/>
                  <a:gd name="T73" fmla="*/ 44 h 182"/>
                  <a:gd name="T74" fmla="*/ 86 w 344"/>
                  <a:gd name="T75" fmla="*/ 45 h 182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344"/>
                  <a:gd name="T115" fmla="*/ 0 h 182"/>
                  <a:gd name="T116" fmla="*/ 344 w 344"/>
                  <a:gd name="T117" fmla="*/ 182 h 182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344" h="182">
                    <a:moveTo>
                      <a:pt x="0" y="0"/>
                    </a:moveTo>
                    <a:lnTo>
                      <a:pt x="2" y="2"/>
                    </a:lnTo>
                    <a:lnTo>
                      <a:pt x="10" y="8"/>
                    </a:lnTo>
                    <a:lnTo>
                      <a:pt x="22" y="18"/>
                    </a:lnTo>
                    <a:lnTo>
                      <a:pt x="34" y="26"/>
                    </a:lnTo>
                    <a:lnTo>
                      <a:pt x="50" y="36"/>
                    </a:lnTo>
                    <a:lnTo>
                      <a:pt x="66" y="44"/>
                    </a:lnTo>
                    <a:lnTo>
                      <a:pt x="80" y="50"/>
                    </a:lnTo>
                    <a:lnTo>
                      <a:pt x="92" y="52"/>
                    </a:lnTo>
                    <a:lnTo>
                      <a:pt x="100" y="54"/>
                    </a:lnTo>
                    <a:lnTo>
                      <a:pt x="106" y="56"/>
                    </a:lnTo>
                    <a:lnTo>
                      <a:pt x="110" y="62"/>
                    </a:lnTo>
                    <a:lnTo>
                      <a:pt x="114" y="66"/>
                    </a:lnTo>
                    <a:lnTo>
                      <a:pt x="118" y="78"/>
                    </a:lnTo>
                    <a:lnTo>
                      <a:pt x="124" y="82"/>
                    </a:lnTo>
                    <a:lnTo>
                      <a:pt x="130" y="86"/>
                    </a:lnTo>
                    <a:lnTo>
                      <a:pt x="148" y="90"/>
                    </a:lnTo>
                    <a:lnTo>
                      <a:pt x="170" y="90"/>
                    </a:lnTo>
                    <a:lnTo>
                      <a:pt x="190" y="90"/>
                    </a:lnTo>
                    <a:lnTo>
                      <a:pt x="208" y="90"/>
                    </a:lnTo>
                    <a:lnTo>
                      <a:pt x="216" y="94"/>
                    </a:lnTo>
                    <a:lnTo>
                      <a:pt x="224" y="98"/>
                    </a:lnTo>
                    <a:lnTo>
                      <a:pt x="232" y="114"/>
                    </a:lnTo>
                    <a:lnTo>
                      <a:pt x="234" y="122"/>
                    </a:lnTo>
                    <a:lnTo>
                      <a:pt x="236" y="130"/>
                    </a:lnTo>
                    <a:lnTo>
                      <a:pt x="236" y="134"/>
                    </a:lnTo>
                    <a:lnTo>
                      <a:pt x="236" y="136"/>
                    </a:lnTo>
                    <a:lnTo>
                      <a:pt x="238" y="136"/>
                    </a:lnTo>
                    <a:lnTo>
                      <a:pt x="240" y="138"/>
                    </a:lnTo>
                    <a:lnTo>
                      <a:pt x="252" y="144"/>
                    </a:lnTo>
                    <a:lnTo>
                      <a:pt x="268" y="150"/>
                    </a:lnTo>
                    <a:lnTo>
                      <a:pt x="288" y="154"/>
                    </a:lnTo>
                    <a:lnTo>
                      <a:pt x="298" y="156"/>
                    </a:lnTo>
                    <a:lnTo>
                      <a:pt x="308" y="160"/>
                    </a:lnTo>
                    <a:lnTo>
                      <a:pt x="326" y="168"/>
                    </a:lnTo>
                    <a:lnTo>
                      <a:pt x="340" y="178"/>
                    </a:lnTo>
                    <a:lnTo>
                      <a:pt x="342" y="180"/>
                    </a:lnTo>
                    <a:lnTo>
                      <a:pt x="344" y="182"/>
                    </a:lnTo>
                  </a:path>
                </a:pathLst>
              </a:custGeom>
              <a:noFill/>
              <a:ln w="7938">
                <a:solidFill>
                  <a:srgbClr val="E4D0B8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grpSp>
            <p:nvGrpSpPr>
              <p:cNvPr id="304" name="Group 137"/>
              <p:cNvGrpSpPr>
                <a:grpSpLocks/>
              </p:cNvGrpSpPr>
              <p:nvPr/>
            </p:nvGrpSpPr>
            <p:grpSpPr bwMode="auto">
              <a:xfrm>
                <a:off x="4256" y="1810"/>
                <a:ext cx="113" cy="55"/>
                <a:chOff x="4256" y="1810"/>
                <a:chExt cx="113" cy="55"/>
              </a:xfrm>
            </p:grpSpPr>
            <p:sp>
              <p:nvSpPr>
                <p:cNvPr id="306" name="Freeform 138"/>
                <p:cNvSpPr>
                  <a:spLocks/>
                </p:cNvSpPr>
                <p:nvPr/>
              </p:nvSpPr>
              <p:spPr bwMode="auto">
                <a:xfrm>
                  <a:off x="4256" y="1810"/>
                  <a:ext cx="113" cy="55"/>
                </a:xfrm>
                <a:custGeom>
                  <a:avLst/>
                  <a:gdLst>
                    <a:gd name="T0" fmla="*/ 51 w 226"/>
                    <a:gd name="T1" fmla="*/ 24 h 109"/>
                    <a:gd name="T2" fmla="*/ 55 w 226"/>
                    <a:gd name="T3" fmla="*/ 27 h 109"/>
                    <a:gd name="T4" fmla="*/ 56 w 226"/>
                    <a:gd name="T5" fmla="*/ 27 h 109"/>
                    <a:gd name="T6" fmla="*/ 57 w 226"/>
                    <a:gd name="T7" fmla="*/ 28 h 109"/>
                    <a:gd name="T8" fmla="*/ 30 w 226"/>
                    <a:gd name="T9" fmla="*/ 18 h 109"/>
                    <a:gd name="T10" fmla="*/ 29 w 226"/>
                    <a:gd name="T11" fmla="*/ 17 h 109"/>
                    <a:gd name="T12" fmla="*/ 27 w 226"/>
                    <a:gd name="T13" fmla="*/ 16 h 109"/>
                    <a:gd name="T14" fmla="*/ 26 w 226"/>
                    <a:gd name="T15" fmla="*/ 16 h 109"/>
                    <a:gd name="T16" fmla="*/ 25 w 226"/>
                    <a:gd name="T17" fmla="*/ 16 h 109"/>
                    <a:gd name="T18" fmla="*/ 22 w 226"/>
                    <a:gd name="T19" fmla="*/ 13 h 109"/>
                    <a:gd name="T20" fmla="*/ 18 w 226"/>
                    <a:gd name="T21" fmla="*/ 11 h 109"/>
                    <a:gd name="T22" fmla="*/ 18 w 226"/>
                    <a:gd name="T23" fmla="*/ 11 h 109"/>
                    <a:gd name="T24" fmla="*/ 18 w 226"/>
                    <a:gd name="T25" fmla="*/ 11 h 109"/>
                    <a:gd name="T26" fmla="*/ 14 w 226"/>
                    <a:gd name="T27" fmla="*/ 10 h 109"/>
                    <a:gd name="T28" fmla="*/ 11 w 226"/>
                    <a:gd name="T29" fmla="*/ 8 h 109"/>
                    <a:gd name="T30" fmla="*/ 5 w 226"/>
                    <a:gd name="T31" fmla="*/ 5 h 109"/>
                    <a:gd name="T32" fmla="*/ 3 w 226"/>
                    <a:gd name="T33" fmla="*/ 3 h 109"/>
                    <a:gd name="T34" fmla="*/ 1 w 226"/>
                    <a:gd name="T35" fmla="*/ 2 h 109"/>
                    <a:gd name="T36" fmla="*/ 1 w 226"/>
                    <a:gd name="T37" fmla="*/ 1 h 109"/>
                    <a:gd name="T38" fmla="*/ 1 w 226"/>
                    <a:gd name="T39" fmla="*/ 1 h 109"/>
                    <a:gd name="T40" fmla="*/ 0 w 226"/>
                    <a:gd name="T41" fmla="*/ 0 h 109"/>
                    <a:gd name="T42" fmla="*/ 51 w 226"/>
                    <a:gd name="T43" fmla="*/ 24 h 109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26"/>
                    <a:gd name="T67" fmla="*/ 0 h 109"/>
                    <a:gd name="T68" fmla="*/ 226 w 226"/>
                    <a:gd name="T69" fmla="*/ 109 h 109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26" h="109">
                      <a:moveTo>
                        <a:pt x="204" y="95"/>
                      </a:moveTo>
                      <a:lnTo>
                        <a:pt x="218" y="105"/>
                      </a:lnTo>
                      <a:lnTo>
                        <a:pt x="224" y="107"/>
                      </a:lnTo>
                      <a:lnTo>
                        <a:pt x="226" y="109"/>
                      </a:lnTo>
                      <a:lnTo>
                        <a:pt x="122" y="69"/>
                      </a:lnTo>
                      <a:lnTo>
                        <a:pt x="116" y="67"/>
                      </a:lnTo>
                      <a:lnTo>
                        <a:pt x="108" y="63"/>
                      </a:lnTo>
                      <a:lnTo>
                        <a:pt x="104" y="63"/>
                      </a:lnTo>
                      <a:lnTo>
                        <a:pt x="100" y="61"/>
                      </a:lnTo>
                      <a:lnTo>
                        <a:pt x="86" y="51"/>
                      </a:lnTo>
                      <a:lnTo>
                        <a:pt x="72" y="41"/>
                      </a:lnTo>
                      <a:lnTo>
                        <a:pt x="58" y="37"/>
                      </a:lnTo>
                      <a:lnTo>
                        <a:pt x="44" y="31"/>
                      </a:lnTo>
                      <a:lnTo>
                        <a:pt x="18" y="17"/>
                      </a:lnTo>
                      <a:lnTo>
                        <a:pt x="10" y="12"/>
                      </a:lnTo>
                      <a:lnTo>
                        <a:pt x="2" y="8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204" y="95"/>
                      </a:lnTo>
                      <a:close/>
                    </a:path>
                  </a:pathLst>
                </a:custGeom>
                <a:solidFill>
                  <a:srgbClr val="E4D0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307" name="Freeform 139"/>
                <p:cNvSpPr>
                  <a:spLocks/>
                </p:cNvSpPr>
                <p:nvPr/>
              </p:nvSpPr>
              <p:spPr bwMode="auto">
                <a:xfrm>
                  <a:off x="4256" y="1810"/>
                  <a:ext cx="113" cy="55"/>
                </a:xfrm>
                <a:custGeom>
                  <a:avLst/>
                  <a:gdLst>
                    <a:gd name="T0" fmla="*/ 51 w 226"/>
                    <a:gd name="T1" fmla="*/ 24 h 109"/>
                    <a:gd name="T2" fmla="*/ 55 w 226"/>
                    <a:gd name="T3" fmla="*/ 27 h 109"/>
                    <a:gd name="T4" fmla="*/ 56 w 226"/>
                    <a:gd name="T5" fmla="*/ 27 h 109"/>
                    <a:gd name="T6" fmla="*/ 57 w 226"/>
                    <a:gd name="T7" fmla="*/ 28 h 109"/>
                    <a:gd name="T8" fmla="*/ 30 w 226"/>
                    <a:gd name="T9" fmla="*/ 18 h 109"/>
                    <a:gd name="T10" fmla="*/ 29 w 226"/>
                    <a:gd name="T11" fmla="*/ 17 h 109"/>
                    <a:gd name="T12" fmla="*/ 27 w 226"/>
                    <a:gd name="T13" fmla="*/ 16 h 109"/>
                    <a:gd name="T14" fmla="*/ 26 w 226"/>
                    <a:gd name="T15" fmla="*/ 16 h 109"/>
                    <a:gd name="T16" fmla="*/ 25 w 226"/>
                    <a:gd name="T17" fmla="*/ 16 h 109"/>
                    <a:gd name="T18" fmla="*/ 22 w 226"/>
                    <a:gd name="T19" fmla="*/ 13 h 109"/>
                    <a:gd name="T20" fmla="*/ 18 w 226"/>
                    <a:gd name="T21" fmla="*/ 11 h 109"/>
                    <a:gd name="T22" fmla="*/ 18 w 226"/>
                    <a:gd name="T23" fmla="*/ 11 h 109"/>
                    <a:gd name="T24" fmla="*/ 18 w 226"/>
                    <a:gd name="T25" fmla="*/ 11 h 109"/>
                    <a:gd name="T26" fmla="*/ 14 w 226"/>
                    <a:gd name="T27" fmla="*/ 10 h 109"/>
                    <a:gd name="T28" fmla="*/ 11 w 226"/>
                    <a:gd name="T29" fmla="*/ 8 h 109"/>
                    <a:gd name="T30" fmla="*/ 5 w 226"/>
                    <a:gd name="T31" fmla="*/ 5 h 109"/>
                    <a:gd name="T32" fmla="*/ 3 w 226"/>
                    <a:gd name="T33" fmla="*/ 3 h 109"/>
                    <a:gd name="T34" fmla="*/ 1 w 226"/>
                    <a:gd name="T35" fmla="*/ 2 h 109"/>
                    <a:gd name="T36" fmla="*/ 1 w 226"/>
                    <a:gd name="T37" fmla="*/ 1 h 109"/>
                    <a:gd name="T38" fmla="*/ 1 w 226"/>
                    <a:gd name="T39" fmla="*/ 1 h 109"/>
                    <a:gd name="T40" fmla="*/ 0 w 226"/>
                    <a:gd name="T41" fmla="*/ 0 h 109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26"/>
                    <a:gd name="T64" fmla="*/ 0 h 109"/>
                    <a:gd name="T65" fmla="*/ 226 w 226"/>
                    <a:gd name="T66" fmla="*/ 109 h 109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26" h="109">
                      <a:moveTo>
                        <a:pt x="204" y="95"/>
                      </a:moveTo>
                      <a:lnTo>
                        <a:pt x="218" y="105"/>
                      </a:lnTo>
                      <a:lnTo>
                        <a:pt x="224" y="107"/>
                      </a:lnTo>
                      <a:lnTo>
                        <a:pt x="226" y="109"/>
                      </a:lnTo>
                      <a:lnTo>
                        <a:pt x="122" y="69"/>
                      </a:lnTo>
                      <a:lnTo>
                        <a:pt x="116" y="67"/>
                      </a:lnTo>
                      <a:lnTo>
                        <a:pt x="108" y="63"/>
                      </a:lnTo>
                      <a:lnTo>
                        <a:pt x="104" y="63"/>
                      </a:lnTo>
                      <a:lnTo>
                        <a:pt x="100" y="61"/>
                      </a:lnTo>
                      <a:lnTo>
                        <a:pt x="86" y="51"/>
                      </a:lnTo>
                      <a:lnTo>
                        <a:pt x="72" y="41"/>
                      </a:lnTo>
                      <a:lnTo>
                        <a:pt x="58" y="37"/>
                      </a:lnTo>
                      <a:lnTo>
                        <a:pt x="44" y="31"/>
                      </a:lnTo>
                      <a:lnTo>
                        <a:pt x="18" y="17"/>
                      </a:lnTo>
                      <a:lnTo>
                        <a:pt x="10" y="12"/>
                      </a:lnTo>
                      <a:lnTo>
                        <a:pt x="2" y="8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7938">
                  <a:solidFill>
                    <a:srgbClr val="E4D0B8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sp>
            <p:nvSpPr>
              <p:cNvPr id="305" name="Freeform 140"/>
              <p:cNvSpPr>
                <a:spLocks/>
              </p:cNvSpPr>
              <p:nvPr/>
            </p:nvSpPr>
            <p:spPr bwMode="auto">
              <a:xfrm>
                <a:off x="4256" y="1810"/>
                <a:ext cx="113" cy="55"/>
              </a:xfrm>
              <a:custGeom>
                <a:avLst/>
                <a:gdLst>
                  <a:gd name="T0" fmla="*/ 51 w 226"/>
                  <a:gd name="T1" fmla="*/ 24 h 109"/>
                  <a:gd name="T2" fmla="*/ 55 w 226"/>
                  <a:gd name="T3" fmla="*/ 27 h 109"/>
                  <a:gd name="T4" fmla="*/ 56 w 226"/>
                  <a:gd name="T5" fmla="*/ 27 h 109"/>
                  <a:gd name="T6" fmla="*/ 57 w 226"/>
                  <a:gd name="T7" fmla="*/ 28 h 109"/>
                  <a:gd name="T8" fmla="*/ 30 w 226"/>
                  <a:gd name="T9" fmla="*/ 18 h 109"/>
                  <a:gd name="T10" fmla="*/ 29 w 226"/>
                  <a:gd name="T11" fmla="*/ 17 h 109"/>
                  <a:gd name="T12" fmla="*/ 27 w 226"/>
                  <a:gd name="T13" fmla="*/ 16 h 109"/>
                  <a:gd name="T14" fmla="*/ 26 w 226"/>
                  <a:gd name="T15" fmla="*/ 16 h 109"/>
                  <a:gd name="T16" fmla="*/ 25 w 226"/>
                  <a:gd name="T17" fmla="*/ 16 h 109"/>
                  <a:gd name="T18" fmla="*/ 22 w 226"/>
                  <a:gd name="T19" fmla="*/ 13 h 109"/>
                  <a:gd name="T20" fmla="*/ 18 w 226"/>
                  <a:gd name="T21" fmla="*/ 11 h 109"/>
                  <a:gd name="T22" fmla="*/ 18 w 226"/>
                  <a:gd name="T23" fmla="*/ 11 h 109"/>
                  <a:gd name="T24" fmla="*/ 18 w 226"/>
                  <a:gd name="T25" fmla="*/ 11 h 109"/>
                  <a:gd name="T26" fmla="*/ 14 w 226"/>
                  <a:gd name="T27" fmla="*/ 10 h 109"/>
                  <a:gd name="T28" fmla="*/ 11 w 226"/>
                  <a:gd name="T29" fmla="*/ 8 h 109"/>
                  <a:gd name="T30" fmla="*/ 5 w 226"/>
                  <a:gd name="T31" fmla="*/ 5 h 109"/>
                  <a:gd name="T32" fmla="*/ 3 w 226"/>
                  <a:gd name="T33" fmla="*/ 3 h 109"/>
                  <a:gd name="T34" fmla="*/ 1 w 226"/>
                  <a:gd name="T35" fmla="*/ 2 h 109"/>
                  <a:gd name="T36" fmla="*/ 1 w 226"/>
                  <a:gd name="T37" fmla="*/ 1 h 109"/>
                  <a:gd name="T38" fmla="*/ 1 w 226"/>
                  <a:gd name="T39" fmla="*/ 1 h 109"/>
                  <a:gd name="T40" fmla="*/ 0 w 226"/>
                  <a:gd name="T41" fmla="*/ 0 h 109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26"/>
                  <a:gd name="T64" fmla="*/ 0 h 109"/>
                  <a:gd name="T65" fmla="*/ 226 w 226"/>
                  <a:gd name="T66" fmla="*/ 109 h 109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26" h="109">
                    <a:moveTo>
                      <a:pt x="204" y="95"/>
                    </a:moveTo>
                    <a:lnTo>
                      <a:pt x="218" y="105"/>
                    </a:lnTo>
                    <a:lnTo>
                      <a:pt x="224" y="107"/>
                    </a:lnTo>
                    <a:lnTo>
                      <a:pt x="226" y="109"/>
                    </a:lnTo>
                    <a:lnTo>
                      <a:pt x="122" y="69"/>
                    </a:lnTo>
                    <a:lnTo>
                      <a:pt x="116" y="67"/>
                    </a:lnTo>
                    <a:lnTo>
                      <a:pt x="108" y="63"/>
                    </a:lnTo>
                    <a:lnTo>
                      <a:pt x="104" y="63"/>
                    </a:lnTo>
                    <a:lnTo>
                      <a:pt x="100" y="61"/>
                    </a:lnTo>
                    <a:lnTo>
                      <a:pt x="86" y="51"/>
                    </a:lnTo>
                    <a:lnTo>
                      <a:pt x="72" y="41"/>
                    </a:lnTo>
                    <a:lnTo>
                      <a:pt x="58" y="37"/>
                    </a:lnTo>
                    <a:lnTo>
                      <a:pt x="44" y="31"/>
                    </a:lnTo>
                    <a:lnTo>
                      <a:pt x="18" y="17"/>
                    </a:lnTo>
                    <a:lnTo>
                      <a:pt x="10" y="12"/>
                    </a:lnTo>
                    <a:lnTo>
                      <a:pt x="2" y="8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noFill/>
              <a:ln w="7938">
                <a:solidFill>
                  <a:srgbClr val="E4D0B8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</p:grpSp>
        <p:grpSp>
          <p:nvGrpSpPr>
            <p:cNvPr id="8" name="Group 141"/>
            <p:cNvGrpSpPr>
              <a:grpSpLocks/>
            </p:cNvGrpSpPr>
            <p:nvPr/>
          </p:nvGrpSpPr>
          <p:grpSpPr bwMode="auto">
            <a:xfrm>
              <a:off x="3253" y="2110"/>
              <a:ext cx="1362" cy="997"/>
              <a:chOff x="3495" y="1733"/>
              <a:chExt cx="1312" cy="833"/>
            </a:xfrm>
          </p:grpSpPr>
          <p:grpSp>
            <p:nvGrpSpPr>
              <p:cNvPr id="145" name="Group 142"/>
              <p:cNvGrpSpPr>
                <a:grpSpLocks/>
              </p:cNvGrpSpPr>
              <p:nvPr/>
            </p:nvGrpSpPr>
            <p:grpSpPr bwMode="auto">
              <a:xfrm>
                <a:off x="4124" y="2310"/>
                <a:ext cx="643" cy="58"/>
                <a:chOff x="4124" y="2310"/>
                <a:chExt cx="643" cy="58"/>
              </a:xfrm>
            </p:grpSpPr>
            <p:sp>
              <p:nvSpPr>
                <p:cNvPr id="245" name="Freeform 143"/>
                <p:cNvSpPr>
                  <a:spLocks/>
                </p:cNvSpPr>
                <p:nvPr/>
              </p:nvSpPr>
              <p:spPr bwMode="auto">
                <a:xfrm>
                  <a:off x="4124" y="2310"/>
                  <a:ext cx="643" cy="58"/>
                </a:xfrm>
                <a:custGeom>
                  <a:avLst/>
                  <a:gdLst>
                    <a:gd name="T0" fmla="*/ 0 w 1287"/>
                    <a:gd name="T1" fmla="*/ 0 h 116"/>
                    <a:gd name="T2" fmla="*/ 1 w 1287"/>
                    <a:gd name="T3" fmla="*/ 2 h 116"/>
                    <a:gd name="T4" fmla="*/ 4 w 1287"/>
                    <a:gd name="T5" fmla="*/ 5 h 116"/>
                    <a:gd name="T6" fmla="*/ 13 w 1287"/>
                    <a:gd name="T7" fmla="*/ 11 h 116"/>
                    <a:gd name="T8" fmla="*/ 18 w 1287"/>
                    <a:gd name="T9" fmla="*/ 13 h 116"/>
                    <a:gd name="T10" fmla="*/ 25 w 1287"/>
                    <a:gd name="T11" fmla="*/ 14 h 116"/>
                    <a:gd name="T12" fmla="*/ 35 w 1287"/>
                    <a:gd name="T13" fmla="*/ 15 h 116"/>
                    <a:gd name="T14" fmla="*/ 52 w 1287"/>
                    <a:gd name="T15" fmla="*/ 17 h 116"/>
                    <a:gd name="T16" fmla="*/ 70 w 1287"/>
                    <a:gd name="T17" fmla="*/ 19 h 116"/>
                    <a:gd name="T18" fmla="*/ 79 w 1287"/>
                    <a:gd name="T19" fmla="*/ 19 h 116"/>
                    <a:gd name="T20" fmla="*/ 86 w 1287"/>
                    <a:gd name="T21" fmla="*/ 20 h 116"/>
                    <a:gd name="T22" fmla="*/ 91 w 1287"/>
                    <a:gd name="T23" fmla="*/ 20 h 116"/>
                    <a:gd name="T24" fmla="*/ 100 w 1287"/>
                    <a:gd name="T25" fmla="*/ 20 h 116"/>
                    <a:gd name="T26" fmla="*/ 113 w 1287"/>
                    <a:gd name="T27" fmla="*/ 19 h 116"/>
                    <a:gd name="T28" fmla="*/ 138 w 1287"/>
                    <a:gd name="T29" fmla="*/ 19 h 116"/>
                    <a:gd name="T30" fmla="*/ 164 w 1287"/>
                    <a:gd name="T31" fmla="*/ 19 h 116"/>
                    <a:gd name="T32" fmla="*/ 179 w 1287"/>
                    <a:gd name="T33" fmla="*/ 19 h 116"/>
                    <a:gd name="T34" fmla="*/ 189 w 1287"/>
                    <a:gd name="T35" fmla="*/ 19 h 116"/>
                    <a:gd name="T36" fmla="*/ 195 w 1287"/>
                    <a:gd name="T37" fmla="*/ 20 h 116"/>
                    <a:gd name="T38" fmla="*/ 202 w 1287"/>
                    <a:gd name="T39" fmla="*/ 20 h 116"/>
                    <a:gd name="T40" fmla="*/ 217 w 1287"/>
                    <a:gd name="T41" fmla="*/ 20 h 116"/>
                    <a:gd name="T42" fmla="*/ 238 w 1287"/>
                    <a:gd name="T43" fmla="*/ 21 h 116"/>
                    <a:gd name="T44" fmla="*/ 247 w 1287"/>
                    <a:gd name="T45" fmla="*/ 21 h 116"/>
                    <a:gd name="T46" fmla="*/ 254 w 1287"/>
                    <a:gd name="T47" fmla="*/ 21 h 116"/>
                    <a:gd name="T48" fmla="*/ 259 w 1287"/>
                    <a:gd name="T49" fmla="*/ 22 h 116"/>
                    <a:gd name="T50" fmla="*/ 263 w 1287"/>
                    <a:gd name="T51" fmla="*/ 23 h 116"/>
                    <a:gd name="T52" fmla="*/ 269 w 1287"/>
                    <a:gd name="T53" fmla="*/ 25 h 116"/>
                    <a:gd name="T54" fmla="*/ 286 w 1287"/>
                    <a:gd name="T55" fmla="*/ 28 h 116"/>
                    <a:gd name="T56" fmla="*/ 303 w 1287"/>
                    <a:gd name="T57" fmla="*/ 29 h 116"/>
                    <a:gd name="T58" fmla="*/ 310 w 1287"/>
                    <a:gd name="T59" fmla="*/ 29 h 116"/>
                    <a:gd name="T60" fmla="*/ 315 w 1287"/>
                    <a:gd name="T61" fmla="*/ 28 h 116"/>
                    <a:gd name="T62" fmla="*/ 320 w 1287"/>
                    <a:gd name="T63" fmla="*/ 26 h 116"/>
                    <a:gd name="T64" fmla="*/ 321 w 1287"/>
                    <a:gd name="T65" fmla="*/ 24 h 116"/>
                    <a:gd name="T66" fmla="*/ 320 w 1287"/>
                    <a:gd name="T67" fmla="*/ 22 h 11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1287"/>
                    <a:gd name="T103" fmla="*/ 0 h 116"/>
                    <a:gd name="T104" fmla="*/ 1287 w 1287"/>
                    <a:gd name="T105" fmla="*/ 116 h 11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1287" h="116">
                      <a:moveTo>
                        <a:pt x="1067" y="52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6" y="6"/>
                      </a:lnTo>
                      <a:lnTo>
                        <a:pt x="10" y="12"/>
                      </a:lnTo>
                      <a:lnTo>
                        <a:pt x="18" y="20"/>
                      </a:lnTo>
                      <a:lnTo>
                        <a:pt x="40" y="36"/>
                      </a:lnTo>
                      <a:lnTo>
                        <a:pt x="52" y="44"/>
                      </a:lnTo>
                      <a:lnTo>
                        <a:pt x="66" y="48"/>
                      </a:lnTo>
                      <a:lnTo>
                        <a:pt x="74" y="50"/>
                      </a:lnTo>
                      <a:lnTo>
                        <a:pt x="86" y="54"/>
                      </a:lnTo>
                      <a:lnTo>
                        <a:pt x="102" y="56"/>
                      </a:lnTo>
                      <a:lnTo>
                        <a:pt x="120" y="58"/>
                      </a:lnTo>
                      <a:lnTo>
                        <a:pt x="142" y="62"/>
                      </a:lnTo>
                      <a:lnTo>
                        <a:pt x="164" y="64"/>
                      </a:lnTo>
                      <a:lnTo>
                        <a:pt x="210" y="68"/>
                      </a:lnTo>
                      <a:lnTo>
                        <a:pt x="256" y="72"/>
                      </a:lnTo>
                      <a:lnTo>
                        <a:pt x="280" y="74"/>
                      </a:lnTo>
                      <a:lnTo>
                        <a:pt x="300" y="76"/>
                      </a:lnTo>
                      <a:lnTo>
                        <a:pt x="318" y="76"/>
                      </a:lnTo>
                      <a:lnTo>
                        <a:pt x="334" y="78"/>
                      </a:lnTo>
                      <a:lnTo>
                        <a:pt x="346" y="78"/>
                      </a:lnTo>
                      <a:lnTo>
                        <a:pt x="354" y="78"/>
                      </a:lnTo>
                      <a:lnTo>
                        <a:pt x="364" y="78"/>
                      </a:lnTo>
                      <a:lnTo>
                        <a:pt x="378" y="78"/>
                      </a:lnTo>
                      <a:lnTo>
                        <a:pt x="400" y="78"/>
                      </a:lnTo>
                      <a:lnTo>
                        <a:pt x="426" y="76"/>
                      </a:lnTo>
                      <a:lnTo>
                        <a:pt x="454" y="76"/>
                      </a:lnTo>
                      <a:lnTo>
                        <a:pt x="486" y="76"/>
                      </a:lnTo>
                      <a:lnTo>
                        <a:pt x="554" y="76"/>
                      </a:lnTo>
                      <a:lnTo>
                        <a:pt x="624" y="74"/>
                      </a:lnTo>
                      <a:lnTo>
                        <a:pt x="656" y="74"/>
                      </a:lnTo>
                      <a:lnTo>
                        <a:pt x="688" y="74"/>
                      </a:lnTo>
                      <a:lnTo>
                        <a:pt x="716" y="76"/>
                      </a:lnTo>
                      <a:lnTo>
                        <a:pt x="738" y="76"/>
                      </a:lnTo>
                      <a:lnTo>
                        <a:pt x="758" y="76"/>
                      </a:lnTo>
                      <a:lnTo>
                        <a:pt x="770" y="78"/>
                      </a:lnTo>
                      <a:lnTo>
                        <a:pt x="780" y="78"/>
                      </a:lnTo>
                      <a:lnTo>
                        <a:pt x="794" y="78"/>
                      </a:lnTo>
                      <a:lnTo>
                        <a:pt x="810" y="78"/>
                      </a:lnTo>
                      <a:lnTo>
                        <a:pt x="828" y="80"/>
                      </a:lnTo>
                      <a:lnTo>
                        <a:pt x="868" y="80"/>
                      </a:lnTo>
                      <a:lnTo>
                        <a:pt x="910" y="80"/>
                      </a:lnTo>
                      <a:lnTo>
                        <a:pt x="953" y="82"/>
                      </a:lnTo>
                      <a:lnTo>
                        <a:pt x="971" y="82"/>
                      </a:lnTo>
                      <a:lnTo>
                        <a:pt x="989" y="82"/>
                      </a:lnTo>
                      <a:lnTo>
                        <a:pt x="1005" y="84"/>
                      </a:lnTo>
                      <a:lnTo>
                        <a:pt x="1019" y="84"/>
                      </a:lnTo>
                      <a:lnTo>
                        <a:pt x="1029" y="86"/>
                      </a:lnTo>
                      <a:lnTo>
                        <a:pt x="1037" y="88"/>
                      </a:lnTo>
                      <a:lnTo>
                        <a:pt x="1043" y="90"/>
                      </a:lnTo>
                      <a:lnTo>
                        <a:pt x="1053" y="92"/>
                      </a:lnTo>
                      <a:lnTo>
                        <a:pt x="1065" y="94"/>
                      </a:lnTo>
                      <a:lnTo>
                        <a:pt x="1079" y="98"/>
                      </a:lnTo>
                      <a:lnTo>
                        <a:pt x="1111" y="104"/>
                      </a:lnTo>
                      <a:lnTo>
                        <a:pt x="1147" y="110"/>
                      </a:lnTo>
                      <a:lnTo>
                        <a:pt x="1183" y="114"/>
                      </a:lnTo>
                      <a:lnTo>
                        <a:pt x="1215" y="116"/>
                      </a:lnTo>
                      <a:lnTo>
                        <a:pt x="1231" y="116"/>
                      </a:lnTo>
                      <a:lnTo>
                        <a:pt x="1243" y="116"/>
                      </a:lnTo>
                      <a:lnTo>
                        <a:pt x="1255" y="114"/>
                      </a:lnTo>
                      <a:lnTo>
                        <a:pt x="1263" y="112"/>
                      </a:lnTo>
                      <a:lnTo>
                        <a:pt x="1275" y="106"/>
                      </a:lnTo>
                      <a:lnTo>
                        <a:pt x="1281" y="102"/>
                      </a:lnTo>
                      <a:lnTo>
                        <a:pt x="1285" y="98"/>
                      </a:lnTo>
                      <a:lnTo>
                        <a:pt x="1287" y="94"/>
                      </a:lnTo>
                      <a:lnTo>
                        <a:pt x="1285" y="88"/>
                      </a:lnTo>
                      <a:lnTo>
                        <a:pt x="1283" y="86"/>
                      </a:lnTo>
                      <a:lnTo>
                        <a:pt x="1067" y="52"/>
                      </a:lnTo>
                      <a:close/>
                    </a:path>
                  </a:pathLst>
                </a:custGeom>
                <a:solidFill>
                  <a:srgbClr val="E6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246" name="Freeform 144"/>
                <p:cNvSpPr>
                  <a:spLocks/>
                </p:cNvSpPr>
                <p:nvPr/>
              </p:nvSpPr>
              <p:spPr bwMode="auto">
                <a:xfrm>
                  <a:off x="4124" y="2310"/>
                  <a:ext cx="643" cy="58"/>
                </a:xfrm>
                <a:custGeom>
                  <a:avLst/>
                  <a:gdLst>
                    <a:gd name="T0" fmla="*/ 0 w 1287"/>
                    <a:gd name="T1" fmla="*/ 0 h 116"/>
                    <a:gd name="T2" fmla="*/ 1 w 1287"/>
                    <a:gd name="T3" fmla="*/ 2 h 116"/>
                    <a:gd name="T4" fmla="*/ 4 w 1287"/>
                    <a:gd name="T5" fmla="*/ 5 h 116"/>
                    <a:gd name="T6" fmla="*/ 13 w 1287"/>
                    <a:gd name="T7" fmla="*/ 11 h 116"/>
                    <a:gd name="T8" fmla="*/ 18 w 1287"/>
                    <a:gd name="T9" fmla="*/ 13 h 116"/>
                    <a:gd name="T10" fmla="*/ 25 w 1287"/>
                    <a:gd name="T11" fmla="*/ 14 h 116"/>
                    <a:gd name="T12" fmla="*/ 35 w 1287"/>
                    <a:gd name="T13" fmla="*/ 15 h 116"/>
                    <a:gd name="T14" fmla="*/ 52 w 1287"/>
                    <a:gd name="T15" fmla="*/ 17 h 116"/>
                    <a:gd name="T16" fmla="*/ 70 w 1287"/>
                    <a:gd name="T17" fmla="*/ 19 h 116"/>
                    <a:gd name="T18" fmla="*/ 79 w 1287"/>
                    <a:gd name="T19" fmla="*/ 19 h 116"/>
                    <a:gd name="T20" fmla="*/ 86 w 1287"/>
                    <a:gd name="T21" fmla="*/ 20 h 116"/>
                    <a:gd name="T22" fmla="*/ 91 w 1287"/>
                    <a:gd name="T23" fmla="*/ 20 h 116"/>
                    <a:gd name="T24" fmla="*/ 100 w 1287"/>
                    <a:gd name="T25" fmla="*/ 20 h 116"/>
                    <a:gd name="T26" fmla="*/ 113 w 1287"/>
                    <a:gd name="T27" fmla="*/ 19 h 116"/>
                    <a:gd name="T28" fmla="*/ 138 w 1287"/>
                    <a:gd name="T29" fmla="*/ 19 h 116"/>
                    <a:gd name="T30" fmla="*/ 164 w 1287"/>
                    <a:gd name="T31" fmla="*/ 19 h 116"/>
                    <a:gd name="T32" fmla="*/ 179 w 1287"/>
                    <a:gd name="T33" fmla="*/ 19 h 116"/>
                    <a:gd name="T34" fmla="*/ 189 w 1287"/>
                    <a:gd name="T35" fmla="*/ 19 h 116"/>
                    <a:gd name="T36" fmla="*/ 195 w 1287"/>
                    <a:gd name="T37" fmla="*/ 20 h 116"/>
                    <a:gd name="T38" fmla="*/ 202 w 1287"/>
                    <a:gd name="T39" fmla="*/ 20 h 116"/>
                    <a:gd name="T40" fmla="*/ 217 w 1287"/>
                    <a:gd name="T41" fmla="*/ 20 h 116"/>
                    <a:gd name="T42" fmla="*/ 238 w 1287"/>
                    <a:gd name="T43" fmla="*/ 21 h 116"/>
                    <a:gd name="T44" fmla="*/ 247 w 1287"/>
                    <a:gd name="T45" fmla="*/ 21 h 116"/>
                    <a:gd name="T46" fmla="*/ 254 w 1287"/>
                    <a:gd name="T47" fmla="*/ 21 h 116"/>
                    <a:gd name="T48" fmla="*/ 259 w 1287"/>
                    <a:gd name="T49" fmla="*/ 22 h 116"/>
                    <a:gd name="T50" fmla="*/ 263 w 1287"/>
                    <a:gd name="T51" fmla="*/ 23 h 116"/>
                    <a:gd name="T52" fmla="*/ 269 w 1287"/>
                    <a:gd name="T53" fmla="*/ 25 h 116"/>
                    <a:gd name="T54" fmla="*/ 286 w 1287"/>
                    <a:gd name="T55" fmla="*/ 28 h 116"/>
                    <a:gd name="T56" fmla="*/ 303 w 1287"/>
                    <a:gd name="T57" fmla="*/ 29 h 116"/>
                    <a:gd name="T58" fmla="*/ 310 w 1287"/>
                    <a:gd name="T59" fmla="*/ 29 h 116"/>
                    <a:gd name="T60" fmla="*/ 315 w 1287"/>
                    <a:gd name="T61" fmla="*/ 28 h 116"/>
                    <a:gd name="T62" fmla="*/ 320 w 1287"/>
                    <a:gd name="T63" fmla="*/ 26 h 116"/>
                    <a:gd name="T64" fmla="*/ 321 w 1287"/>
                    <a:gd name="T65" fmla="*/ 24 h 116"/>
                    <a:gd name="T66" fmla="*/ 320 w 1287"/>
                    <a:gd name="T67" fmla="*/ 22 h 11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1287"/>
                    <a:gd name="T103" fmla="*/ 0 h 116"/>
                    <a:gd name="T104" fmla="*/ 1287 w 1287"/>
                    <a:gd name="T105" fmla="*/ 116 h 11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1287" h="116">
                      <a:moveTo>
                        <a:pt x="1067" y="52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6" y="6"/>
                      </a:lnTo>
                      <a:lnTo>
                        <a:pt x="10" y="12"/>
                      </a:lnTo>
                      <a:lnTo>
                        <a:pt x="18" y="20"/>
                      </a:lnTo>
                      <a:lnTo>
                        <a:pt x="40" y="36"/>
                      </a:lnTo>
                      <a:lnTo>
                        <a:pt x="52" y="44"/>
                      </a:lnTo>
                      <a:lnTo>
                        <a:pt x="66" y="48"/>
                      </a:lnTo>
                      <a:lnTo>
                        <a:pt x="74" y="50"/>
                      </a:lnTo>
                      <a:lnTo>
                        <a:pt x="86" y="54"/>
                      </a:lnTo>
                      <a:lnTo>
                        <a:pt x="102" y="56"/>
                      </a:lnTo>
                      <a:lnTo>
                        <a:pt x="120" y="58"/>
                      </a:lnTo>
                      <a:lnTo>
                        <a:pt x="142" y="62"/>
                      </a:lnTo>
                      <a:lnTo>
                        <a:pt x="164" y="64"/>
                      </a:lnTo>
                      <a:lnTo>
                        <a:pt x="210" y="68"/>
                      </a:lnTo>
                      <a:lnTo>
                        <a:pt x="256" y="72"/>
                      </a:lnTo>
                      <a:lnTo>
                        <a:pt x="280" y="74"/>
                      </a:lnTo>
                      <a:lnTo>
                        <a:pt x="300" y="76"/>
                      </a:lnTo>
                      <a:lnTo>
                        <a:pt x="318" y="76"/>
                      </a:lnTo>
                      <a:lnTo>
                        <a:pt x="334" y="78"/>
                      </a:lnTo>
                      <a:lnTo>
                        <a:pt x="346" y="78"/>
                      </a:lnTo>
                      <a:lnTo>
                        <a:pt x="354" y="78"/>
                      </a:lnTo>
                      <a:lnTo>
                        <a:pt x="364" y="78"/>
                      </a:lnTo>
                      <a:lnTo>
                        <a:pt x="378" y="78"/>
                      </a:lnTo>
                      <a:lnTo>
                        <a:pt x="400" y="78"/>
                      </a:lnTo>
                      <a:lnTo>
                        <a:pt x="426" y="76"/>
                      </a:lnTo>
                      <a:lnTo>
                        <a:pt x="454" y="76"/>
                      </a:lnTo>
                      <a:lnTo>
                        <a:pt x="486" y="76"/>
                      </a:lnTo>
                      <a:lnTo>
                        <a:pt x="554" y="76"/>
                      </a:lnTo>
                      <a:lnTo>
                        <a:pt x="624" y="74"/>
                      </a:lnTo>
                      <a:lnTo>
                        <a:pt x="656" y="74"/>
                      </a:lnTo>
                      <a:lnTo>
                        <a:pt x="688" y="74"/>
                      </a:lnTo>
                      <a:lnTo>
                        <a:pt x="716" y="76"/>
                      </a:lnTo>
                      <a:lnTo>
                        <a:pt x="738" y="76"/>
                      </a:lnTo>
                      <a:lnTo>
                        <a:pt x="758" y="76"/>
                      </a:lnTo>
                      <a:lnTo>
                        <a:pt x="770" y="78"/>
                      </a:lnTo>
                      <a:lnTo>
                        <a:pt x="780" y="78"/>
                      </a:lnTo>
                      <a:lnTo>
                        <a:pt x="794" y="78"/>
                      </a:lnTo>
                      <a:lnTo>
                        <a:pt x="810" y="78"/>
                      </a:lnTo>
                      <a:lnTo>
                        <a:pt x="828" y="80"/>
                      </a:lnTo>
                      <a:lnTo>
                        <a:pt x="868" y="80"/>
                      </a:lnTo>
                      <a:lnTo>
                        <a:pt x="910" y="80"/>
                      </a:lnTo>
                      <a:lnTo>
                        <a:pt x="953" y="82"/>
                      </a:lnTo>
                      <a:lnTo>
                        <a:pt x="971" y="82"/>
                      </a:lnTo>
                      <a:lnTo>
                        <a:pt x="989" y="82"/>
                      </a:lnTo>
                      <a:lnTo>
                        <a:pt x="1005" y="84"/>
                      </a:lnTo>
                      <a:lnTo>
                        <a:pt x="1019" y="84"/>
                      </a:lnTo>
                      <a:lnTo>
                        <a:pt x="1029" y="86"/>
                      </a:lnTo>
                      <a:lnTo>
                        <a:pt x="1037" y="88"/>
                      </a:lnTo>
                      <a:lnTo>
                        <a:pt x="1043" y="90"/>
                      </a:lnTo>
                      <a:lnTo>
                        <a:pt x="1053" y="92"/>
                      </a:lnTo>
                      <a:lnTo>
                        <a:pt x="1065" y="94"/>
                      </a:lnTo>
                      <a:lnTo>
                        <a:pt x="1079" y="98"/>
                      </a:lnTo>
                      <a:lnTo>
                        <a:pt x="1111" y="104"/>
                      </a:lnTo>
                      <a:lnTo>
                        <a:pt x="1147" y="110"/>
                      </a:lnTo>
                      <a:lnTo>
                        <a:pt x="1183" y="114"/>
                      </a:lnTo>
                      <a:lnTo>
                        <a:pt x="1215" y="116"/>
                      </a:lnTo>
                      <a:lnTo>
                        <a:pt x="1231" y="116"/>
                      </a:lnTo>
                      <a:lnTo>
                        <a:pt x="1243" y="116"/>
                      </a:lnTo>
                      <a:lnTo>
                        <a:pt x="1255" y="114"/>
                      </a:lnTo>
                      <a:lnTo>
                        <a:pt x="1263" y="112"/>
                      </a:lnTo>
                      <a:lnTo>
                        <a:pt x="1275" y="106"/>
                      </a:lnTo>
                      <a:lnTo>
                        <a:pt x="1281" y="102"/>
                      </a:lnTo>
                      <a:lnTo>
                        <a:pt x="1285" y="98"/>
                      </a:lnTo>
                      <a:lnTo>
                        <a:pt x="1287" y="94"/>
                      </a:lnTo>
                      <a:lnTo>
                        <a:pt x="1285" y="88"/>
                      </a:lnTo>
                      <a:lnTo>
                        <a:pt x="1283" y="86"/>
                      </a:lnTo>
                      <a:lnTo>
                        <a:pt x="1067" y="52"/>
                      </a:lnTo>
                    </a:path>
                  </a:pathLst>
                </a:custGeom>
                <a:noFill/>
                <a:ln w="12700">
                  <a:solidFill>
                    <a:srgbClr val="E6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146" name="Group 145"/>
              <p:cNvGrpSpPr>
                <a:grpSpLocks/>
              </p:cNvGrpSpPr>
              <p:nvPr/>
            </p:nvGrpSpPr>
            <p:grpSpPr bwMode="auto">
              <a:xfrm>
                <a:off x="3907" y="1784"/>
                <a:ext cx="108" cy="168"/>
                <a:chOff x="3907" y="1784"/>
                <a:chExt cx="108" cy="168"/>
              </a:xfrm>
            </p:grpSpPr>
            <p:sp>
              <p:nvSpPr>
                <p:cNvPr id="243" name="Freeform 146"/>
                <p:cNvSpPr>
                  <a:spLocks/>
                </p:cNvSpPr>
                <p:nvPr/>
              </p:nvSpPr>
              <p:spPr bwMode="auto">
                <a:xfrm>
                  <a:off x="3907" y="1784"/>
                  <a:ext cx="108" cy="168"/>
                </a:xfrm>
                <a:custGeom>
                  <a:avLst/>
                  <a:gdLst>
                    <a:gd name="T0" fmla="*/ 1 w 216"/>
                    <a:gd name="T1" fmla="*/ 19 h 337"/>
                    <a:gd name="T2" fmla="*/ 3 w 216"/>
                    <a:gd name="T3" fmla="*/ 17 h 337"/>
                    <a:gd name="T4" fmla="*/ 9 w 216"/>
                    <a:gd name="T5" fmla="*/ 11 h 337"/>
                    <a:gd name="T6" fmla="*/ 22 w 216"/>
                    <a:gd name="T7" fmla="*/ 2 h 337"/>
                    <a:gd name="T8" fmla="*/ 29 w 216"/>
                    <a:gd name="T9" fmla="*/ 0 h 337"/>
                    <a:gd name="T10" fmla="*/ 38 w 216"/>
                    <a:gd name="T11" fmla="*/ 0 h 337"/>
                    <a:gd name="T12" fmla="*/ 45 w 216"/>
                    <a:gd name="T13" fmla="*/ 4 h 337"/>
                    <a:gd name="T14" fmla="*/ 51 w 216"/>
                    <a:gd name="T15" fmla="*/ 8 h 337"/>
                    <a:gd name="T16" fmla="*/ 53 w 216"/>
                    <a:gd name="T17" fmla="*/ 12 h 337"/>
                    <a:gd name="T18" fmla="*/ 54 w 216"/>
                    <a:gd name="T19" fmla="*/ 16 h 337"/>
                    <a:gd name="T20" fmla="*/ 54 w 216"/>
                    <a:gd name="T21" fmla="*/ 22 h 337"/>
                    <a:gd name="T22" fmla="*/ 53 w 216"/>
                    <a:gd name="T23" fmla="*/ 30 h 337"/>
                    <a:gd name="T24" fmla="*/ 52 w 216"/>
                    <a:gd name="T25" fmla="*/ 42 h 337"/>
                    <a:gd name="T26" fmla="*/ 51 w 216"/>
                    <a:gd name="T27" fmla="*/ 55 h 337"/>
                    <a:gd name="T28" fmla="*/ 50 w 216"/>
                    <a:gd name="T29" fmla="*/ 64 h 337"/>
                    <a:gd name="T30" fmla="*/ 50 w 216"/>
                    <a:gd name="T31" fmla="*/ 69 h 337"/>
                    <a:gd name="T32" fmla="*/ 50 w 216"/>
                    <a:gd name="T33" fmla="*/ 72 h 337"/>
                    <a:gd name="T34" fmla="*/ 50 w 216"/>
                    <a:gd name="T35" fmla="*/ 71 h 337"/>
                    <a:gd name="T36" fmla="*/ 50 w 216"/>
                    <a:gd name="T37" fmla="*/ 69 h 337"/>
                    <a:gd name="T38" fmla="*/ 49 w 216"/>
                    <a:gd name="T39" fmla="*/ 71 h 337"/>
                    <a:gd name="T40" fmla="*/ 42 w 216"/>
                    <a:gd name="T41" fmla="*/ 78 h 337"/>
                    <a:gd name="T42" fmla="*/ 34 w 216"/>
                    <a:gd name="T43" fmla="*/ 83 h 337"/>
                    <a:gd name="T44" fmla="*/ 28 w 216"/>
                    <a:gd name="T45" fmla="*/ 84 h 337"/>
                    <a:gd name="T46" fmla="*/ 22 w 216"/>
                    <a:gd name="T47" fmla="*/ 81 h 337"/>
                    <a:gd name="T48" fmla="*/ 17 w 216"/>
                    <a:gd name="T49" fmla="*/ 73 h 337"/>
                    <a:gd name="T50" fmla="*/ 15 w 216"/>
                    <a:gd name="T51" fmla="*/ 66 h 337"/>
                    <a:gd name="T52" fmla="*/ 16 w 216"/>
                    <a:gd name="T53" fmla="*/ 61 h 337"/>
                    <a:gd name="T54" fmla="*/ 18 w 216"/>
                    <a:gd name="T55" fmla="*/ 52 h 337"/>
                    <a:gd name="T56" fmla="*/ 18 w 216"/>
                    <a:gd name="T57" fmla="*/ 36 h 337"/>
                    <a:gd name="T58" fmla="*/ 17 w 216"/>
                    <a:gd name="T59" fmla="*/ 26 h 337"/>
                    <a:gd name="T60" fmla="*/ 14 w 216"/>
                    <a:gd name="T61" fmla="*/ 18 h 337"/>
                    <a:gd name="T62" fmla="*/ 9 w 216"/>
                    <a:gd name="T63" fmla="*/ 16 h 337"/>
                    <a:gd name="T64" fmla="*/ 3 w 216"/>
                    <a:gd name="T65" fmla="*/ 18 h 337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216"/>
                    <a:gd name="T100" fmla="*/ 0 h 337"/>
                    <a:gd name="T101" fmla="*/ 216 w 216"/>
                    <a:gd name="T102" fmla="*/ 337 h 337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216" h="337">
                      <a:moveTo>
                        <a:pt x="0" y="81"/>
                      </a:moveTo>
                      <a:lnTo>
                        <a:pt x="2" y="79"/>
                      </a:lnTo>
                      <a:lnTo>
                        <a:pt x="4" y="75"/>
                      </a:lnTo>
                      <a:lnTo>
                        <a:pt x="10" y="69"/>
                      </a:lnTo>
                      <a:lnTo>
                        <a:pt x="16" y="64"/>
                      </a:lnTo>
                      <a:lnTo>
                        <a:pt x="36" y="44"/>
                      </a:lnTo>
                      <a:lnTo>
                        <a:pt x="60" y="26"/>
                      </a:lnTo>
                      <a:lnTo>
                        <a:pt x="88" y="10"/>
                      </a:lnTo>
                      <a:lnTo>
                        <a:pt x="102" y="4"/>
                      </a:lnTo>
                      <a:lnTo>
                        <a:pt x="118" y="2"/>
                      </a:lnTo>
                      <a:lnTo>
                        <a:pt x="134" y="0"/>
                      </a:lnTo>
                      <a:lnTo>
                        <a:pt x="150" y="2"/>
                      </a:lnTo>
                      <a:lnTo>
                        <a:pt x="164" y="8"/>
                      </a:lnTo>
                      <a:lnTo>
                        <a:pt x="180" y="18"/>
                      </a:lnTo>
                      <a:lnTo>
                        <a:pt x="192" y="28"/>
                      </a:lnTo>
                      <a:lnTo>
                        <a:pt x="202" y="34"/>
                      </a:lnTo>
                      <a:lnTo>
                        <a:pt x="208" y="42"/>
                      </a:lnTo>
                      <a:lnTo>
                        <a:pt x="212" y="50"/>
                      </a:lnTo>
                      <a:lnTo>
                        <a:pt x="214" y="58"/>
                      </a:lnTo>
                      <a:lnTo>
                        <a:pt x="216" y="66"/>
                      </a:lnTo>
                      <a:lnTo>
                        <a:pt x="216" y="75"/>
                      </a:lnTo>
                      <a:lnTo>
                        <a:pt x="216" y="89"/>
                      </a:lnTo>
                      <a:lnTo>
                        <a:pt x="214" y="103"/>
                      </a:lnTo>
                      <a:lnTo>
                        <a:pt x="212" y="123"/>
                      </a:lnTo>
                      <a:lnTo>
                        <a:pt x="210" y="145"/>
                      </a:lnTo>
                      <a:lnTo>
                        <a:pt x="208" y="171"/>
                      </a:lnTo>
                      <a:lnTo>
                        <a:pt x="206" y="199"/>
                      </a:lnTo>
                      <a:lnTo>
                        <a:pt x="204" y="223"/>
                      </a:lnTo>
                      <a:lnTo>
                        <a:pt x="202" y="243"/>
                      </a:lnTo>
                      <a:lnTo>
                        <a:pt x="200" y="259"/>
                      </a:lnTo>
                      <a:lnTo>
                        <a:pt x="200" y="271"/>
                      </a:lnTo>
                      <a:lnTo>
                        <a:pt x="198" y="279"/>
                      </a:lnTo>
                      <a:lnTo>
                        <a:pt x="198" y="285"/>
                      </a:lnTo>
                      <a:lnTo>
                        <a:pt x="198" y="289"/>
                      </a:lnTo>
                      <a:lnTo>
                        <a:pt x="200" y="285"/>
                      </a:lnTo>
                      <a:lnTo>
                        <a:pt x="200" y="281"/>
                      </a:lnTo>
                      <a:lnTo>
                        <a:pt x="200" y="279"/>
                      </a:lnTo>
                      <a:lnTo>
                        <a:pt x="198" y="281"/>
                      </a:lnTo>
                      <a:lnTo>
                        <a:pt x="196" y="285"/>
                      </a:lnTo>
                      <a:lnTo>
                        <a:pt x="184" y="299"/>
                      </a:lnTo>
                      <a:lnTo>
                        <a:pt x="166" y="315"/>
                      </a:lnTo>
                      <a:lnTo>
                        <a:pt x="146" y="329"/>
                      </a:lnTo>
                      <a:lnTo>
                        <a:pt x="134" y="333"/>
                      </a:lnTo>
                      <a:lnTo>
                        <a:pt x="122" y="337"/>
                      </a:lnTo>
                      <a:lnTo>
                        <a:pt x="112" y="337"/>
                      </a:lnTo>
                      <a:lnTo>
                        <a:pt x="100" y="333"/>
                      </a:lnTo>
                      <a:lnTo>
                        <a:pt x="88" y="325"/>
                      </a:lnTo>
                      <a:lnTo>
                        <a:pt x="78" y="311"/>
                      </a:lnTo>
                      <a:lnTo>
                        <a:pt x="68" y="293"/>
                      </a:lnTo>
                      <a:lnTo>
                        <a:pt x="60" y="269"/>
                      </a:lnTo>
                      <a:lnTo>
                        <a:pt x="60" y="267"/>
                      </a:lnTo>
                      <a:lnTo>
                        <a:pt x="62" y="259"/>
                      </a:lnTo>
                      <a:lnTo>
                        <a:pt x="64" y="247"/>
                      </a:lnTo>
                      <a:lnTo>
                        <a:pt x="68" y="231"/>
                      </a:lnTo>
                      <a:lnTo>
                        <a:pt x="70" y="211"/>
                      </a:lnTo>
                      <a:lnTo>
                        <a:pt x="72" y="191"/>
                      </a:lnTo>
                      <a:lnTo>
                        <a:pt x="72" y="145"/>
                      </a:lnTo>
                      <a:lnTo>
                        <a:pt x="72" y="125"/>
                      </a:lnTo>
                      <a:lnTo>
                        <a:pt x="68" y="105"/>
                      </a:lnTo>
                      <a:lnTo>
                        <a:pt x="64" y="89"/>
                      </a:lnTo>
                      <a:lnTo>
                        <a:pt x="56" y="75"/>
                      </a:lnTo>
                      <a:lnTo>
                        <a:pt x="48" y="67"/>
                      </a:lnTo>
                      <a:lnTo>
                        <a:pt x="34" y="66"/>
                      </a:lnTo>
                      <a:lnTo>
                        <a:pt x="20" y="69"/>
                      </a:lnTo>
                      <a:lnTo>
                        <a:pt x="10" y="75"/>
                      </a:lnTo>
                      <a:lnTo>
                        <a:pt x="0" y="81"/>
                      </a:lnTo>
                      <a:close/>
                    </a:path>
                  </a:pathLst>
                </a:custGeom>
                <a:solidFill>
                  <a:srgbClr val="E6D5B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244" name="Freeform 147"/>
                <p:cNvSpPr>
                  <a:spLocks/>
                </p:cNvSpPr>
                <p:nvPr/>
              </p:nvSpPr>
              <p:spPr bwMode="auto">
                <a:xfrm>
                  <a:off x="3907" y="1784"/>
                  <a:ext cx="108" cy="168"/>
                </a:xfrm>
                <a:custGeom>
                  <a:avLst/>
                  <a:gdLst>
                    <a:gd name="T0" fmla="*/ 1 w 216"/>
                    <a:gd name="T1" fmla="*/ 19 h 337"/>
                    <a:gd name="T2" fmla="*/ 3 w 216"/>
                    <a:gd name="T3" fmla="*/ 17 h 337"/>
                    <a:gd name="T4" fmla="*/ 9 w 216"/>
                    <a:gd name="T5" fmla="*/ 11 h 337"/>
                    <a:gd name="T6" fmla="*/ 22 w 216"/>
                    <a:gd name="T7" fmla="*/ 2 h 337"/>
                    <a:gd name="T8" fmla="*/ 29 w 216"/>
                    <a:gd name="T9" fmla="*/ 0 h 337"/>
                    <a:gd name="T10" fmla="*/ 38 w 216"/>
                    <a:gd name="T11" fmla="*/ 0 h 337"/>
                    <a:gd name="T12" fmla="*/ 45 w 216"/>
                    <a:gd name="T13" fmla="*/ 4 h 337"/>
                    <a:gd name="T14" fmla="*/ 51 w 216"/>
                    <a:gd name="T15" fmla="*/ 8 h 337"/>
                    <a:gd name="T16" fmla="*/ 53 w 216"/>
                    <a:gd name="T17" fmla="*/ 12 h 337"/>
                    <a:gd name="T18" fmla="*/ 54 w 216"/>
                    <a:gd name="T19" fmla="*/ 16 h 337"/>
                    <a:gd name="T20" fmla="*/ 54 w 216"/>
                    <a:gd name="T21" fmla="*/ 22 h 337"/>
                    <a:gd name="T22" fmla="*/ 53 w 216"/>
                    <a:gd name="T23" fmla="*/ 30 h 337"/>
                    <a:gd name="T24" fmla="*/ 52 w 216"/>
                    <a:gd name="T25" fmla="*/ 42 h 337"/>
                    <a:gd name="T26" fmla="*/ 51 w 216"/>
                    <a:gd name="T27" fmla="*/ 55 h 337"/>
                    <a:gd name="T28" fmla="*/ 50 w 216"/>
                    <a:gd name="T29" fmla="*/ 64 h 337"/>
                    <a:gd name="T30" fmla="*/ 50 w 216"/>
                    <a:gd name="T31" fmla="*/ 69 h 337"/>
                    <a:gd name="T32" fmla="*/ 50 w 216"/>
                    <a:gd name="T33" fmla="*/ 72 h 337"/>
                    <a:gd name="T34" fmla="*/ 50 w 216"/>
                    <a:gd name="T35" fmla="*/ 71 h 337"/>
                    <a:gd name="T36" fmla="*/ 50 w 216"/>
                    <a:gd name="T37" fmla="*/ 69 h 337"/>
                    <a:gd name="T38" fmla="*/ 49 w 216"/>
                    <a:gd name="T39" fmla="*/ 71 h 337"/>
                    <a:gd name="T40" fmla="*/ 42 w 216"/>
                    <a:gd name="T41" fmla="*/ 78 h 337"/>
                    <a:gd name="T42" fmla="*/ 34 w 216"/>
                    <a:gd name="T43" fmla="*/ 83 h 337"/>
                    <a:gd name="T44" fmla="*/ 28 w 216"/>
                    <a:gd name="T45" fmla="*/ 84 h 337"/>
                    <a:gd name="T46" fmla="*/ 22 w 216"/>
                    <a:gd name="T47" fmla="*/ 81 h 337"/>
                    <a:gd name="T48" fmla="*/ 17 w 216"/>
                    <a:gd name="T49" fmla="*/ 73 h 337"/>
                    <a:gd name="T50" fmla="*/ 15 w 216"/>
                    <a:gd name="T51" fmla="*/ 66 h 337"/>
                    <a:gd name="T52" fmla="*/ 16 w 216"/>
                    <a:gd name="T53" fmla="*/ 61 h 337"/>
                    <a:gd name="T54" fmla="*/ 18 w 216"/>
                    <a:gd name="T55" fmla="*/ 52 h 337"/>
                    <a:gd name="T56" fmla="*/ 18 w 216"/>
                    <a:gd name="T57" fmla="*/ 36 h 337"/>
                    <a:gd name="T58" fmla="*/ 17 w 216"/>
                    <a:gd name="T59" fmla="*/ 26 h 337"/>
                    <a:gd name="T60" fmla="*/ 14 w 216"/>
                    <a:gd name="T61" fmla="*/ 18 h 337"/>
                    <a:gd name="T62" fmla="*/ 9 w 216"/>
                    <a:gd name="T63" fmla="*/ 16 h 337"/>
                    <a:gd name="T64" fmla="*/ 3 w 216"/>
                    <a:gd name="T65" fmla="*/ 18 h 337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216"/>
                    <a:gd name="T100" fmla="*/ 0 h 337"/>
                    <a:gd name="T101" fmla="*/ 216 w 216"/>
                    <a:gd name="T102" fmla="*/ 337 h 337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216" h="337">
                      <a:moveTo>
                        <a:pt x="0" y="81"/>
                      </a:moveTo>
                      <a:lnTo>
                        <a:pt x="2" y="79"/>
                      </a:lnTo>
                      <a:lnTo>
                        <a:pt x="4" y="75"/>
                      </a:lnTo>
                      <a:lnTo>
                        <a:pt x="10" y="69"/>
                      </a:lnTo>
                      <a:lnTo>
                        <a:pt x="16" y="64"/>
                      </a:lnTo>
                      <a:lnTo>
                        <a:pt x="36" y="44"/>
                      </a:lnTo>
                      <a:lnTo>
                        <a:pt x="60" y="26"/>
                      </a:lnTo>
                      <a:lnTo>
                        <a:pt x="88" y="10"/>
                      </a:lnTo>
                      <a:lnTo>
                        <a:pt x="102" y="4"/>
                      </a:lnTo>
                      <a:lnTo>
                        <a:pt x="118" y="2"/>
                      </a:lnTo>
                      <a:lnTo>
                        <a:pt x="134" y="0"/>
                      </a:lnTo>
                      <a:lnTo>
                        <a:pt x="150" y="2"/>
                      </a:lnTo>
                      <a:lnTo>
                        <a:pt x="164" y="8"/>
                      </a:lnTo>
                      <a:lnTo>
                        <a:pt x="180" y="18"/>
                      </a:lnTo>
                      <a:lnTo>
                        <a:pt x="192" y="28"/>
                      </a:lnTo>
                      <a:lnTo>
                        <a:pt x="202" y="34"/>
                      </a:lnTo>
                      <a:lnTo>
                        <a:pt x="208" y="42"/>
                      </a:lnTo>
                      <a:lnTo>
                        <a:pt x="212" y="50"/>
                      </a:lnTo>
                      <a:lnTo>
                        <a:pt x="214" y="58"/>
                      </a:lnTo>
                      <a:lnTo>
                        <a:pt x="216" y="66"/>
                      </a:lnTo>
                      <a:lnTo>
                        <a:pt x="216" y="75"/>
                      </a:lnTo>
                      <a:lnTo>
                        <a:pt x="216" y="89"/>
                      </a:lnTo>
                      <a:lnTo>
                        <a:pt x="214" y="103"/>
                      </a:lnTo>
                      <a:lnTo>
                        <a:pt x="212" y="123"/>
                      </a:lnTo>
                      <a:lnTo>
                        <a:pt x="210" y="145"/>
                      </a:lnTo>
                      <a:lnTo>
                        <a:pt x="208" y="171"/>
                      </a:lnTo>
                      <a:lnTo>
                        <a:pt x="206" y="199"/>
                      </a:lnTo>
                      <a:lnTo>
                        <a:pt x="204" y="223"/>
                      </a:lnTo>
                      <a:lnTo>
                        <a:pt x="202" y="243"/>
                      </a:lnTo>
                      <a:lnTo>
                        <a:pt x="200" y="259"/>
                      </a:lnTo>
                      <a:lnTo>
                        <a:pt x="200" y="271"/>
                      </a:lnTo>
                      <a:lnTo>
                        <a:pt x="198" y="279"/>
                      </a:lnTo>
                      <a:lnTo>
                        <a:pt x="198" y="285"/>
                      </a:lnTo>
                      <a:lnTo>
                        <a:pt x="198" y="289"/>
                      </a:lnTo>
                      <a:lnTo>
                        <a:pt x="200" y="285"/>
                      </a:lnTo>
                      <a:lnTo>
                        <a:pt x="200" y="281"/>
                      </a:lnTo>
                      <a:lnTo>
                        <a:pt x="200" y="279"/>
                      </a:lnTo>
                      <a:lnTo>
                        <a:pt x="198" y="281"/>
                      </a:lnTo>
                      <a:lnTo>
                        <a:pt x="196" y="285"/>
                      </a:lnTo>
                      <a:lnTo>
                        <a:pt x="184" y="299"/>
                      </a:lnTo>
                      <a:lnTo>
                        <a:pt x="166" y="315"/>
                      </a:lnTo>
                      <a:lnTo>
                        <a:pt x="146" y="329"/>
                      </a:lnTo>
                      <a:lnTo>
                        <a:pt x="134" y="333"/>
                      </a:lnTo>
                      <a:lnTo>
                        <a:pt x="122" y="337"/>
                      </a:lnTo>
                      <a:lnTo>
                        <a:pt x="112" y="337"/>
                      </a:lnTo>
                      <a:lnTo>
                        <a:pt x="100" y="333"/>
                      </a:lnTo>
                      <a:lnTo>
                        <a:pt x="88" y="325"/>
                      </a:lnTo>
                      <a:lnTo>
                        <a:pt x="78" y="311"/>
                      </a:lnTo>
                      <a:lnTo>
                        <a:pt x="68" y="293"/>
                      </a:lnTo>
                      <a:lnTo>
                        <a:pt x="60" y="269"/>
                      </a:lnTo>
                      <a:lnTo>
                        <a:pt x="60" y="267"/>
                      </a:lnTo>
                      <a:lnTo>
                        <a:pt x="62" y="259"/>
                      </a:lnTo>
                      <a:lnTo>
                        <a:pt x="64" y="247"/>
                      </a:lnTo>
                      <a:lnTo>
                        <a:pt x="68" y="231"/>
                      </a:lnTo>
                      <a:lnTo>
                        <a:pt x="70" y="211"/>
                      </a:lnTo>
                      <a:lnTo>
                        <a:pt x="72" y="191"/>
                      </a:lnTo>
                      <a:lnTo>
                        <a:pt x="72" y="145"/>
                      </a:lnTo>
                      <a:lnTo>
                        <a:pt x="72" y="125"/>
                      </a:lnTo>
                      <a:lnTo>
                        <a:pt x="68" y="105"/>
                      </a:lnTo>
                      <a:lnTo>
                        <a:pt x="64" y="89"/>
                      </a:lnTo>
                      <a:lnTo>
                        <a:pt x="56" y="75"/>
                      </a:lnTo>
                      <a:lnTo>
                        <a:pt x="48" y="67"/>
                      </a:lnTo>
                      <a:lnTo>
                        <a:pt x="34" y="66"/>
                      </a:lnTo>
                      <a:lnTo>
                        <a:pt x="20" y="69"/>
                      </a:lnTo>
                      <a:lnTo>
                        <a:pt x="10" y="75"/>
                      </a:lnTo>
                      <a:lnTo>
                        <a:pt x="0" y="81"/>
                      </a:lnTo>
                    </a:path>
                  </a:pathLst>
                </a:custGeom>
                <a:noFill/>
                <a:ln w="12700">
                  <a:solidFill>
                    <a:srgbClr val="E6D5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147" name="Group 148"/>
              <p:cNvGrpSpPr>
                <a:grpSpLocks/>
              </p:cNvGrpSpPr>
              <p:nvPr/>
            </p:nvGrpSpPr>
            <p:grpSpPr bwMode="auto">
              <a:xfrm>
                <a:off x="3887" y="1830"/>
                <a:ext cx="130" cy="175"/>
                <a:chOff x="3887" y="1830"/>
                <a:chExt cx="130" cy="175"/>
              </a:xfrm>
            </p:grpSpPr>
            <p:sp>
              <p:nvSpPr>
                <p:cNvPr id="241" name="Freeform 149"/>
                <p:cNvSpPr>
                  <a:spLocks/>
                </p:cNvSpPr>
                <p:nvPr/>
              </p:nvSpPr>
              <p:spPr bwMode="auto">
                <a:xfrm>
                  <a:off x="3887" y="1830"/>
                  <a:ext cx="130" cy="175"/>
                </a:xfrm>
                <a:custGeom>
                  <a:avLst/>
                  <a:gdLst>
                    <a:gd name="T0" fmla="*/ 62 w 260"/>
                    <a:gd name="T1" fmla="*/ 61 h 352"/>
                    <a:gd name="T2" fmla="*/ 61 w 260"/>
                    <a:gd name="T3" fmla="*/ 69 h 352"/>
                    <a:gd name="T4" fmla="*/ 60 w 260"/>
                    <a:gd name="T5" fmla="*/ 77 h 352"/>
                    <a:gd name="T6" fmla="*/ 54 w 260"/>
                    <a:gd name="T7" fmla="*/ 83 h 352"/>
                    <a:gd name="T8" fmla="*/ 42 w 260"/>
                    <a:gd name="T9" fmla="*/ 87 h 352"/>
                    <a:gd name="T10" fmla="*/ 30 w 260"/>
                    <a:gd name="T11" fmla="*/ 85 h 352"/>
                    <a:gd name="T12" fmla="*/ 20 w 260"/>
                    <a:gd name="T13" fmla="*/ 80 h 352"/>
                    <a:gd name="T14" fmla="*/ 11 w 260"/>
                    <a:gd name="T15" fmla="*/ 73 h 352"/>
                    <a:gd name="T16" fmla="*/ 5 w 260"/>
                    <a:gd name="T17" fmla="*/ 66 h 352"/>
                    <a:gd name="T18" fmla="*/ 2 w 260"/>
                    <a:gd name="T19" fmla="*/ 57 h 352"/>
                    <a:gd name="T20" fmla="*/ 0 w 260"/>
                    <a:gd name="T21" fmla="*/ 43 h 352"/>
                    <a:gd name="T22" fmla="*/ 3 w 260"/>
                    <a:gd name="T23" fmla="*/ 23 h 352"/>
                    <a:gd name="T24" fmla="*/ 11 w 260"/>
                    <a:gd name="T25" fmla="*/ 6 h 352"/>
                    <a:gd name="T26" fmla="*/ 17 w 260"/>
                    <a:gd name="T27" fmla="*/ 0 h 352"/>
                    <a:gd name="T28" fmla="*/ 18 w 260"/>
                    <a:gd name="T29" fmla="*/ 0 h 352"/>
                    <a:gd name="T30" fmla="*/ 16 w 260"/>
                    <a:gd name="T31" fmla="*/ 3 h 352"/>
                    <a:gd name="T32" fmla="*/ 13 w 260"/>
                    <a:gd name="T33" fmla="*/ 9 h 352"/>
                    <a:gd name="T34" fmla="*/ 10 w 260"/>
                    <a:gd name="T35" fmla="*/ 17 h 352"/>
                    <a:gd name="T36" fmla="*/ 6 w 260"/>
                    <a:gd name="T37" fmla="*/ 32 h 352"/>
                    <a:gd name="T38" fmla="*/ 4 w 260"/>
                    <a:gd name="T39" fmla="*/ 43 h 352"/>
                    <a:gd name="T40" fmla="*/ 6 w 260"/>
                    <a:gd name="T41" fmla="*/ 53 h 352"/>
                    <a:gd name="T42" fmla="*/ 11 w 260"/>
                    <a:gd name="T43" fmla="*/ 63 h 352"/>
                    <a:gd name="T44" fmla="*/ 18 w 260"/>
                    <a:gd name="T45" fmla="*/ 71 h 352"/>
                    <a:gd name="T46" fmla="*/ 26 w 260"/>
                    <a:gd name="T47" fmla="*/ 78 h 352"/>
                    <a:gd name="T48" fmla="*/ 35 w 260"/>
                    <a:gd name="T49" fmla="*/ 81 h 352"/>
                    <a:gd name="T50" fmla="*/ 44 w 260"/>
                    <a:gd name="T51" fmla="*/ 82 h 352"/>
                    <a:gd name="T52" fmla="*/ 53 w 260"/>
                    <a:gd name="T53" fmla="*/ 78 h 352"/>
                    <a:gd name="T54" fmla="*/ 59 w 260"/>
                    <a:gd name="T55" fmla="*/ 71 h 352"/>
                    <a:gd name="T56" fmla="*/ 64 w 260"/>
                    <a:gd name="T57" fmla="*/ 58 h 352"/>
                    <a:gd name="T58" fmla="*/ 65 w 260"/>
                    <a:gd name="T59" fmla="*/ 55 h 352"/>
                    <a:gd name="T60" fmla="*/ 64 w 260"/>
                    <a:gd name="T61" fmla="*/ 59 h 352"/>
                    <a:gd name="T62" fmla="*/ 63 w 260"/>
                    <a:gd name="T63" fmla="*/ 59 h 352"/>
                    <a:gd name="T64" fmla="*/ 62 w 260"/>
                    <a:gd name="T65" fmla="*/ 58 h 352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260"/>
                    <a:gd name="T100" fmla="*/ 0 h 352"/>
                    <a:gd name="T101" fmla="*/ 260 w 260"/>
                    <a:gd name="T102" fmla="*/ 352 h 352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260" h="352">
                      <a:moveTo>
                        <a:pt x="250" y="236"/>
                      </a:moveTo>
                      <a:lnTo>
                        <a:pt x="248" y="248"/>
                      </a:lnTo>
                      <a:lnTo>
                        <a:pt x="248" y="262"/>
                      </a:lnTo>
                      <a:lnTo>
                        <a:pt x="246" y="278"/>
                      </a:lnTo>
                      <a:lnTo>
                        <a:pt x="244" y="294"/>
                      </a:lnTo>
                      <a:lnTo>
                        <a:pt x="240" y="310"/>
                      </a:lnTo>
                      <a:lnTo>
                        <a:pt x="230" y="324"/>
                      </a:lnTo>
                      <a:lnTo>
                        <a:pt x="216" y="336"/>
                      </a:lnTo>
                      <a:lnTo>
                        <a:pt x="196" y="346"/>
                      </a:lnTo>
                      <a:lnTo>
                        <a:pt x="170" y="352"/>
                      </a:lnTo>
                      <a:lnTo>
                        <a:pt x="146" y="350"/>
                      </a:lnTo>
                      <a:lnTo>
                        <a:pt x="122" y="344"/>
                      </a:lnTo>
                      <a:lnTo>
                        <a:pt x="100" y="334"/>
                      </a:lnTo>
                      <a:lnTo>
                        <a:pt x="80" y="322"/>
                      </a:lnTo>
                      <a:lnTo>
                        <a:pt x="62" y="308"/>
                      </a:lnTo>
                      <a:lnTo>
                        <a:pt x="46" y="294"/>
                      </a:lnTo>
                      <a:lnTo>
                        <a:pt x="32" y="280"/>
                      </a:lnTo>
                      <a:lnTo>
                        <a:pt x="22" y="266"/>
                      </a:lnTo>
                      <a:lnTo>
                        <a:pt x="14" y="250"/>
                      </a:lnTo>
                      <a:lnTo>
                        <a:pt x="8" y="232"/>
                      </a:lnTo>
                      <a:lnTo>
                        <a:pt x="2" y="214"/>
                      </a:lnTo>
                      <a:lnTo>
                        <a:pt x="0" y="174"/>
                      </a:lnTo>
                      <a:lnTo>
                        <a:pt x="4" y="134"/>
                      </a:lnTo>
                      <a:lnTo>
                        <a:pt x="14" y="94"/>
                      </a:lnTo>
                      <a:lnTo>
                        <a:pt x="28" y="58"/>
                      </a:lnTo>
                      <a:lnTo>
                        <a:pt x="46" y="26"/>
                      </a:lnTo>
                      <a:lnTo>
                        <a:pt x="56" y="14"/>
                      </a:lnTo>
                      <a:lnTo>
                        <a:pt x="68" y="2"/>
                      </a:lnTo>
                      <a:lnTo>
                        <a:pt x="72" y="0"/>
                      </a:lnTo>
                      <a:lnTo>
                        <a:pt x="70" y="6"/>
                      </a:lnTo>
                      <a:lnTo>
                        <a:pt x="66" y="14"/>
                      </a:lnTo>
                      <a:lnTo>
                        <a:pt x="60" y="24"/>
                      </a:lnTo>
                      <a:lnTo>
                        <a:pt x="54" y="36"/>
                      </a:lnTo>
                      <a:lnTo>
                        <a:pt x="48" y="52"/>
                      </a:lnTo>
                      <a:lnTo>
                        <a:pt x="40" y="70"/>
                      </a:lnTo>
                      <a:lnTo>
                        <a:pt x="28" y="108"/>
                      </a:lnTo>
                      <a:lnTo>
                        <a:pt x="24" y="128"/>
                      </a:lnTo>
                      <a:lnTo>
                        <a:pt x="20" y="150"/>
                      </a:lnTo>
                      <a:lnTo>
                        <a:pt x="18" y="172"/>
                      </a:lnTo>
                      <a:lnTo>
                        <a:pt x="20" y="192"/>
                      </a:lnTo>
                      <a:lnTo>
                        <a:pt x="24" y="214"/>
                      </a:lnTo>
                      <a:lnTo>
                        <a:pt x="32" y="234"/>
                      </a:lnTo>
                      <a:lnTo>
                        <a:pt x="44" y="254"/>
                      </a:lnTo>
                      <a:lnTo>
                        <a:pt x="56" y="272"/>
                      </a:lnTo>
                      <a:lnTo>
                        <a:pt x="72" y="288"/>
                      </a:lnTo>
                      <a:lnTo>
                        <a:pt x="88" y="302"/>
                      </a:lnTo>
                      <a:lnTo>
                        <a:pt x="106" y="314"/>
                      </a:lnTo>
                      <a:lnTo>
                        <a:pt x="124" y="322"/>
                      </a:lnTo>
                      <a:lnTo>
                        <a:pt x="142" y="328"/>
                      </a:lnTo>
                      <a:lnTo>
                        <a:pt x="160" y="330"/>
                      </a:lnTo>
                      <a:lnTo>
                        <a:pt x="178" y="330"/>
                      </a:lnTo>
                      <a:lnTo>
                        <a:pt x="196" y="324"/>
                      </a:lnTo>
                      <a:lnTo>
                        <a:pt x="212" y="316"/>
                      </a:lnTo>
                      <a:lnTo>
                        <a:pt x="226" y="302"/>
                      </a:lnTo>
                      <a:lnTo>
                        <a:pt x="238" y="286"/>
                      </a:lnTo>
                      <a:lnTo>
                        <a:pt x="248" y="264"/>
                      </a:lnTo>
                      <a:lnTo>
                        <a:pt x="256" y="236"/>
                      </a:lnTo>
                      <a:lnTo>
                        <a:pt x="260" y="204"/>
                      </a:lnTo>
                      <a:lnTo>
                        <a:pt x="258" y="222"/>
                      </a:lnTo>
                      <a:lnTo>
                        <a:pt x="256" y="232"/>
                      </a:lnTo>
                      <a:lnTo>
                        <a:pt x="256" y="238"/>
                      </a:lnTo>
                      <a:lnTo>
                        <a:pt x="254" y="242"/>
                      </a:lnTo>
                      <a:lnTo>
                        <a:pt x="252" y="240"/>
                      </a:lnTo>
                      <a:lnTo>
                        <a:pt x="252" y="238"/>
                      </a:lnTo>
                      <a:lnTo>
                        <a:pt x="250" y="236"/>
                      </a:lnTo>
                      <a:close/>
                    </a:path>
                  </a:pathLst>
                </a:custGeom>
                <a:solidFill>
                  <a:srgbClr val="D5BAA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242" name="Freeform 150"/>
                <p:cNvSpPr>
                  <a:spLocks/>
                </p:cNvSpPr>
                <p:nvPr/>
              </p:nvSpPr>
              <p:spPr bwMode="auto">
                <a:xfrm>
                  <a:off x="3887" y="1830"/>
                  <a:ext cx="130" cy="175"/>
                </a:xfrm>
                <a:custGeom>
                  <a:avLst/>
                  <a:gdLst>
                    <a:gd name="T0" fmla="*/ 62 w 260"/>
                    <a:gd name="T1" fmla="*/ 61 h 352"/>
                    <a:gd name="T2" fmla="*/ 61 w 260"/>
                    <a:gd name="T3" fmla="*/ 69 h 352"/>
                    <a:gd name="T4" fmla="*/ 60 w 260"/>
                    <a:gd name="T5" fmla="*/ 77 h 352"/>
                    <a:gd name="T6" fmla="*/ 54 w 260"/>
                    <a:gd name="T7" fmla="*/ 83 h 352"/>
                    <a:gd name="T8" fmla="*/ 42 w 260"/>
                    <a:gd name="T9" fmla="*/ 87 h 352"/>
                    <a:gd name="T10" fmla="*/ 30 w 260"/>
                    <a:gd name="T11" fmla="*/ 85 h 352"/>
                    <a:gd name="T12" fmla="*/ 20 w 260"/>
                    <a:gd name="T13" fmla="*/ 80 h 352"/>
                    <a:gd name="T14" fmla="*/ 11 w 260"/>
                    <a:gd name="T15" fmla="*/ 73 h 352"/>
                    <a:gd name="T16" fmla="*/ 5 w 260"/>
                    <a:gd name="T17" fmla="*/ 66 h 352"/>
                    <a:gd name="T18" fmla="*/ 2 w 260"/>
                    <a:gd name="T19" fmla="*/ 57 h 352"/>
                    <a:gd name="T20" fmla="*/ 0 w 260"/>
                    <a:gd name="T21" fmla="*/ 43 h 352"/>
                    <a:gd name="T22" fmla="*/ 3 w 260"/>
                    <a:gd name="T23" fmla="*/ 23 h 352"/>
                    <a:gd name="T24" fmla="*/ 11 w 260"/>
                    <a:gd name="T25" fmla="*/ 6 h 352"/>
                    <a:gd name="T26" fmla="*/ 17 w 260"/>
                    <a:gd name="T27" fmla="*/ 0 h 352"/>
                    <a:gd name="T28" fmla="*/ 18 w 260"/>
                    <a:gd name="T29" fmla="*/ 0 h 352"/>
                    <a:gd name="T30" fmla="*/ 16 w 260"/>
                    <a:gd name="T31" fmla="*/ 3 h 352"/>
                    <a:gd name="T32" fmla="*/ 13 w 260"/>
                    <a:gd name="T33" fmla="*/ 9 h 352"/>
                    <a:gd name="T34" fmla="*/ 10 w 260"/>
                    <a:gd name="T35" fmla="*/ 17 h 352"/>
                    <a:gd name="T36" fmla="*/ 6 w 260"/>
                    <a:gd name="T37" fmla="*/ 32 h 352"/>
                    <a:gd name="T38" fmla="*/ 4 w 260"/>
                    <a:gd name="T39" fmla="*/ 43 h 352"/>
                    <a:gd name="T40" fmla="*/ 6 w 260"/>
                    <a:gd name="T41" fmla="*/ 53 h 352"/>
                    <a:gd name="T42" fmla="*/ 11 w 260"/>
                    <a:gd name="T43" fmla="*/ 63 h 352"/>
                    <a:gd name="T44" fmla="*/ 18 w 260"/>
                    <a:gd name="T45" fmla="*/ 71 h 352"/>
                    <a:gd name="T46" fmla="*/ 26 w 260"/>
                    <a:gd name="T47" fmla="*/ 78 h 352"/>
                    <a:gd name="T48" fmla="*/ 35 w 260"/>
                    <a:gd name="T49" fmla="*/ 81 h 352"/>
                    <a:gd name="T50" fmla="*/ 44 w 260"/>
                    <a:gd name="T51" fmla="*/ 82 h 352"/>
                    <a:gd name="T52" fmla="*/ 53 w 260"/>
                    <a:gd name="T53" fmla="*/ 78 h 352"/>
                    <a:gd name="T54" fmla="*/ 59 w 260"/>
                    <a:gd name="T55" fmla="*/ 71 h 352"/>
                    <a:gd name="T56" fmla="*/ 64 w 260"/>
                    <a:gd name="T57" fmla="*/ 58 h 352"/>
                    <a:gd name="T58" fmla="*/ 65 w 260"/>
                    <a:gd name="T59" fmla="*/ 55 h 352"/>
                    <a:gd name="T60" fmla="*/ 64 w 260"/>
                    <a:gd name="T61" fmla="*/ 59 h 352"/>
                    <a:gd name="T62" fmla="*/ 63 w 260"/>
                    <a:gd name="T63" fmla="*/ 59 h 352"/>
                    <a:gd name="T64" fmla="*/ 62 w 260"/>
                    <a:gd name="T65" fmla="*/ 58 h 352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260"/>
                    <a:gd name="T100" fmla="*/ 0 h 352"/>
                    <a:gd name="T101" fmla="*/ 260 w 260"/>
                    <a:gd name="T102" fmla="*/ 352 h 352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260" h="352">
                      <a:moveTo>
                        <a:pt x="250" y="236"/>
                      </a:moveTo>
                      <a:lnTo>
                        <a:pt x="248" y="248"/>
                      </a:lnTo>
                      <a:lnTo>
                        <a:pt x="248" y="262"/>
                      </a:lnTo>
                      <a:lnTo>
                        <a:pt x="246" y="278"/>
                      </a:lnTo>
                      <a:lnTo>
                        <a:pt x="244" y="294"/>
                      </a:lnTo>
                      <a:lnTo>
                        <a:pt x="240" y="310"/>
                      </a:lnTo>
                      <a:lnTo>
                        <a:pt x="230" y="324"/>
                      </a:lnTo>
                      <a:lnTo>
                        <a:pt x="216" y="336"/>
                      </a:lnTo>
                      <a:lnTo>
                        <a:pt x="196" y="346"/>
                      </a:lnTo>
                      <a:lnTo>
                        <a:pt x="170" y="352"/>
                      </a:lnTo>
                      <a:lnTo>
                        <a:pt x="146" y="350"/>
                      </a:lnTo>
                      <a:lnTo>
                        <a:pt x="122" y="344"/>
                      </a:lnTo>
                      <a:lnTo>
                        <a:pt x="100" y="334"/>
                      </a:lnTo>
                      <a:lnTo>
                        <a:pt x="80" y="322"/>
                      </a:lnTo>
                      <a:lnTo>
                        <a:pt x="62" y="308"/>
                      </a:lnTo>
                      <a:lnTo>
                        <a:pt x="46" y="294"/>
                      </a:lnTo>
                      <a:lnTo>
                        <a:pt x="32" y="280"/>
                      </a:lnTo>
                      <a:lnTo>
                        <a:pt x="22" y="266"/>
                      </a:lnTo>
                      <a:lnTo>
                        <a:pt x="14" y="250"/>
                      </a:lnTo>
                      <a:lnTo>
                        <a:pt x="8" y="232"/>
                      </a:lnTo>
                      <a:lnTo>
                        <a:pt x="2" y="214"/>
                      </a:lnTo>
                      <a:lnTo>
                        <a:pt x="0" y="174"/>
                      </a:lnTo>
                      <a:lnTo>
                        <a:pt x="4" y="134"/>
                      </a:lnTo>
                      <a:lnTo>
                        <a:pt x="14" y="94"/>
                      </a:lnTo>
                      <a:lnTo>
                        <a:pt x="28" y="58"/>
                      </a:lnTo>
                      <a:lnTo>
                        <a:pt x="46" y="26"/>
                      </a:lnTo>
                      <a:lnTo>
                        <a:pt x="56" y="14"/>
                      </a:lnTo>
                      <a:lnTo>
                        <a:pt x="68" y="2"/>
                      </a:lnTo>
                      <a:lnTo>
                        <a:pt x="72" y="0"/>
                      </a:lnTo>
                      <a:lnTo>
                        <a:pt x="70" y="6"/>
                      </a:lnTo>
                      <a:lnTo>
                        <a:pt x="66" y="14"/>
                      </a:lnTo>
                      <a:lnTo>
                        <a:pt x="60" y="24"/>
                      </a:lnTo>
                      <a:lnTo>
                        <a:pt x="54" y="36"/>
                      </a:lnTo>
                      <a:lnTo>
                        <a:pt x="48" y="52"/>
                      </a:lnTo>
                      <a:lnTo>
                        <a:pt x="40" y="70"/>
                      </a:lnTo>
                      <a:lnTo>
                        <a:pt x="28" y="108"/>
                      </a:lnTo>
                      <a:lnTo>
                        <a:pt x="24" y="128"/>
                      </a:lnTo>
                      <a:lnTo>
                        <a:pt x="20" y="150"/>
                      </a:lnTo>
                      <a:lnTo>
                        <a:pt x="18" y="172"/>
                      </a:lnTo>
                      <a:lnTo>
                        <a:pt x="20" y="192"/>
                      </a:lnTo>
                      <a:lnTo>
                        <a:pt x="24" y="214"/>
                      </a:lnTo>
                      <a:lnTo>
                        <a:pt x="32" y="234"/>
                      </a:lnTo>
                      <a:lnTo>
                        <a:pt x="44" y="254"/>
                      </a:lnTo>
                      <a:lnTo>
                        <a:pt x="56" y="272"/>
                      </a:lnTo>
                      <a:lnTo>
                        <a:pt x="72" y="288"/>
                      </a:lnTo>
                      <a:lnTo>
                        <a:pt x="88" y="302"/>
                      </a:lnTo>
                      <a:lnTo>
                        <a:pt x="106" y="314"/>
                      </a:lnTo>
                      <a:lnTo>
                        <a:pt x="124" y="322"/>
                      </a:lnTo>
                      <a:lnTo>
                        <a:pt x="142" y="328"/>
                      </a:lnTo>
                      <a:lnTo>
                        <a:pt x="160" y="330"/>
                      </a:lnTo>
                      <a:lnTo>
                        <a:pt x="178" y="330"/>
                      </a:lnTo>
                      <a:lnTo>
                        <a:pt x="196" y="324"/>
                      </a:lnTo>
                      <a:lnTo>
                        <a:pt x="212" y="316"/>
                      </a:lnTo>
                      <a:lnTo>
                        <a:pt x="226" y="302"/>
                      </a:lnTo>
                      <a:lnTo>
                        <a:pt x="238" y="286"/>
                      </a:lnTo>
                      <a:lnTo>
                        <a:pt x="248" y="264"/>
                      </a:lnTo>
                      <a:lnTo>
                        <a:pt x="256" y="236"/>
                      </a:lnTo>
                      <a:lnTo>
                        <a:pt x="260" y="204"/>
                      </a:lnTo>
                      <a:lnTo>
                        <a:pt x="258" y="222"/>
                      </a:lnTo>
                      <a:lnTo>
                        <a:pt x="256" y="232"/>
                      </a:lnTo>
                      <a:lnTo>
                        <a:pt x="256" y="238"/>
                      </a:lnTo>
                      <a:lnTo>
                        <a:pt x="254" y="242"/>
                      </a:lnTo>
                      <a:lnTo>
                        <a:pt x="252" y="240"/>
                      </a:lnTo>
                      <a:lnTo>
                        <a:pt x="252" y="238"/>
                      </a:lnTo>
                      <a:lnTo>
                        <a:pt x="250" y="236"/>
                      </a:lnTo>
                    </a:path>
                  </a:pathLst>
                </a:custGeom>
                <a:noFill/>
                <a:ln w="12700">
                  <a:solidFill>
                    <a:srgbClr val="D5BAA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148" name="Group 151"/>
              <p:cNvGrpSpPr>
                <a:grpSpLocks/>
              </p:cNvGrpSpPr>
              <p:nvPr/>
            </p:nvGrpSpPr>
            <p:grpSpPr bwMode="auto">
              <a:xfrm>
                <a:off x="3495" y="1736"/>
                <a:ext cx="1295" cy="821"/>
                <a:chOff x="3495" y="1736"/>
                <a:chExt cx="1295" cy="821"/>
              </a:xfrm>
            </p:grpSpPr>
            <p:sp>
              <p:nvSpPr>
                <p:cNvPr id="239" name="Freeform 152"/>
                <p:cNvSpPr>
                  <a:spLocks/>
                </p:cNvSpPr>
                <p:nvPr/>
              </p:nvSpPr>
              <p:spPr bwMode="auto">
                <a:xfrm>
                  <a:off x="3495" y="1736"/>
                  <a:ext cx="1295" cy="821"/>
                </a:xfrm>
                <a:custGeom>
                  <a:avLst/>
                  <a:gdLst>
                    <a:gd name="T0" fmla="*/ 644 w 2590"/>
                    <a:gd name="T1" fmla="*/ 209 h 1642"/>
                    <a:gd name="T2" fmla="*/ 647 w 2590"/>
                    <a:gd name="T3" fmla="*/ 241 h 1642"/>
                    <a:gd name="T4" fmla="*/ 645 w 2590"/>
                    <a:gd name="T5" fmla="*/ 262 h 1642"/>
                    <a:gd name="T6" fmla="*/ 647 w 2590"/>
                    <a:gd name="T7" fmla="*/ 294 h 1642"/>
                    <a:gd name="T8" fmla="*/ 642 w 2590"/>
                    <a:gd name="T9" fmla="*/ 312 h 1642"/>
                    <a:gd name="T10" fmla="*/ 626 w 2590"/>
                    <a:gd name="T11" fmla="*/ 315 h 1642"/>
                    <a:gd name="T12" fmla="*/ 598 w 2590"/>
                    <a:gd name="T13" fmla="*/ 305 h 1642"/>
                    <a:gd name="T14" fmla="*/ 566 w 2590"/>
                    <a:gd name="T15" fmla="*/ 300 h 1642"/>
                    <a:gd name="T16" fmla="*/ 538 w 2590"/>
                    <a:gd name="T17" fmla="*/ 299 h 1642"/>
                    <a:gd name="T18" fmla="*/ 488 w 2590"/>
                    <a:gd name="T19" fmla="*/ 298 h 1642"/>
                    <a:gd name="T20" fmla="*/ 421 w 2590"/>
                    <a:gd name="T21" fmla="*/ 300 h 1642"/>
                    <a:gd name="T22" fmla="*/ 343 w 2590"/>
                    <a:gd name="T23" fmla="*/ 293 h 1642"/>
                    <a:gd name="T24" fmla="*/ 318 w 2590"/>
                    <a:gd name="T25" fmla="*/ 288 h 1642"/>
                    <a:gd name="T26" fmla="*/ 308 w 2590"/>
                    <a:gd name="T27" fmla="*/ 273 h 1642"/>
                    <a:gd name="T28" fmla="*/ 314 w 2590"/>
                    <a:gd name="T29" fmla="*/ 247 h 1642"/>
                    <a:gd name="T30" fmla="*/ 300 w 2590"/>
                    <a:gd name="T31" fmla="*/ 231 h 1642"/>
                    <a:gd name="T32" fmla="*/ 270 w 2590"/>
                    <a:gd name="T33" fmla="*/ 233 h 1642"/>
                    <a:gd name="T34" fmla="*/ 242 w 2590"/>
                    <a:gd name="T35" fmla="*/ 262 h 1642"/>
                    <a:gd name="T36" fmla="*/ 223 w 2590"/>
                    <a:gd name="T37" fmla="*/ 322 h 1642"/>
                    <a:gd name="T38" fmla="*/ 213 w 2590"/>
                    <a:gd name="T39" fmla="*/ 364 h 1642"/>
                    <a:gd name="T40" fmla="*/ 202 w 2590"/>
                    <a:gd name="T41" fmla="*/ 399 h 1642"/>
                    <a:gd name="T42" fmla="*/ 177 w 2590"/>
                    <a:gd name="T43" fmla="*/ 411 h 1642"/>
                    <a:gd name="T44" fmla="*/ 160 w 2590"/>
                    <a:gd name="T45" fmla="*/ 403 h 1642"/>
                    <a:gd name="T46" fmla="*/ 141 w 2590"/>
                    <a:gd name="T47" fmla="*/ 381 h 1642"/>
                    <a:gd name="T48" fmla="*/ 137 w 2590"/>
                    <a:gd name="T49" fmla="*/ 351 h 1642"/>
                    <a:gd name="T50" fmla="*/ 143 w 2590"/>
                    <a:gd name="T51" fmla="*/ 333 h 1642"/>
                    <a:gd name="T52" fmla="*/ 105 w 2590"/>
                    <a:gd name="T53" fmla="*/ 297 h 1642"/>
                    <a:gd name="T54" fmla="*/ 80 w 2590"/>
                    <a:gd name="T55" fmla="*/ 299 h 1642"/>
                    <a:gd name="T56" fmla="*/ 59 w 2590"/>
                    <a:gd name="T57" fmla="*/ 311 h 1642"/>
                    <a:gd name="T58" fmla="*/ 43 w 2590"/>
                    <a:gd name="T59" fmla="*/ 321 h 1642"/>
                    <a:gd name="T60" fmla="*/ 18 w 2590"/>
                    <a:gd name="T61" fmla="*/ 302 h 1642"/>
                    <a:gd name="T62" fmla="*/ 2 w 2590"/>
                    <a:gd name="T63" fmla="*/ 271 h 1642"/>
                    <a:gd name="T64" fmla="*/ 0 w 2590"/>
                    <a:gd name="T65" fmla="*/ 264 h 1642"/>
                    <a:gd name="T66" fmla="*/ 2 w 2590"/>
                    <a:gd name="T67" fmla="*/ 239 h 1642"/>
                    <a:gd name="T68" fmla="*/ 14 w 2590"/>
                    <a:gd name="T69" fmla="*/ 168 h 1642"/>
                    <a:gd name="T70" fmla="*/ 29 w 2590"/>
                    <a:gd name="T71" fmla="*/ 135 h 1642"/>
                    <a:gd name="T72" fmla="*/ 44 w 2590"/>
                    <a:gd name="T73" fmla="*/ 123 h 1642"/>
                    <a:gd name="T74" fmla="*/ 68 w 2590"/>
                    <a:gd name="T75" fmla="*/ 122 h 1642"/>
                    <a:gd name="T76" fmla="*/ 96 w 2590"/>
                    <a:gd name="T77" fmla="*/ 117 h 1642"/>
                    <a:gd name="T78" fmla="*/ 145 w 2590"/>
                    <a:gd name="T79" fmla="*/ 105 h 1642"/>
                    <a:gd name="T80" fmla="*/ 159 w 2590"/>
                    <a:gd name="T81" fmla="*/ 93 h 1642"/>
                    <a:gd name="T82" fmla="*/ 165 w 2590"/>
                    <a:gd name="T83" fmla="*/ 86 h 1642"/>
                    <a:gd name="T84" fmla="*/ 158 w 2590"/>
                    <a:gd name="T85" fmla="*/ 73 h 1642"/>
                    <a:gd name="T86" fmla="*/ 164 w 2590"/>
                    <a:gd name="T87" fmla="*/ 48 h 1642"/>
                    <a:gd name="T88" fmla="*/ 205 w 2590"/>
                    <a:gd name="T89" fmla="*/ 12 h 1642"/>
                    <a:gd name="T90" fmla="*/ 248 w 2590"/>
                    <a:gd name="T91" fmla="*/ 0 h 1642"/>
                    <a:gd name="T92" fmla="*/ 276 w 2590"/>
                    <a:gd name="T93" fmla="*/ 11 h 1642"/>
                    <a:gd name="T94" fmla="*/ 291 w 2590"/>
                    <a:gd name="T95" fmla="*/ 43 h 1642"/>
                    <a:gd name="T96" fmla="*/ 313 w 2590"/>
                    <a:gd name="T97" fmla="*/ 88 h 1642"/>
                    <a:gd name="T98" fmla="*/ 317 w 2590"/>
                    <a:gd name="T99" fmla="*/ 105 h 1642"/>
                    <a:gd name="T100" fmla="*/ 332 w 2590"/>
                    <a:gd name="T101" fmla="*/ 108 h 1642"/>
                    <a:gd name="T102" fmla="*/ 344 w 2590"/>
                    <a:gd name="T103" fmla="*/ 107 h 1642"/>
                    <a:gd name="T104" fmla="*/ 349 w 2590"/>
                    <a:gd name="T105" fmla="*/ 93 h 1642"/>
                    <a:gd name="T106" fmla="*/ 368 w 2590"/>
                    <a:gd name="T107" fmla="*/ 89 h 1642"/>
                    <a:gd name="T108" fmla="*/ 391 w 2590"/>
                    <a:gd name="T109" fmla="*/ 98 h 1642"/>
                    <a:gd name="T110" fmla="*/ 451 w 2590"/>
                    <a:gd name="T111" fmla="*/ 124 h 1642"/>
                    <a:gd name="T112" fmla="*/ 537 w 2590"/>
                    <a:gd name="T113" fmla="*/ 155 h 1642"/>
                    <a:gd name="T114" fmla="*/ 585 w 2590"/>
                    <a:gd name="T115" fmla="*/ 166 h 1642"/>
                    <a:gd name="T116" fmla="*/ 613 w 2590"/>
                    <a:gd name="T117" fmla="*/ 174 h 1642"/>
                    <a:gd name="T118" fmla="*/ 642 w 2590"/>
                    <a:gd name="T119" fmla="*/ 195 h 1642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2590"/>
                    <a:gd name="T181" fmla="*/ 0 h 1642"/>
                    <a:gd name="T182" fmla="*/ 2590 w 2590"/>
                    <a:gd name="T183" fmla="*/ 1642 h 1642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2590" h="1642">
                      <a:moveTo>
                        <a:pt x="2572" y="816"/>
                      </a:moveTo>
                      <a:lnTo>
                        <a:pt x="2572" y="818"/>
                      </a:lnTo>
                      <a:lnTo>
                        <a:pt x="2574" y="822"/>
                      </a:lnTo>
                      <a:lnTo>
                        <a:pt x="2576" y="828"/>
                      </a:lnTo>
                      <a:lnTo>
                        <a:pt x="2576" y="836"/>
                      </a:lnTo>
                      <a:lnTo>
                        <a:pt x="2582" y="856"/>
                      </a:lnTo>
                      <a:lnTo>
                        <a:pt x="2586" y="882"/>
                      </a:lnTo>
                      <a:lnTo>
                        <a:pt x="2588" y="910"/>
                      </a:lnTo>
                      <a:lnTo>
                        <a:pt x="2590" y="938"/>
                      </a:lnTo>
                      <a:lnTo>
                        <a:pt x="2588" y="964"/>
                      </a:lnTo>
                      <a:lnTo>
                        <a:pt x="2580" y="984"/>
                      </a:lnTo>
                      <a:lnTo>
                        <a:pt x="2574" y="998"/>
                      </a:lnTo>
                      <a:lnTo>
                        <a:pt x="2574" y="1012"/>
                      </a:lnTo>
                      <a:lnTo>
                        <a:pt x="2574" y="1028"/>
                      </a:lnTo>
                      <a:lnTo>
                        <a:pt x="2578" y="1046"/>
                      </a:lnTo>
                      <a:lnTo>
                        <a:pt x="2580" y="1066"/>
                      </a:lnTo>
                      <a:lnTo>
                        <a:pt x="2584" y="1091"/>
                      </a:lnTo>
                      <a:lnTo>
                        <a:pt x="2586" y="1119"/>
                      </a:lnTo>
                      <a:lnTo>
                        <a:pt x="2586" y="1155"/>
                      </a:lnTo>
                      <a:lnTo>
                        <a:pt x="2586" y="1173"/>
                      </a:lnTo>
                      <a:lnTo>
                        <a:pt x="2584" y="1189"/>
                      </a:lnTo>
                      <a:lnTo>
                        <a:pt x="2582" y="1203"/>
                      </a:lnTo>
                      <a:lnTo>
                        <a:pt x="2580" y="1215"/>
                      </a:lnTo>
                      <a:lnTo>
                        <a:pt x="2576" y="1233"/>
                      </a:lnTo>
                      <a:lnTo>
                        <a:pt x="2568" y="1247"/>
                      </a:lnTo>
                      <a:lnTo>
                        <a:pt x="2560" y="1253"/>
                      </a:lnTo>
                      <a:lnTo>
                        <a:pt x="2548" y="1259"/>
                      </a:lnTo>
                      <a:lnTo>
                        <a:pt x="2534" y="1259"/>
                      </a:lnTo>
                      <a:lnTo>
                        <a:pt x="2518" y="1259"/>
                      </a:lnTo>
                      <a:lnTo>
                        <a:pt x="2502" y="1257"/>
                      </a:lnTo>
                      <a:lnTo>
                        <a:pt x="2488" y="1253"/>
                      </a:lnTo>
                      <a:lnTo>
                        <a:pt x="2454" y="1241"/>
                      </a:lnTo>
                      <a:lnTo>
                        <a:pt x="2436" y="1233"/>
                      </a:lnTo>
                      <a:lnTo>
                        <a:pt x="2416" y="1225"/>
                      </a:lnTo>
                      <a:lnTo>
                        <a:pt x="2392" y="1217"/>
                      </a:lnTo>
                      <a:lnTo>
                        <a:pt x="2364" y="1211"/>
                      </a:lnTo>
                      <a:lnTo>
                        <a:pt x="2344" y="1207"/>
                      </a:lnTo>
                      <a:lnTo>
                        <a:pt x="2322" y="1205"/>
                      </a:lnTo>
                      <a:lnTo>
                        <a:pt x="2296" y="1201"/>
                      </a:lnTo>
                      <a:lnTo>
                        <a:pt x="2264" y="1199"/>
                      </a:lnTo>
                      <a:lnTo>
                        <a:pt x="2246" y="1197"/>
                      </a:lnTo>
                      <a:lnTo>
                        <a:pt x="2226" y="1197"/>
                      </a:lnTo>
                      <a:lnTo>
                        <a:pt x="2202" y="1195"/>
                      </a:lnTo>
                      <a:lnTo>
                        <a:pt x="2179" y="1195"/>
                      </a:lnTo>
                      <a:lnTo>
                        <a:pt x="2149" y="1193"/>
                      </a:lnTo>
                      <a:lnTo>
                        <a:pt x="2119" y="1193"/>
                      </a:lnTo>
                      <a:lnTo>
                        <a:pt x="2085" y="1191"/>
                      </a:lnTo>
                      <a:lnTo>
                        <a:pt x="2047" y="1191"/>
                      </a:lnTo>
                      <a:lnTo>
                        <a:pt x="2001" y="1189"/>
                      </a:lnTo>
                      <a:lnTo>
                        <a:pt x="1955" y="1189"/>
                      </a:lnTo>
                      <a:lnTo>
                        <a:pt x="1859" y="1191"/>
                      </a:lnTo>
                      <a:lnTo>
                        <a:pt x="1813" y="1193"/>
                      </a:lnTo>
                      <a:lnTo>
                        <a:pt x="1767" y="1195"/>
                      </a:lnTo>
                      <a:lnTo>
                        <a:pt x="1725" y="1195"/>
                      </a:lnTo>
                      <a:lnTo>
                        <a:pt x="1685" y="1197"/>
                      </a:lnTo>
                      <a:lnTo>
                        <a:pt x="1625" y="1195"/>
                      </a:lnTo>
                      <a:lnTo>
                        <a:pt x="1561" y="1191"/>
                      </a:lnTo>
                      <a:lnTo>
                        <a:pt x="1495" y="1185"/>
                      </a:lnTo>
                      <a:lnTo>
                        <a:pt x="1433" y="1179"/>
                      </a:lnTo>
                      <a:lnTo>
                        <a:pt x="1375" y="1171"/>
                      </a:lnTo>
                      <a:lnTo>
                        <a:pt x="1349" y="1167"/>
                      </a:lnTo>
                      <a:lnTo>
                        <a:pt x="1325" y="1163"/>
                      </a:lnTo>
                      <a:lnTo>
                        <a:pt x="1303" y="1159"/>
                      </a:lnTo>
                      <a:lnTo>
                        <a:pt x="1285" y="1155"/>
                      </a:lnTo>
                      <a:lnTo>
                        <a:pt x="1269" y="1149"/>
                      </a:lnTo>
                      <a:lnTo>
                        <a:pt x="1257" y="1145"/>
                      </a:lnTo>
                      <a:lnTo>
                        <a:pt x="1249" y="1139"/>
                      </a:lnTo>
                      <a:lnTo>
                        <a:pt x="1241" y="1131"/>
                      </a:lnTo>
                      <a:lnTo>
                        <a:pt x="1233" y="1113"/>
                      </a:lnTo>
                      <a:lnTo>
                        <a:pt x="1231" y="1091"/>
                      </a:lnTo>
                      <a:lnTo>
                        <a:pt x="1233" y="1068"/>
                      </a:lnTo>
                      <a:lnTo>
                        <a:pt x="1237" y="1044"/>
                      </a:lnTo>
                      <a:lnTo>
                        <a:pt x="1243" y="1022"/>
                      </a:lnTo>
                      <a:lnTo>
                        <a:pt x="1249" y="1004"/>
                      </a:lnTo>
                      <a:lnTo>
                        <a:pt x="1253" y="990"/>
                      </a:lnTo>
                      <a:lnTo>
                        <a:pt x="1253" y="970"/>
                      </a:lnTo>
                      <a:lnTo>
                        <a:pt x="1247" y="954"/>
                      </a:lnTo>
                      <a:lnTo>
                        <a:pt x="1235" y="942"/>
                      </a:lnTo>
                      <a:lnTo>
                        <a:pt x="1219" y="932"/>
                      </a:lnTo>
                      <a:lnTo>
                        <a:pt x="1199" y="924"/>
                      </a:lnTo>
                      <a:lnTo>
                        <a:pt x="1175" y="920"/>
                      </a:lnTo>
                      <a:lnTo>
                        <a:pt x="1151" y="920"/>
                      </a:lnTo>
                      <a:lnTo>
                        <a:pt x="1125" y="920"/>
                      </a:lnTo>
                      <a:lnTo>
                        <a:pt x="1101" y="924"/>
                      </a:lnTo>
                      <a:lnTo>
                        <a:pt x="1077" y="934"/>
                      </a:lnTo>
                      <a:lnTo>
                        <a:pt x="1053" y="946"/>
                      </a:lnTo>
                      <a:lnTo>
                        <a:pt x="1031" y="964"/>
                      </a:lnTo>
                      <a:lnTo>
                        <a:pt x="1009" y="986"/>
                      </a:lnTo>
                      <a:lnTo>
                        <a:pt x="991" y="1014"/>
                      </a:lnTo>
                      <a:lnTo>
                        <a:pt x="971" y="1046"/>
                      </a:lnTo>
                      <a:lnTo>
                        <a:pt x="955" y="1081"/>
                      </a:lnTo>
                      <a:lnTo>
                        <a:pt x="941" y="1121"/>
                      </a:lnTo>
                      <a:lnTo>
                        <a:pt x="927" y="1161"/>
                      </a:lnTo>
                      <a:lnTo>
                        <a:pt x="903" y="1245"/>
                      </a:lnTo>
                      <a:lnTo>
                        <a:pt x="893" y="1285"/>
                      </a:lnTo>
                      <a:lnTo>
                        <a:pt x="883" y="1323"/>
                      </a:lnTo>
                      <a:lnTo>
                        <a:pt x="875" y="1357"/>
                      </a:lnTo>
                      <a:lnTo>
                        <a:pt x="867" y="1389"/>
                      </a:lnTo>
                      <a:lnTo>
                        <a:pt x="859" y="1419"/>
                      </a:lnTo>
                      <a:lnTo>
                        <a:pt x="853" y="1453"/>
                      </a:lnTo>
                      <a:lnTo>
                        <a:pt x="847" y="1485"/>
                      </a:lnTo>
                      <a:lnTo>
                        <a:pt x="841" y="1517"/>
                      </a:lnTo>
                      <a:lnTo>
                        <a:pt x="833" y="1546"/>
                      </a:lnTo>
                      <a:lnTo>
                        <a:pt x="823" y="1574"/>
                      </a:lnTo>
                      <a:lnTo>
                        <a:pt x="811" y="1596"/>
                      </a:lnTo>
                      <a:lnTo>
                        <a:pt x="797" y="1612"/>
                      </a:lnTo>
                      <a:lnTo>
                        <a:pt x="779" y="1624"/>
                      </a:lnTo>
                      <a:lnTo>
                        <a:pt x="759" y="1632"/>
                      </a:lnTo>
                      <a:lnTo>
                        <a:pt x="735" y="1640"/>
                      </a:lnTo>
                      <a:lnTo>
                        <a:pt x="711" y="1642"/>
                      </a:lnTo>
                      <a:lnTo>
                        <a:pt x="697" y="1640"/>
                      </a:lnTo>
                      <a:lnTo>
                        <a:pt x="683" y="1636"/>
                      </a:lnTo>
                      <a:lnTo>
                        <a:pt x="667" y="1630"/>
                      </a:lnTo>
                      <a:lnTo>
                        <a:pt x="653" y="1624"/>
                      </a:lnTo>
                      <a:lnTo>
                        <a:pt x="637" y="1612"/>
                      </a:lnTo>
                      <a:lnTo>
                        <a:pt x="621" y="1600"/>
                      </a:lnTo>
                      <a:lnTo>
                        <a:pt x="606" y="1584"/>
                      </a:lnTo>
                      <a:lnTo>
                        <a:pt x="590" y="1564"/>
                      </a:lnTo>
                      <a:lnTo>
                        <a:pt x="576" y="1542"/>
                      </a:lnTo>
                      <a:lnTo>
                        <a:pt x="564" y="1523"/>
                      </a:lnTo>
                      <a:lnTo>
                        <a:pt x="556" y="1501"/>
                      </a:lnTo>
                      <a:lnTo>
                        <a:pt x="550" y="1479"/>
                      </a:lnTo>
                      <a:lnTo>
                        <a:pt x="546" y="1459"/>
                      </a:lnTo>
                      <a:lnTo>
                        <a:pt x="546" y="1439"/>
                      </a:lnTo>
                      <a:lnTo>
                        <a:pt x="548" y="1403"/>
                      </a:lnTo>
                      <a:lnTo>
                        <a:pt x="556" y="1371"/>
                      </a:lnTo>
                      <a:lnTo>
                        <a:pt x="560" y="1357"/>
                      </a:lnTo>
                      <a:lnTo>
                        <a:pt x="564" y="1347"/>
                      </a:lnTo>
                      <a:lnTo>
                        <a:pt x="568" y="1337"/>
                      </a:lnTo>
                      <a:lnTo>
                        <a:pt x="572" y="1331"/>
                      </a:lnTo>
                      <a:lnTo>
                        <a:pt x="574" y="1327"/>
                      </a:lnTo>
                      <a:lnTo>
                        <a:pt x="574" y="1325"/>
                      </a:lnTo>
                      <a:lnTo>
                        <a:pt x="432" y="1187"/>
                      </a:lnTo>
                      <a:lnTo>
                        <a:pt x="428" y="1187"/>
                      </a:lnTo>
                      <a:lnTo>
                        <a:pt x="420" y="1187"/>
                      </a:lnTo>
                      <a:lnTo>
                        <a:pt x="406" y="1187"/>
                      </a:lnTo>
                      <a:lnTo>
                        <a:pt x="388" y="1187"/>
                      </a:lnTo>
                      <a:lnTo>
                        <a:pt x="366" y="1187"/>
                      </a:lnTo>
                      <a:lnTo>
                        <a:pt x="342" y="1189"/>
                      </a:lnTo>
                      <a:lnTo>
                        <a:pt x="318" y="1193"/>
                      </a:lnTo>
                      <a:lnTo>
                        <a:pt x="292" y="1197"/>
                      </a:lnTo>
                      <a:lnTo>
                        <a:pt x="280" y="1201"/>
                      </a:lnTo>
                      <a:lnTo>
                        <a:pt x="268" y="1207"/>
                      </a:lnTo>
                      <a:lnTo>
                        <a:pt x="250" y="1223"/>
                      </a:lnTo>
                      <a:lnTo>
                        <a:pt x="236" y="1241"/>
                      </a:lnTo>
                      <a:lnTo>
                        <a:pt x="220" y="1261"/>
                      </a:lnTo>
                      <a:lnTo>
                        <a:pt x="206" y="1275"/>
                      </a:lnTo>
                      <a:lnTo>
                        <a:pt x="196" y="1279"/>
                      </a:lnTo>
                      <a:lnTo>
                        <a:pt x="186" y="1283"/>
                      </a:lnTo>
                      <a:lnTo>
                        <a:pt x="174" y="1283"/>
                      </a:lnTo>
                      <a:lnTo>
                        <a:pt x="162" y="1281"/>
                      </a:lnTo>
                      <a:lnTo>
                        <a:pt x="146" y="1275"/>
                      </a:lnTo>
                      <a:lnTo>
                        <a:pt x="130" y="1265"/>
                      </a:lnTo>
                      <a:lnTo>
                        <a:pt x="98" y="1237"/>
                      </a:lnTo>
                      <a:lnTo>
                        <a:pt x="70" y="1205"/>
                      </a:lnTo>
                      <a:lnTo>
                        <a:pt x="48" y="1171"/>
                      </a:lnTo>
                      <a:lnTo>
                        <a:pt x="30" y="1139"/>
                      </a:lnTo>
                      <a:lnTo>
                        <a:pt x="16" y="1107"/>
                      </a:lnTo>
                      <a:lnTo>
                        <a:pt x="12" y="1093"/>
                      </a:lnTo>
                      <a:lnTo>
                        <a:pt x="8" y="1083"/>
                      </a:lnTo>
                      <a:lnTo>
                        <a:pt x="4" y="1073"/>
                      </a:lnTo>
                      <a:lnTo>
                        <a:pt x="2" y="1066"/>
                      </a:lnTo>
                      <a:lnTo>
                        <a:pt x="0" y="1062"/>
                      </a:lnTo>
                      <a:lnTo>
                        <a:pt x="0" y="1060"/>
                      </a:lnTo>
                      <a:lnTo>
                        <a:pt x="0" y="1056"/>
                      </a:lnTo>
                      <a:lnTo>
                        <a:pt x="0" y="1048"/>
                      </a:lnTo>
                      <a:lnTo>
                        <a:pt x="2" y="1032"/>
                      </a:lnTo>
                      <a:lnTo>
                        <a:pt x="4" y="1012"/>
                      </a:lnTo>
                      <a:lnTo>
                        <a:pt x="4" y="986"/>
                      </a:lnTo>
                      <a:lnTo>
                        <a:pt x="8" y="958"/>
                      </a:lnTo>
                      <a:lnTo>
                        <a:pt x="10" y="926"/>
                      </a:lnTo>
                      <a:lnTo>
                        <a:pt x="14" y="892"/>
                      </a:lnTo>
                      <a:lnTo>
                        <a:pt x="24" y="820"/>
                      </a:lnTo>
                      <a:lnTo>
                        <a:pt x="38" y="744"/>
                      </a:lnTo>
                      <a:lnTo>
                        <a:pt x="58" y="670"/>
                      </a:lnTo>
                      <a:lnTo>
                        <a:pt x="68" y="638"/>
                      </a:lnTo>
                      <a:lnTo>
                        <a:pt x="80" y="607"/>
                      </a:lnTo>
                      <a:lnTo>
                        <a:pt x="94" y="579"/>
                      </a:lnTo>
                      <a:lnTo>
                        <a:pt x="106" y="555"/>
                      </a:lnTo>
                      <a:lnTo>
                        <a:pt x="118" y="537"/>
                      </a:lnTo>
                      <a:lnTo>
                        <a:pt x="130" y="523"/>
                      </a:lnTo>
                      <a:lnTo>
                        <a:pt x="142" y="511"/>
                      </a:lnTo>
                      <a:lnTo>
                        <a:pt x="154" y="501"/>
                      </a:lnTo>
                      <a:lnTo>
                        <a:pt x="166" y="495"/>
                      </a:lnTo>
                      <a:lnTo>
                        <a:pt x="176" y="493"/>
                      </a:lnTo>
                      <a:lnTo>
                        <a:pt x="198" y="489"/>
                      </a:lnTo>
                      <a:lnTo>
                        <a:pt x="220" y="491"/>
                      </a:lnTo>
                      <a:lnTo>
                        <a:pt x="238" y="493"/>
                      </a:lnTo>
                      <a:lnTo>
                        <a:pt x="258" y="491"/>
                      </a:lnTo>
                      <a:lnTo>
                        <a:pt x="270" y="489"/>
                      </a:lnTo>
                      <a:lnTo>
                        <a:pt x="286" y="487"/>
                      </a:lnTo>
                      <a:lnTo>
                        <a:pt x="306" y="483"/>
                      </a:lnTo>
                      <a:lnTo>
                        <a:pt x="330" y="479"/>
                      </a:lnTo>
                      <a:lnTo>
                        <a:pt x="358" y="475"/>
                      </a:lnTo>
                      <a:lnTo>
                        <a:pt x="386" y="469"/>
                      </a:lnTo>
                      <a:lnTo>
                        <a:pt x="446" y="457"/>
                      </a:lnTo>
                      <a:lnTo>
                        <a:pt x="504" y="445"/>
                      </a:lnTo>
                      <a:lnTo>
                        <a:pt x="532" y="437"/>
                      </a:lnTo>
                      <a:lnTo>
                        <a:pt x="556" y="431"/>
                      </a:lnTo>
                      <a:lnTo>
                        <a:pt x="578" y="423"/>
                      </a:lnTo>
                      <a:lnTo>
                        <a:pt x="596" y="415"/>
                      </a:lnTo>
                      <a:lnTo>
                        <a:pt x="608" y="407"/>
                      </a:lnTo>
                      <a:lnTo>
                        <a:pt x="616" y="399"/>
                      </a:lnTo>
                      <a:lnTo>
                        <a:pt x="625" y="383"/>
                      </a:lnTo>
                      <a:lnTo>
                        <a:pt x="633" y="371"/>
                      </a:lnTo>
                      <a:lnTo>
                        <a:pt x="641" y="361"/>
                      </a:lnTo>
                      <a:lnTo>
                        <a:pt x="647" y="353"/>
                      </a:lnTo>
                      <a:lnTo>
                        <a:pt x="653" y="349"/>
                      </a:lnTo>
                      <a:lnTo>
                        <a:pt x="657" y="345"/>
                      </a:lnTo>
                      <a:lnTo>
                        <a:pt x="661" y="343"/>
                      </a:lnTo>
                      <a:lnTo>
                        <a:pt x="659" y="341"/>
                      </a:lnTo>
                      <a:lnTo>
                        <a:pt x="653" y="333"/>
                      </a:lnTo>
                      <a:lnTo>
                        <a:pt x="645" y="323"/>
                      </a:lnTo>
                      <a:lnTo>
                        <a:pt x="637" y="309"/>
                      </a:lnTo>
                      <a:lnTo>
                        <a:pt x="631" y="289"/>
                      </a:lnTo>
                      <a:lnTo>
                        <a:pt x="627" y="269"/>
                      </a:lnTo>
                      <a:lnTo>
                        <a:pt x="629" y="245"/>
                      </a:lnTo>
                      <a:lnTo>
                        <a:pt x="633" y="233"/>
                      </a:lnTo>
                      <a:lnTo>
                        <a:pt x="639" y="219"/>
                      </a:lnTo>
                      <a:lnTo>
                        <a:pt x="659" y="189"/>
                      </a:lnTo>
                      <a:lnTo>
                        <a:pt x="685" y="160"/>
                      </a:lnTo>
                      <a:lnTo>
                        <a:pt x="715" y="128"/>
                      </a:lnTo>
                      <a:lnTo>
                        <a:pt x="749" y="98"/>
                      </a:lnTo>
                      <a:lnTo>
                        <a:pt x="785" y="72"/>
                      </a:lnTo>
                      <a:lnTo>
                        <a:pt x="823" y="48"/>
                      </a:lnTo>
                      <a:lnTo>
                        <a:pt x="859" y="30"/>
                      </a:lnTo>
                      <a:lnTo>
                        <a:pt x="893" y="18"/>
                      </a:lnTo>
                      <a:lnTo>
                        <a:pt x="927" y="10"/>
                      </a:lnTo>
                      <a:lnTo>
                        <a:pt x="961" y="4"/>
                      </a:lnTo>
                      <a:lnTo>
                        <a:pt x="995" y="0"/>
                      </a:lnTo>
                      <a:lnTo>
                        <a:pt x="1027" y="0"/>
                      </a:lnTo>
                      <a:lnTo>
                        <a:pt x="1055" y="4"/>
                      </a:lnTo>
                      <a:lnTo>
                        <a:pt x="1079" y="14"/>
                      </a:lnTo>
                      <a:lnTo>
                        <a:pt x="1097" y="30"/>
                      </a:lnTo>
                      <a:lnTo>
                        <a:pt x="1103" y="42"/>
                      </a:lnTo>
                      <a:lnTo>
                        <a:pt x="1107" y="54"/>
                      </a:lnTo>
                      <a:lnTo>
                        <a:pt x="1111" y="70"/>
                      </a:lnTo>
                      <a:lnTo>
                        <a:pt x="1119" y="88"/>
                      </a:lnTo>
                      <a:lnTo>
                        <a:pt x="1137" y="126"/>
                      </a:lnTo>
                      <a:lnTo>
                        <a:pt x="1161" y="169"/>
                      </a:lnTo>
                      <a:lnTo>
                        <a:pt x="1187" y="215"/>
                      </a:lnTo>
                      <a:lnTo>
                        <a:pt x="1211" y="261"/>
                      </a:lnTo>
                      <a:lnTo>
                        <a:pt x="1233" y="307"/>
                      </a:lnTo>
                      <a:lnTo>
                        <a:pt x="1243" y="329"/>
                      </a:lnTo>
                      <a:lnTo>
                        <a:pt x="1251" y="349"/>
                      </a:lnTo>
                      <a:lnTo>
                        <a:pt x="1255" y="369"/>
                      </a:lnTo>
                      <a:lnTo>
                        <a:pt x="1259" y="387"/>
                      </a:lnTo>
                      <a:lnTo>
                        <a:pt x="1261" y="401"/>
                      </a:lnTo>
                      <a:lnTo>
                        <a:pt x="1261" y="413"/>
                      </a:lnTo>
                      <a:lnTo>
                        <a:pt x="1265" y="421"/>
                      </a:lnTo>
                      <a:lnTo>
                        <a:pt x="1269" y="425"/>
                      </a:lnTo>
                      <a:lnTo>
                        <a:pt x="1277" y="429"/>
                      </a:lnTo>
                      <a:lnTo>
                        <a:pt x="1289" y="431"/>
                      </a:lnTo>
                      <a:lnTo>
                        <a:pt x="1307" y="433"/>
                      </a:lnTo>
                      <a:lnTo>
                        <a:pt x="1331" y="435"/>
                      </a:lnTo>
                      <a:lnTo>
                        <a:pt x="1345" y="437"/>
                      </a:lnTo>
                      <a:lnTo>
                        <a:pt x="1357" y="437"/>
                      </a:lnTo>
                      <a:lnTo>
                        <a:pt x="1367" y="435"/>
                      </a:lnTo>
                      <a:lnTo>
                        <a:pt x="1375" y="433"/>
                      </a:lnTo>
                      <a:lnTo>
                        <a:pt x="1379" y="429"/>
                      </a:lnTo>
                      <a:lnTo>
                        <a:pt x="1383" y="421"/>
                      </a:lnTo>
                      <a:lnTo>
                        <a:pt x="1385" y="411"/>
                      </a:lnTo>
                      <a:lnTo>
                        <a:pt x="1387" y="399"/>
                      </a:lnTo>
                      <a:lnTo>
                        <a:pt x="1391" y="385"/>
                      </a:lnTo>
                      <a:lnTo>
                        <a:pt x="1399" y="371"/>
                      </a:lnTo>
                      <a:lnTo>
                        <a:pt x="1411" y="361"/>
                      </a:lnTo>
                      <a:lnTo>
                        <a:pt x="1423" y="355"/>
                      </a:lnTo>
                      <a:lnTo>
                        <a:pt x="1439" y="351"/>
                      </a:lnTo>
                      <a:lnTo>
                        <a:pt x="1457" y="349"/>
                      </a:lnTo>
                      <a:lnTo>
                        <a:pt x="1475" y="353"/>
                      </a:lnTo>
                      <a:lnTo>
                        <a:pt x="1495" y="359"/>
                      </a:lnTo>
                      <a:lnTo>
                        <a:pt x="1507" y="365"/>
                      </a:lnTo>
                      <a:lnTo>
                        <a:pt x="1523" y="371"/>
                      </a:lnTo>
                      <a:lnTo>
                        <a:pt x="1543" y="379"/>
                      </a:lnTo>
                      <a:lnTo>
                        <a:pt x="1565" y="391"/>
                      </a:lnTo>
                      <a:lnTo>
                        <a:pt x="1589" y="401"/>
                      </a:lnTo>
                      <a:lnTo>
                        <a:pt x="1615" y="415"/>
                      </a:lnTo>
                      <a:lnTo>
                        <a:pt x="1675" y="441"/>
                      </a:lnTo>
                      <a:lnTo>
                        <a:pt x="1739" y="471"/>
                      </a:lnTo>
                      <a:lnTo>
                        <a:pt x="1807" y="499"/>
                      </a:lnTo>
                      <a:lnTo>
                        <a:pt x="1873" y="525"/>
                      </a:lnTo>
                      <a:lnTo>
                        <a:pt x="1935" y="549"/>
                      </a:lnTo>
                      <a:lnTo>
                        <a:pt x="2009" y="575"/>
                      </a:lnTo>
                      <a:lnTo>
                        <a:pt x="2079" y="597"/>
                      </a:lnTo>
                      <a:lnTo>
                        <a:pt x="2147" y="617"/>
                      </a:lnTo>
                      <a:lnTo>
                        <a:pt x="2210" y="632"/>
                      </a:lnTo>
                      <a:lnTo>
                        <a:pt x="2266" y="646"/>
                      </a:lnTo>
                      <a:lnTo>
                        <a:pt x="2292" y="652"/>
                      </a:lnTo>
                      <a:lnTo>
                        <a:pt x="2318" y="658"/>
                      </a:lnTo>
                      <a:lnTo>
                        <a:pt x="2340" y="662"/>
                      </a:lnTo>
                      <a:lnTo>
                        <a:pt x="2360" y="668"/>
                      </a:lnTo>
                      <a:lnTo>
                        <a:pt x="2376" y="670"/>
                      </a:lnTo>
                      <a:lnTo>
                        <a:pt x="2392" y="674"/>
                      </a:lnTo>
                      <a:lnTo>
                        <a:pt x="2420" y="682"/>
                      </a:lnTo>
                      <a:lnTo>
                        <a:pt x="2452" y="694"/>
                      </a:lnTo>
                      <a:lnTo>
                        <a:pt x="2484" y="708"/>
                      </a:lnTo>
                      <a:lnTo>
                        <a:pt x="2512" y="724"/>
                      </a:lnTo>
                      <a:lnTo>
                        <a:pt x="2538" y="744"/>
                      </a:lnTo>
                      <a:lnTo>
                        <a:pt x="2558" y="766"/>
                      </a:lnTo>
                      <a:lnTo>
                        <a:pt x="2566" y="778"/>
                      </a:lnTo>
                      <a:lnTo>
                        <a:pt x="2570" y="790"/>
                      </a:lnTo>
                      <a:lnTo>
                        <a:pt x="2572" y="804"/>
                      </a:lnTo>
                      <a:lnTo>
                        <a:pt x="2572" y="816"/>
                      </a:lnTo>
                      <a:close/>
                    </a:path>
                  </a:pathLst>
                </a:custGeom>
                <a:solidFill>
                  <a:srgbClr val="F7E6D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240" name="Freeform 153"/>
                <p:cNvSpPr>
                  <a:spLocks/>
                </p:cNvSpPr>
                <p:nvPr/>
              </p:nvSpPr>
              <p:spPr bwMode="auto">
                <a:xfrm>
                  <a:off x="3495" y="1736"/>
                  <a:ext cx="1295" cy="821"/>
                </a:xfrm>
                <a:custGeom>
                  <a:avLst/>
                  <a:gdLst>
                    <a:gd name="T0" fmla="*/ 644 w 2590"/>
                    <a:gd name="T1" fmla="*/ 209 h 1642"/>
                    <a:gd name="T2" fmla="*/ 647 w 2590"/>
                    <a:gd name="T3" fmla="*/ 241 h 1642"/>
                    <a:gd name="T4" fmla="*/ 645 w 2590"/>
                    <a:gd name="T5" fmla="*/ 262 h 1642"/>
                    <a:gd name="T6" fmla="*/ 647 w 2590"/>
                    <a:gd name="T7" fmla="*/ 294 h 1642"/>
                    <a:gd name="T8" fmla="*/ 642 w 2590"/>
                    <a:gd name="T9" fmla="*/ 312 h 1642"/>
                    <a:gd name="T10" fmla="*/ 626 w 2590"/>
                    <a:gd name="T11" fmla="*/ 315 h 1642"/>
                    <a:gd name="T12" fmla="*/ 598 w 2590"/>
                    <a:gd name="T13" fmla="*/ 305 h 1642"/>
                    <a:gd name="T14" fmla="*/ 566 w 2590"/>
                    <a:gd name="T15" fmla="*/ 300 h 1642"/>
                    <a:gd name="T16" fmla="*/ 538 w 2590"/>
                    <a:gd name="T17" fmla="*/ 299 h 1642"/>
                    <a:gd name="T18" fmla="*/ 488 w 2590"/>
                    <a:gd name="T19" fmla="*/ 298 h 1642"/>
                    <a:gd name="T20" fmla="*/ 421 w 2590"/>
                    <a:gd name="T21" fmla="*/ 300 h 1642"/>
                    <a:gd name="T22" fmla="*/ 343 w 2590"/>
                    <a:gd name="T23" fmla="*/ 293 h 1642"/>
                    <a:gd name="T24" fmla="*/ 318 w 2590"/>
                    <a:gd name="T25" fmla="*/ 288 h 1642"/>
                    <a:gd name="T26" fmla="*/ 308 w 2590"/>
                    <a:gd name="T27" fmla="*/ 273 h 1642"/>
                    <a:gd name="T28" fmla="*/ 314 w 2590"/>
                    <a:gd name="T29" fmla="*/ 247 h 1642"/>
                    <a:gd name="T30" fmla="*/ 300 w 2590"/>
                    <a:gd name="T31" fmla="*/ 231 h 1642"/>
                    <a:gd name="T32" fmla="*/ 270 w 2590"/>
                    <a:gd name="T33" fmla="*/ 233 h 1642"/>
                    <a:gd name="T34" fmla="*/ 242 w 2590"/>
                    <a:gd name="T35" fmla="*/ 262 h 1642"/>
                    <a:gd name="T36" fmla="*/ 223 w 2590"/>
                    <a:gd name="T37" fmla="*/ 322 h 1642"/>
                    <a:gd name="T38" fmla="*/ 213 w 2590"/>
                    <a:gd name="T39" fmla="*/ 364 h 1642"/>
                    <a:gd name="T40" fmla="*/ 202 w 2590"/>
                    <a:gd name="T41" fmla="*/ 399 h 1642"/>
                    <a:gd name="T42" fmla="*/ 177 w 2590"/>
                    <a:gd name="T43" fmla="*/ 411 h 1642"/>
                    <a:gd name="T44" fmla="*/ 160 w 2590"/>
                    <a:gd name="T45" fmla="*/ 403 h 1642"/>
                    <a:gd name="T46" fmla="*/ 141 w 2590"/>
                    <a:gd name="T47" fmla="*/ 381 h 1642"/>
                    <a:gd name="T48" fmla="*/ 137 w 2590"/>
                    <a:gd name="T49" fmla="*/ 351 h 1642"/>
                    <a:gd name="T50" fmla="*/ 143 w 2590"/>
                    <a:gd name="T51" fmla="*/ 333 h 1642"/>
                    <a:gd name="T52" fmla="*/ 105 w 2590"/>
                    <a:gd name="T53" fmla="*/ 297 h 1642"/>
                    <a:gd name="T54" fmla="*/ 80 w 2590"/>
                    <a:gd name="T55" fmla="*/ 299 h 1642"/>
                    <a:gd name="T56" fmla="*/ 59 w 2590"/>
                    <a:gd name="T57" fmla="*/ 311 h 1642"/>
                    <a:gd name="T58" fmla="*/ 43 w 2590"/>
                    <a:gd name="T59" fmla="*/ 321 h 1642"/>
                    <a:gd name="T60" fmla="*/ 18 w 2590"/>
                    <a:gd name="T61" fmla="*/ 302 h 1642"/>
                    <a:gd name="T62" fmla="*/ 2 w 2590"/>
                    <a:gd name="T63" fmla="*/ 271 h 1642"/>
                    <a:gd name="T64" fmla="*/ 0 w 2590"/>
                    <a:gd name="T65" fmla="*/ 264 h 1642"/>
                    <a:gd name="T66" fmla="*/ 2 w 2590"/>
                    <a:gd name="T67" fmla="*/ 239 h 1642"/>
                    <a:gd name="T68" fmla="*/ 14 w 2590"/>
                    <a:gd name="T69" fmla="*/ 168 h 1642"/>
                    <a:gd name="T70" fmla="*/ 29 w 2590"/>
                    <a:gd name="T71" fmla="*/ 135 h 1642"/>
                    <a:gd name="T72" fmla="*/ 44 w 2590"/>
                    <a:gd name="T73" fmla="*/ 123 h 1642"/>
                    <a:gd name="T74" fmla="*/ 68 w 2590"/>
                    <a:gd name="T75" fmla="*/ 122 h 1642"/>
                    <a:gd name="T76" fmla="*/ 96 w 2590"/>
                    <a:gd name="T77" fmla="*/ 117 h 1642"/>
                    <a:gd name="T78" fmla="*/ 145 w 2590"/>
                    <a:gd name="T79" fmla="*/ 105 h 1642"/>
                    <a:gd name="T80" fmla="*/ 159 w 2590"/>
                    <a:gd name="T81" fmla="*/ 93 h 1642"/>
                    <a:gd name="T82" fmla="*/ 165 w 2590"/>
                    <a:gd name="T83" fmla="*/ 86 h 1642"/>
                    <a:gd name="T84" fmla="*/ 158 w 2590"/>
                    <a:gd name="T85" fmla="*/ 73 h 1642"/>
                    <a:gd name="T86" fmla="*/ 164 w 2590"/>
                    <a:gd name="T87" fmla="*/ 48 h 1642"/>
                    <a:gd name="T88" fmla="*/ 205 w 2590"/>
                    <a:gd name="T89" fmla="*/ 12 h 1642"/>
                    <a:gd name="T90" fmla="*/ 248 w 2590"/>
                    <a:gd name="T91" fmla="*/ 0 h 1642"/>
                    <a:gd name="T92" fmla="*/ 276 w 2590"/>
                    <a:gd name="T93" fmla="*/ 11 h 1642"/>
                    <a:gd name="T94" fmla="*/ 291 w 2590"/>
                    <a:gd name="T95" fmla="*/ 43 h 1642"/>
                    <a:gd name="T96" fmla="*/ 313 w 2590"/>
                    <a:gd name="T97" fmla="*/ 88 h 1642"/>
                    <a:gd name="T98" fmla="*/ 317 w 2590"/>
                    <a:gd name="T99" fmla="*/ 105 h 1642"/>
                    <a:gd name="T100" fmla="*/ 332 w 2590"/>
                    <a:gd name="T101" fmla="*/ 108 h 1642"/>
                    <a:gd name="T102" fmla="*/ 344 w 2590"/>
                    <a:gd name="T103" fmla="*/ 107 h 1642"/>
                    <a:gd name="T104" fmla="*/ 349 w 2590"/>
                    <a:gd name="T105" fmla="*/ 93 h 1642"/>
                    <a:gd name="T106" fmla="*/ 368 w 2590"/>
                    <a:gd name="T107" fmla="*/ 89 h 1642"/>
                    <a:gd name="T108" fmla="*/ 391 w 2590"/>
                    <a:gd name="T109" fmla="*/ 98 h 1642"/>
                    <a:gd name="T110" fmla="*/ 451 w 2590"/>
                    <a:gd name="T111" fmla="*/ 124 h 1642"/>
                    <a:gd name="T112" fmla="*/ 537 w 2590"/>
                    <a:gd name="T113" fmla="*/ 155 h 1642"/>
                    <a:gd name="T114" fmla="*/ 585 w 2590"/>
                    <a:gd name="T115" fmla="*/ 166 h 1642"/>
                    <a:gd name="T116" fmla="*/ 613 w 2590"/>
                    <a:gd name="T117" fmla="*/ 174 h 1642"/>
                    <a:gd name="T118" fmla="*/ 642 w 2590"/>
                    <a:gd name="T119" fmla="*/ 195 h 1642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2590"/>
                    <a:gd name="T181" fmla="*/ 0 h 1642"/>
                    <a:gd name="T182" fmla="*/ 2590 w 2590"/>
                    <a:gd name="T183" fmla="*/ 1642 h 1642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2590" h="1642">
                      <a:moveTo>
                        <a:pt x="2572" y="816"/>
                      </a:moveTo>
                      <a:lnTo>
                        <a:pt x="2572" y="818"/>
                      </a:lnTo>
                      <a:lnTo>
                        <a:pt x="2574" y="822"/>
                      </a:lnTo>
                      <a:lnTo>
                        <a:pt x="2576" y="828"/>
                      </a:lnTo>
                      <a:lnTo>
                        <a:pt x="2576" y="836"/>
                      </a:lnTo>
                      <a:lnTo>
                        <a:pt x="2582" y="856"/>
                      </a:lnTo>
                      <a:lnTo>
                        <a:pt x="2586" y="882"/>
                      </a:lnTo>
                      <a:lnTo>
                        <a:pt x="2588" y="910"/>
                      </a:lnTo>
                      <a:lnTo>
                        <a:pt x="2590" y="938"/>
                      </a:lnTo>
                      <a:lnTo>
                        <a:pt x="2588" y="964"/>
                      </a:lnTo>
                      <a:lnTo>
                        <a:pt x="2580" y="984"/>
                      </a:lnTo>
                      <a:lnTo>
                        <a:pt x="2574" y="998"/>
                      </a:lnTo>
                      <a:lnTo>
                        <a:pt x="2574" y="1012"/>
                      </a:lnTo>
                      <a:lnTo>
                        <a:pt x="2574" y="1028"/>
                      </a:lnTo>
                      <a:lnTo>
                        <a:pt x="2578" y="1046"/>
                      </a:lnTo>
                      <a:lnTo>
                        <a:pt x="2580" y="1066"/>
                      </a:lnTo>
                      <a:lnTo>
                        <a:pt x="2584" y="1091"/>
                      </a:lnTo>
                      <a:lnTo>
                        <a:pt x="2586" y="1119"/>
                      </a:lnTo>
                      <a:lnTo>
                        <a:pt x="2586" y="1155"/>
                      </a:lnTo>
                      <a:lnTo>
                        <a:pt x="2586" y="1173"/>
                      </a:lnTo>
                      <a:lnTo>
                        <a:pt x="2584" y="1189"/>
                      </a:lnTo>
                      <a:lnTo>
                        <a:pt x="2582" y="1203"/>
                      </a:lnTo>
                      <a:lnTo>
                        <a:pt x="2580" y="1215"/>
                      </a:lnTo>
                      <a:lnTo>
                        <a:pt x="2576" y="1233"/>
                      </a:lnTo>
                      <a:lnTo>
                        <a:pt x="2568" y="1247"/>
                      </a:lnTo>
                      <a:lnTo>
                        <a:pt x="2560" y="1253"/>
                      </a:lnTo>
                      <a:lnTo>
                        <a:pt x="2548" y="1259"/>
                      </a:lnTo>
                      <a:lnTo>
                        <a:pt x="2534" y="1259"/>
                      </a:lnTo>
                      <a:lnTo>
                        <a:pt x="2518" y="1259"/>
                      </a:lnTo>
                      <a:lnTo>
                        <a:pt x="2502" y="1257"/>
                      </a:lnTo>
                      <a:lnTo>
                        <a:pt x="2488" y="1253"/>
                      </a:lnTo>
                      <a:lnTo>
                        <a:pt x="2454" y="1241"/>
                      </a:lnTo>
                      <a:lnTo>
                        <a:pt x="2436" y="1233"/>
                      </a:lnTo>
                      <a:lnTo>
                        <a:pt x="2416" y="1225"/>
                      </a:lnTo>
                      <a:lnTo>
                        <a:pt x="2392" y="1217"/>
                      </a:lnTo>
                      <a:lnTo>
                        <a:pt x="2364" y="1211"/>
                      </a:lnTo>
                      <a:lnTo>
                        <a:pt x="2344" y="1207"/>
                      </a:lnTo>
                      <a:lnTo>
                        <a:pt x="2322" y="1205"/>
                      </a:lnTo>
                      <a:lnTo>
                        <a:pt x="2296" y="1201"/>
                      </a:lnTo>
                      <a:lnTo>
                        <a:pt x="2264" y="1199"/>
                      </a:lnTo>
                      <a:lnTo>
                        <a:pt x="2246" y="1197"/>
                      </a:lnTo>
                      <a:lnTo>
                        <a:pt x="2226" y="1197"/>
                      </a:lnTo>
                      <a:lnTo>
                        <a:pt x="2202" y="1195"/>
                      </a:lnTo>
                      <a:lnTo>
                        <a:pt x="2179" y="1195"/>
                      </a:lnTo>
                      <a:lnTo>
                        <a:pt x="2149" y="1193"/>
                      </a:lnTo>
                      <a:lnTo>
                        <a:pt x="2119" y="1193"/>
                      </a:lnTo>
                      <a:lnTo>
                        <a:pt x="2085" y="1191"/>
                      </a:lnTo>
                      <a:lnTo>
                        <a:pt x="2047" y="1191"/>
                      </a:lnTo>
                      <a:lnTo>
                        <a:pt x="2001" y="1189"/>
                      </a:lnTo>
                      <a:lnTo>
                        <a:pt x="1955" y="1189"/>
                      </a:lnTo>
                      <a:lnTo>
                        <a:pt x="1859" y="1191"/>
                      </a:lnTo>
                      <a:lnTo>
                        <a:pt x="1813" y="1193"/>
                      </a:lnTo>
                      <a:lnTo>
                        <a:pt x="1767" y="1195"/>
                      </a:lnTo>
                      <a:lnTo>
                        <a:pt x="1725" y="1195"/>
                      </a:lnTo>
                      <a:lnTo>
                        <a:pt x="1685" y="1197"/>
                      </a:lnTo>
                      <a:lnTo>
                        <a:pt x="1625" y="1195"/>
                      </a:lnTo>
                      <a:lnTo>
                        <a:pt x="1561" y="1191"/>
                      </a:lnTo>
                      <a:lnTo>
                        <a:pt x="1495" y="1185"/>
                      </a:lnTo>
                      <a:lnTo>
                        <a:pt x="1433" y="1179"/>
                      </a:lnTo>
                      <a:lnTo>
                        <a:pt x="1375" y="1171"/>
                      </a:lnTo>
                      <a:lnTo>
                        <a:pt x="1349" y="1167"/>
                      </a:lnTo>
                      <a:lnTo>
                        <a:pt x="1325" y="1163"/>
                      </a:lnTo>
                      <a:lnTo>
                        <a:pt x="1303" y="1159"/>
                      </a:lnTo>
                      <a:lnTo>
                        <a:pt x="1285" y="1155"/>
                      </a:lnTo>
                      <a:lnTo>
                        <a:pt x="1269" y="1149"/>
                      </a:lnTo>
                      <a:lnTo>
                        <a:pt x="1257" y="1145"/>
                      </a:lnTo>
                      <a:lnTo>
                        <a:pt x="1249" y="1139"/>
                      </a:lnTo>
                      <a:lnTo>
                        <a:pt x="1241" y="1131"/>
                      </a:lnTo>
                      <a:lnTo>
                        <a:pt x="1233" y="1113"/>
                      </a:lnTo>
                      <a:lnTo>
                        <a:pt x="1231" y="1091"/>
                      </a:lnTo>
                      <a:lnTo>
                        <a:pt x="1233" y="1068"/>
                      </a:lnTo>
                      <a:lnTo>
                        <a:pt x="1237" y="1044"/>
                      </a:lnTo>
                      <a:lnTo>
                        <a:pt x="1243" y="1022"/>
                      </a:lnTo>
                      <a:lnTo>
                        <a:pt x="1249" y="1004"/>
                      </a:lnTo>
                      <a:lnTo>
                        <a:pt x="1253" y="990"/>
                      </a:lnTo>
                      <a:lnTo>
                        <a:pt x="1253" y="970"/>
                      </a:lnTo>
                      <a:lnTo>
                        <a:pt x="1247" y="954"/>
                      </a:lnTo>
                      <a:lnTo>
                        <a:pt x="1235" y="942"/>
                      </a:lnTo>
                      <a:lnTo>
                        <a:pt x="1219" y="932"/>
                      </a:lnTo>
                      <a:lnTo>
                        <a:pt x="1199" y="924"/>
                      </a:lnTo>
                      <a:lnTo>
                        <a:pt x="1175" y="920"/>
                      </a:lnTo>
                      <a:lnTo>
                        <a:pt x="1151" y="920"/>
                      </a:lnTo>
                      <a:lnTo>
                        <a:pt x="1125" y="920"/>
                      </a:lnTo>
                      <a:lnTo>
                        <a:pt x="1101" y="924"/>
                      </a:lnTo>
                      <a:lnTo>
                        <a:pt x="1077" y="934"/>
                      </a:lnTo>
                      <a:lnTo>
                        <a:pt x="1053" y="946"/>
                      </a:lnTo>
                      <a:lnTo>
                        <a:pt x="1031" y="964"/>
                      </a:lnTo>
                      <a:lnTo>
                        <a:pt x="1009" y="986"/>
                      </a:lnTo>
                      <a:lnTo>
                        <a:pt x="991" y="1014"/>
                      </a:lnTo>
                      <a:lnTo>
                        <a:pt x="971" y="1046"/>
                      </a:lnTo>
                      <a:lnTo>
                        <a:pt x="955" y="1081"/>
                      </a:lnTo>
                      <a:lnTo>
                        <a:pt x="941" y="1121"/>
                      </a:lnTo>
                      <a:lnTo>
                        <a:pt x="927" y="1161"/>
                      </a:lnTo>
                      <a:lnTo>
                        <a:pt x="903" y="1245"/>
                      </a:lnTo>
                      <a:lnTo>
                        <a:pt x="893" y="1285"/>
                      </a:lnTo>
                      <a:lnTo>
                        <a:pt x="883" y="1323"/>
                      </a:lnTo>
                      <a:lnTo>
                        <a:pt x="875" y="1357"/>
                      </a:lnTo>
                      <a:lnTo>
                        <a:pt x="867" y="1389"/>
                      </a:lnTo>
                      <a:lnTo>
                        <a:pt x="859" y="1419"/>
                      </a:lnTo>
                      <a:lnTo>
                        <a:pt x="853" y="1453"/>
                      </a:lnTo>
                      <a:lnTo>
                        <a:pt x="847" y="1485"/>
                      </a:lnTo>
                      <a:lnTo>
                        <a:pt x="841" y="1517"/>
                      </a:lnTo>
                      <a:lnTo>
                        <a:pt x="833" y="1546"/>
                      </a:lnTo>
                      <a:lnTo>
                        <a:pt x="823" y="1574"/>
                      </a:lnTo>
                      <a:lnTo>
                        <a:pt x="811" y="1596"/>
                      </a:lnTo>
                      <a:lnTo>
                        <a:pt x="797" y="1612"/>
                      </a:lnTo>
                      <a:lnTo>
                        <a:pt x="779" y="1624"/>
                      </a:lnTo>
                      <a:lnTo>
                        <a:pt x="759" y="1632"/>
                      </a:lnTo>
                      <a:lnTo>
                        <a:pt x="735" y="1640"/>
                      </a:lnTo>
                      <a:lnTo>
                        <a:pt x="711" y="1642"/>
                      </a:lnTo>
                      <a:lnTo>
                        <a:pt x="697" y="1640"/>
                      </a:lnTo>
                      <a:lnTo>
                        <a:pt x="683" y="1636"/>
                      </a:lnTo>
                      <a:lnTo>
                        <a:pt x="667" y="1630"/>
                      </a:lnTo>
                      <a:lnTo>
                        <a:pt x="653" y="1624"/>
                      </a:lnTo>
                      <a:lnTo>
                        <a:pt x="637" y="1612"/>
                      </a:lnTo>
                      <a:lnTo>
                        <a:pt x="621" y="1600"/>
                      </a:lnTo>
                      <a:lnTo>
                        <a:pt x="606" y="1584"/>
                      </a:lnTo>
                      <a:lnTo>
                        <a:pt x="590" y="1564"/>
                      </a:lnTo>
                      <a:lnTo>
                        <a:pt x="576" y="1542"/>
                      </a:lnTo>
                      <a:lnTo>
                        <a:pt x="564" y="1523"/>
                      </a:lnTo>
                      <a:lnTo>
                        <a:pt x="556" y="1501"/>
                      </a:lnTo>
                      <a:lnTo>
                        <a:pt x="550" y="1479"/>
                      </a:lnTo>
                      <a:lnTo>
                        <a:pt x="546" y="1459"/>
                      </a:lnTo>
                      <a:lnTo>
                        <a:pt x="546" y="1439"/>
                      </a:lnTo>
                      <a:lnTo>
                        <a:pt x="548" y="1403"/>
                      </a:lnTo>
                      <a:lnTo>
                        <a:pt x="556" y="1371"/>
                      </a:lnTo>
                      <a:lnTo>
                        <a:pt x="560" y="1357"/>
                      </a:lnTo>
                      <a:lnTo>
                        <a:pt x="564" y="1347"/>
                      </a:lnTo>
                      <a:lnTo>
                        <a:pt x="568" y="1337"/>
                      </a:lnTo>
                      <a:lnTo>
                        <a:pt x="572" y="1331"/>
                      </a:lnTo>
                      <a:lnTo>
                        <a:pt x="574" y="1327"/>
                      </a:lnTo>
                      <a:lnTo>
                        <a:pt x="574" y="1325"/>
                      </a:lnTo>
                      <a:lnTo>
                        <a:pt x="432" y="1187"/>
                      </a:lnTo>
                      <a:lnTo>
                        <a:pt x="428" y="1187"/>
                      </a:lnTo>
                      <a:lnTo>
                        <a:pt x="420" y="1187"/>
                      </a:lnTo>
                      <a:lnTo>
                        <a:pt x="406" y="1187"/>
                      </a:lnTo>
                      <a:lnTo>
                        <a:pt x="388" y="1187"/>
                      </a:lnTo>
                      <a:lnTo>
                        <a:pt x="366" y="1187"/>
                      </a:lnTo>
                      <a:lnTo>
                        <a:pt x="342" y="1189"/>
                      </a:lnTo>
                      <a:lnTo>
                        <a:pt x="318" y="1193"/>
                      </a:lnTo>
                      <a:lnTo>
                        <a:pt x="292" y="1197"/>
                      </a:lnTo>
                      <a:lnTo>
                        <a:pt x="280" y="1201"/>
                      </a:lnTo>
                      <a:lnTo>
                        <a:pt x="268" y="1207"/>
                      </a:lnTo>
                      <a:lnTo>
                        <a:pt x="250" y="1223"/>
                      </a:lnTo>
                      <a:lnTo>
                        <a:pt x="236" y="1241"/>
                      </a:lnTo>
                      <a:lnTo>
                        <a:pt x="220" y="1261"/>
                      </a:lnTo>
                      <a:lnTo>
                        <a:pt x="206" y="1275"/>
                      </a:lnTo>
                      <a:lnTo>
                        <a:pt x="196" y="1279"/>
                      </a:lnTo>
                      <a:lnTo>
                        <a:pt x="186" y="1283"/>
                      </a:lnTo>
                      <a:lnTo>
                        <a:pt x="174" y="1283"/>
                      </a:lnTo>
                      <a:lnTo>
                        <a:pt x="162" y="1281"/>
                      </a:lnTo>
                      <a:lnTo>
                        <a:pt x="146" y="1275"/>
                      </a:lnTo>
                      <a:lnTo>
                        <a:pt x="130" y="1265"/>
                      </a:lnTo>
                      <a:lnTo>
                        <a:pt x="98" y="1237"/>
                      </a:lnTo>
                      <a:lnTo>
                        <a:pt x="70" y="1205"/>
                      </a:lnTo>
                      <a:lnTo>
                        <a:pt x="48" y="1171"/>
                      </a:lnTo>
                      <a:lnTo>
                        <a:pt x="30" y="1139"/>
                      </a:lnTo>
                      <a:lnTo>
                        <a:pt x="16" y="1107"/>
                      </a:lnTo>
                      <a:lnTo>
                        <a:pt x="12" y="1093"/>
                      </a:lnTo>
                      <a:lnTo>
                        <a:pt x="8" y="1083"/>
                      </a:lnTo>
                      <a:lnTo>
                        <a:pt x="4" y="1073"/>
                      </a:lnTo>
                      <a:lnTo>
                        <a:pt x="2" y="1066"/>
                      </a:lnTo>
                      <a:lnTo>
                        <a:pt x="0" y="1062"/>
                      </a:lnTo>
                      <a:lnTo>
                        <a:pt x="0" y="1060"/>
                      </a:lnTo>
                      <a:lnTo>
                        <a:pt x="0" y="1056"/>
                      </a:lnTo>
                      <a:lnTo>
                        <a:pt x="0" y="1048"/>
                      </a:lnTo>
                      <a:lnTo>
                        <a:pt x="2" y="1032"/>
                      </a:lnTo>
                      <a:lnTo>
                        <a:pt x="4" y="1012"/>
                      </a:lnTo>
                      <a:lnTo>
                        <a:pt x="4" y="986"/>
                      </a:lnTo>
                      <a:lnTo>
                        <a:pt x="8" y="958"/>
                      </a:lnTo>
                      <a:lnTo>
                        <a:pt x="10" y="926"/>
                      </a:lnTo>
                      <a:lnTo>
                        <a:pt x="14" y="892"/>
                      </a:lnTo>
                      <a:lnTo>
                        <a:pt x="24" y="820"/>
                      </a:lnTo>
                      <a:lnTo>
                        <a:pt x="38" y="744"/>
                      </a:lnTo>
                      <a:lnTo>
                        <a:pt x="58" y="670"/>
                      </a:lnTo>
                      <a:lnTo>
                        <a:pt x="68" y="638"/>
                      </a:lnTo>
                      <a:lnTo>
                        <a:pt x="80" y="607"/>
                      </a:lnTo>
                      <a:lnTo>
                        <a:pt x="94" y="579"/>
                      </a:lnTo>
                      <a:lnTo>
                        <a:pt x="106" y="555"/>
                      </a:lnTo>
                      <a:lnTo>
                        <a:pt x="118" y="537"/>
                      </a:lnTo>
                      <a:lnTo>
                        <a:pt x="130" y="523"/>
                      </a:lnTo>
                      <a:lnTo>
                        <a:pt x="142" y="511"/>
                      </a:lnTo>
                      <a:lnTo>
                        <a:pt x="154" y="501"/>
                      </a:lnTo>
                      <a:lnTo>
                        <a:pt x="166" y="495"/>
                      </a:lnTo>
                      <a:lnTo>
                        <a:pt x="176" y="493"/>
                      </a:lnTo>
                      <a:lnTo>
                        <a:pt x="198" y="489"/>
                      </a:lnTo>
                      <a:lnTo>
                        <a:pt x="220" y="491"/>
                      </a:lnTo>
                      <a:lnTo>
                        <a:pt x="238" y="493"/>
                      </a:lnTo>
                      <a:lnTo>
                        <a:pt x="258" y="491"/>
                      </a:lnTo>
                      <a:lnTo>
                        <a:pt x="270" y="489"/>
                      </a:lnTo>
                      <a:lnTo>
                        <a:pt x="286" y="487"/>
                      </a:lnTo>
                      <a:lnTo>
                        <a:pt x="306" y="483"/>
                      </a:lnTo>
                      <a:lnTo>
                        <a:pt x="330" y="479"/>
                      </a:lnTo>
                      <a:lnTo>
                        <a:pt x="358" y="475"/>
                      </a:lnTo>
                      <a:lnTo>
                        <a:pt x="386" y="469"/>
                      </a:lnTo>
                      <a:lnTo>
                        <a:pt x="446" y="457"/>
                      </a:lnTo>
                      <a:lnTo>
                        <a:pt x="504" y="445"/>
                      </a:lnTo>
                      <a:lnTo>
                        <a:pt x="532" y="437"/>
                      </a:lnTo>
                      <a:lnTo>
                        <a:pt x="556" y="431"/>
                      </a:lnTo>
                      <a:lnTo>
                        <a:pt x="578" y="423"/>
                      </a:lnTo>
                      <a:lnTo>
                        <a:pt x="596" y="415"/>
                      </a:lnTo>
                      <a:lnTo>
                        <a:pt x="608" y="407"/>
                      </a:lnTo>
                      <a:lnTo>
                        <a:pt x="616" y="399"/>
                      </a:lnTo>
                      <a:lnTo>
                        <a:pt x="625" y="383"/>
                      </a:lnTo>
                      <a:lnTo>
                        <a:pt x="633" y="371"/>
                      </a:lnTo>
                      <a:lnTo>
                        <a:pt x="641" y="361"/>
                      </a:lnTo>
                      <a:lnTo>
                        <a:pt x="647" y="353"/>
                      </a:lnTo>
                      <a:lnTo>
                        <a:pt x="653" y="349"/>
                      </a:lnTo>
                      <a:lnTo>
                        <a:pt x="657" y="345"/>
                      </a:lnTo>
                      <a:lnTo>
                        <a:pt x="661" y="343"/>
                      </a:lnTo>
                      <a:lnTo>
                        <a:pt x="659" y="341"/>
                      </a:lnTo>
                      <a:lnTo>
                        <a:pt x="653" y="333"/>
                      </a:lnTo>
                      <a:lnTo>
                        <a:pt x="645" y="323"/>
                      </a:lnTo>
                      <a:lnTo>
                        <a:pt x="637" y="309"/>
                      </a:lnTo>
                      <a:lnTo>
                        <a:pt x="631" y="289"/>
                      </a:lnTo>
                      <a:lnTo>
                        <a:pt x="627" y="269"/>
                      </a:lnTo>
                      <a:lnTo>
                        <a:pt x="629" y="245"/>
                      </a:lnTo>
                      <a:lnTo>
                        <a:pt x="633" y="233"/>
                      </a:lnTo>
                      <a:lnTo>
                        <a:pt x="639" y="219"/>
                      </a:lnTo>
                      <a:lnTo>
                        <a:pt x="659" y="189"/>
                      </a:lnTo>
                      <a:lnTo>
                        <a:pt x="685" y="160"/>
                      </a:lnTo>
                      <a:lnTo>
                        <a:pt x="715" y="128"/>
                      </a:lnTo>
                      <a:lnTo>
                        <a:pt x="749" y="98"/>
                      </a:lnTo>
                      <a:lnTo>
                        <a:pt x="785" y="72"/>
                      </a:lnTo>
                      <a:lnTo>
                        <a:pt x="823" y="48"/>
                      </a:lnTo>
                      <a:lnTo>
                        <a:pt x="859" y="30"/>
                      </a:lnTo>
                      <a:lnTo>
                        <a:pt x="893" y="18"/>
                      </a:lnTo>
                      <a:lnTo>
                        <a:pt x="927" y="10"/>
                      </a:lnTo>
                      <a:lnTo>
                        <a:pt x="961" y="4"/>
                      </a:lnTo>
                      <a:lnTo>
                        <a:pt x="995" y="0"/>
                      </a:lnTo>
                      <a:lnTo>
                        <a:pt x="1027" y="0"/>
                      </a:lnTo>
                      <a:lnTo>
                        <a:pt x="1055" y="4"/>
                      </a:lnTo>
                      <a:lnTo>
                        <a:pt x="1079" y="14"/>
                      </a:lnTo>
                      <a:lnTo>
                        <a:pt x="1097" y="30"/>
                      </a:lnTo>
                      <a:lnTo>
                        <a:pt x="1103" y="42"/>
                      </a:lnTo>
                      <a:lnTo>
                        <a:pt x="1107" y="54"/>
                      </a:lnTo>
                      <a:lnTo>
                        <a:pt x="1111" y="70"/>
                      </a:lnTo>
                      <a:lnTo>
                        <a:pt x="1119" y="88"/>
                      </a:lnTo>
                      <a:lnTo>
                        <a:pt x="1137" y="126"/>
                      </a:lnTo>
                      <a:lnTo>
                        <a:pt x="1161" y="169"/>
                      </a:lnTo>
                      <a:lnTo>
                        <a:pt x="1187" y="215"/>
                      </a:lnTo>
                      <a:lnTo>
                        <a:pt x="1211" y="261"/>
                      </a:lnTo>
                      <a:lnTo>
                        <a:pt x="1233" y="307"/>
                      </a:lnTo>
                      <a:lnTo>
                        <a:pt x="1243" y="329"/>
                      </a:lnTo>
                      <a:lnTo>
                        <a:pt x="1251" y="349"/>
                      </a:lnTo>
                      <a:lnTo>
                        <a:pt x="1255" y="369"/>
                      </a:lnTo>
                      <a:lnTo>
                        <a:pt x="1259" y="387"/>
                      </a:lnTo>
                      <a:lnTo>
                        <a:pt x="1261" y="401"/>
                      </a:lnTo>
                      <a:lnTo>
                        <a:pt x="1261" y="413"/>
                      </a:lnTo>
                      <a:lnTo>
                        <a:pt x="1265" y="421"/>
                      </a:lnTo>
                      <a:lnTo>
                        <a:pt x="1269" y="425"/>
                      </a:lnTo>
                      <a:lnTo>
                        <a:pt x="1277" y="429"/>
                      </a:lnTo>
                      <a:lnTo>
                        <a:pt x="1289" y="431"/>
                      </a:lnTo>
                      <a:lnTo>
                        <a:pt x="1307" y="433"/>
                      </a:lnTo>
                      <a:lnTo>
                        <a:pt x="1331" y="435"/>
                      </a:lnTo>
                      <a:lnTo>
                        <a:pt x="1345" y="437"/>
                      </a:lnTo>
                      <a:lnTo>
                        <a:pt x="1357" y="437"/>
                      </a:lnTo>
                      <a:lnTo>
                        <a:pt x="1367" y="435"/>
                      </a:lnTo>
                      <a:lnTo>
                        <a:pt x="1375" y="433"/>
                      </a:lnTo>
                      <a:lnTo>
                        <a:pt x="1379" y="429"/>
                      </a:lnTo>
                      <a:lnTo>
                        <a:pt x="1383" y="421"/>
                      </a:lnTo>
                      <a:lnTo>
                        <a:pt x="1385" y="411"/>
                      </a:lnTo>
                      <a:lnTo>
                        <a:pt x="1387" y="399"/>
                      </a:lnTo>
                      <a:lnTo>
                        <a:pt x="1391" y="385"/>
                      </a:lnTo>
                      <a:lnTo>
                        <a:pt x="1399" y="371"/>
                      </a:lnTo>
                      <a:lnTo>
                        <a:pt x="1411" y="361"/>
                      </a:lnTo>
                      <a:lnTo>
                        <a:pt x="1423" y="355"/>
                      </a:lnTo>
                      <a:lnTo>
                        <a:pt x="1439" y="351"/>
                      </a:lnTo>
                      <a:lnTo>
                        <a:pt x="1457" y="349"/>
                      </a:lnTo>
                      <a:lnTo>
                        <a:pt x="1475" y="353"/>
                      </a:lnTo>
                      <a:lnTo>
                        <a:pt x="1495" y="359"/>
                      </a:lnTo>
                      <a:lnTo>
                        <a:pt x="1507" y="365"/>
                      </a:lnTo>
                      <a:lnTo>
                        <a:pt x="1523" y="371"/>
                      </a:lnTo>
                      <a:lnTo>
                        <a:pt x="1543" y="379"/>
                      </a:lnTo>
                      <a:lnTo>
                        <a:pt x="1565" y="391"/>
                      </a:lnTo>
                      <a:lnTo>
                        <a:pt x="1589" y="401"/>
                      </a:lnTo>
                      <a:lnTo>
                        <a:pt x="1615" y="415"/>
                      </a:lnTo>
                      <a:lnTo>
                        <a:pt x="1675" y="441"/>
                      </a:lnTo>
                      <a:lnTo>
                        <a:pt x="1739" y="471"/>
                      </a:lnTo>
                      <a:lnTo>
                        <a:pt x="1807" y="499"/>
                      </a:lnTo>
                      <a:lnTo>
                        <a:pt x="1873" y="525"/>
                      </a:lnTo>
                      <a:lnTo>
                        <a:pt x="1935" y="549"/>
                      </a:lnTo>
                      <a:lnTo>
                        <a:pt x="2009" y="575"/>
                      </a:lnTo>
                      <a:lnTo>
                        <a:pt x="2079" y="597"/>
                      </a:lnTo>
                      <a:lnTo>
                        <a:pt x="2147" y="617"/>
                      </a:lnTo>
                      <a:lnTo>
                        <a:pt x="2210" y="632"/>
                      </a:lnTo>
                      <a:lnTo>
                        <a:pt x="2266" y="646"/>
                      </a:lnTo>
                      <a:lnTo>
                        <a:pt x="2292" y="652"/>
                      </a:lnTo>
                      <a:lnTo>
                        <a:pt x="2318" y="658"/>
                      </a:lnTo>
                      <a:lnTo>
                        <a:pt x="2340" y="662"/>
                      </a:lnTo>
                      <a:lnTo>
                        <a:pt x="2360" y="668"/>
                      </a:lnTo>
                      <a:lnTo>
                        <a:pt x="2376" y="670"/>
                      </a:lnTo>
                      <a:lnTo>
                        <a:pt x="2392" y="674"/>
                      </a:lnTo>
                      <a:lnTo>
                        <a:pt x="2420" y="682"/>
                      </a:lnTo>
                      <a:lnTo>
                        <a:pt x="2452" y="694"/>
                      </a:lnTo>
                      <a:lnTo>
                        <a:pt x="2484" y="708"/>
                      </a:lnTo>
                      <a:lnTo>
                        <a:pt x="2512" y="724"/>
                      </a:lnTo>
                      <a:lnTo>
                        <a:pt x="2538" y="744"/>
                      </a:lnTo>
                      <a:lnTo>
                        <a:pt x="2558" y="766"/>
                      </a:lnTo>
                      <a:lnTo>
                        <a:pt x="2566" y="778"/>
                      </a:lnTo>
                      <a:lnTo>
                        <a:pt x="2570" y="790"/>
                      </a:lnTo>
                      <a:lnTo>
                        <a:pt x="2572" y="804"/>
                      </a:lnTo>
                      <a:lnTo>
                        <a:pt x="2572" y="816"/>
                      </a:lnTo>
                    </a:path>
                  </a:pathLst>
                </a:custGeom>
                <a:noFill/>
                <a:ln w="12700">
                  <a:solidFill>
                    <a:srgbClr val="F7E6D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149" name="Group 154"/>
              <p:cNvGrpSpPr>
                <a:grpSpLocks/>
              </p:cNvGrpSpPr>
              <p:nvPr/>
            </p:nvGrpSpPr>
            <p:grpSpPr bwMode="auto">
              <a:xfrm>
                <a:off x="3809" y="1846"/>
                <a:ext cx="17" cy="62"/>
                <a:chOff x="3809" y="1846"/>
                <a:chExt cx="17" cy="62"/>
              </a:xfrm>
            </p:grpSpPr>
            <p:sp>
              <p:nvSpPr>
                <p:cNvPr id="237" name="Freeform 155"/>
                <p:cNvSpPr>
                  <a:spLocks/>
                </p:cNvSpPr>
                <p:nvPr/>
              </p:nvSpPr>
              <p:spPr bwMode="auto">
                <a:xfrm>
                  <a:off x="3809" y="1846"/>
                  <a:ext cx="17" cy="62"/>
                </a:xfrm>
                <a:custGeom>
                  <a:avLst/>
                  <a:gdLst>
                    <a:gd name="T0" fmla="*/ 9 w 34"/>
                    <a:gd name="T1" fmla="*/ 31 h 124"/>
                    <a:gd name="T2" fmla="*/ 8 w 34"/>
                    <a:gd name="T3" fmla="*/ 31 h 124"/>
                    <a:gd name="T4" fmla="*/ 6 w 34"/>
                    <a:gd name="T5" fmla="*/ 29 h 124"/>
                    <a:gd name="T6" fmla="*/ 4 w 34"/>
                    <a:gd name="T7" fmla="*/ 26 h 124"/>
                    <a:gd name="T8" fmla="*/ 2 w 34"/>
                    <a:gd name="T9" fmla="*/ 23 h 124"/>
                    <a:gd name="T10" fmla="*/ 1 w 34"/>
                    <a:gd name="T11" fmla="*/ 18 h 124"/>
                    <a:gd name="T12" fmla="*/ 0 w 34"/>
                    <a:gd name="T13" fmla="*/ 13 h 124"/>
                    <a:gd name="T14" fmla="*/ 1 w 34"/>
                    <a:gd name="T15" fmla="*/ 7 h 124"/>
                    <a:gd name="T16" fmla="*/ 1 w 34"/>
                    <a:gd name="T17" fmla="*/ 4 h 124"/>
                    <a:gd name="T18" fmla="*/ 3 w 34"/>
                    <a:gd name="T19" fmla="*/ 0 h 124"/>
                    <a:gd name="T20" fmla="*/ 9 w 34"/>
                    <a:gd name="T21" fmla="*/ 31 h 12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4"/>
                    <a:gd name="T34" fmla="*/ 0 h 124"/>
                    <a:gd name="T35" fmla="*/ 34 w 34"/>
                    <a:gd name="T36" fmla="*/ 124 h 124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4" h="124">
                      <a:moveTo>
                        <a:pt x="34" y="124"/>
                      </a:moveTo>
                      <a:lnTo>
                        <a:pt x="32" y="122"/>
                      </a:lnTo>
                      <a:lnTo>
                        <a:pt x="26" y="114"/>
                      </a:lnTo>
                      <a:lnTo>
                        <a:pt x="18" y="104"/>
                      </a:lnTo>
                      <a:lnTo>
                        <a:pt x="10" y="90"/>
                      </a:lnTo>
                      <a:lnTo>
                        <a:pt x="4" y="70"/>
                      </a:lnTo>
                      <a:lnTo>
                        <a:pt x="0" y="50"/>
                      </a:lnTo>
                      <a:lnTo>
                        <a:pt x="2" y="26"/>
                      </a:lnTo>
                      <a:lnTo>
                        <a:pt x="6" y="14"/>
                      </a:lnTo>
                      <a:lnTo>
                        <a:pt x="12" y="0"/>
                      </a:lnTo>
                      <a:lnTo>
                        <a:pt x="34" y="124"/>
                      </a:lnTo>
                      <a:close/>
                    </a:path>
                  </a:pathLst>
                </a:custGeom>
                <a:solidFill>
                  <a:srgbClr val="F7E6D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238" name="Freeform 156"/>
                <p:cNvSpPr>
                  <a:spLocks/>
                </p:cNvSpPr>
                <p:nvPr/>
              </p:nvSpPr>
              <p:spPr bwMode="auto">
                <a:xfrm>
                  <a:off x="3809" y="1846"/>
                  <a:ext cx="17" cy="62"/>
                </a:xfrm>
                <a:custGeom>
                  <a:avLst/>
                  <a:gdLst>
                    <a:gd name="T0" fmla="*/ 9 w 34"/>
                    <a:gd name="T1" fmla="*/ 31 h 124"/>
                    <a:gd name="T2" fmla="*/ 8 w 34"/>
                    <a:gd name="T3" fmla="*/ 31 h 124"/>
                    <a:gd name="T4" fmla="*/ 6 w 34"/>
                    <a:gd name="T5" fmla="*/ 29 h 124"/>
                    <a:gd name="T6" fmla="*/ 4 w 34"/>
                    <a:gd name="T7" fmla="*/ 26 h 124"/>
                    <a:gd name="T8" fmla="*/ 2 w 34"/>
                    <a:gd name="T9" fmla="*/ 23 h 124"/>
                    <a:gd name="T10" fmla="*/ 1 w 34"/>
                    <a:gd name="T11" fmla="*/ 18 h 124"/>
                    <a:gd name="T12" fmla="*/ 0 w 34"/>
                    <a:gd name="T13" fmla="*/ 13 h 124"/>
                    <a:gd name="T14" fmla="*/ 1 w 34"/>
                    <a:gd name="T15" fmla="*/ 7 h 124"/>
                    <a:gd name="T16" fmla="*/ 1 w 34"/>
                    <a:gd name="T17" fmla="*/ 4 h 124"/>
                    <a:gd name="T18" fmla="*/ 3 w 34"/>
                    <a:gd name="T19" fmla="*/ 0 h 12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4"/>
                    <a:gd name="T31" fmla="*/ 0 h 124"/>
                    <a:gd name="T32" fmla="*/ 34 w 34"/>
                    <a:gd name="T33" fmla="*/ 124 h 124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4" h="124">
                      <a:moveTo>
                        <a:pt x="34" y="124"/>
                      </a:moveTo>
                      <a:lnTo>
                        <a:pt x="32" y="122"/>
                      </a:lnTo>
                      <a:lnTo>
                        <a:pt x="26" y="114"/>
                      </a:lnTo>
                      <a:lnTo>
                        <a:pt x="18" y="104"/>
                      </a:lnTo>
                      <a:lnTo>
                        <a:pt x="10" y="90"/>
                      </a:lnTo>
                      <a:lnTo>
                        <a:pt x="4" y="70"/>
                      </a:lnTo>
                      <a:lnTo>
                        <a:pt x="0" y="50"/>
                      </a:lnTo>
                      <a:lnTo>
                        <a:pt x="2" y="26"/>
                      </a:lnTo>
                      <a:lnTo>
                        <a:pt x="6" y="14"/>
                      </a:lnTo>
                      <a:lnTo>
                        <a:pt x="12" y="0"/>
                      </a:lnTo>
                    </a:path>
                  </a:pathLst>
                </a:custGeom>
                <a:noFill/>
                <a:ln w="7938">
                  <a:solidFill>
                    <a:srgbClr val="F7E6D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sp>
            <p:nvSpPr>
              <p:cNvPr id="150" name="Freeform 157"/>
              <p:cNvSpPr>
                <a:spLocks/>
              </p:cNvSpPr>
              <p:nvPr/>
            </p:nvSpPr>
            <p:spPr bwMode="auto">
              <a:xfrm>
                <a:off x="3809" y="1846"/>
                <a:ext cx="17" cy="62"/>
              </a:xfrm>
              <a:custGeom>
                <a:avLst/>
                <a:gdLst>
                  <a:gd name="T0" fmla="*/ 9 w 34"/>
                  <a:gd name="T1" fmla="*/ 31 h 124"/>
                  <a:gd name="T2" fmla="*/ 8 w 34"/>
                  <a:gd name="T3" fmla="*/ 31 h 124"/>
                  <a:gd name="T4" fmla="*/ 6 w 34"/>
                  <a:gd name="T5" fmla="*/ 29 h 124"/>
                  <a:gd name="T6" fmla="*/ 4 w 34"/>
                  <a:gd name="T7" fmla="*/ 26 h 124"/>
                  <a:gd name="T8" fmla="*/ 2 w 34"/>
                  <a:gd name="T9" fmla="*/ 23 h 124"/>
                  <a:gd name="T10" fmla="*/ 1 w 34"/>
                  <a:gd name="T11" fmla="*/ 18 h 124"/>
                  <a:gd name="T12" fmla="*/ 0 w 34"/>
                  <a:gd name="T13" fmla="*/ 13 h 124"/>
                  <a:gd name="T14" fmla="*/ 1 w 34"/>
                  <a:gd name="T15" fmla="*/ 7 h 124"/>
                  <a:gd name="T16" fmla="*/ 1 w 34"/>
                  <a:gd name="T17" fmla="*/ 4 h 124"/>
                  <a:gd name="T18" fmla="*/ 3 w 34"/>
                  <a:gd name="T19" fmla="*/ 0 h 12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4"/>
                  <a:gd name="T31" fmla="*/ 0 h 124"/>
                  <a:gd name="T32" fmla="*/ 34 w 34"/>
                  <a:gd name="T33" fmla="*/ 124 h 12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4" h="124">
                    <a:moveTo>
                      <a:pt x="34" y="124"/>
                    </a:moveTo>
                    <a:lnTo>
                      <a:pt x="32" y="122"/>
                    </a:lnTo>
                    <a:lnTo>
                      <a:pt x="26" y="114"/>
                    </a:lnTo>
                    <a:lnTo>
                      <a:pt x="18" y="104"/>
                    </a:lnTo>
                    <a:lnTo>
                      <a:pt x="10" y="90"/>
                    </a:lnTo>
                    <a:lnTo>
                      <a:pt x="4" y="70"/>
                    </a:lnTo>
                    <a:lnTo>
                      <a:pt x="0" y="50"/>
                    </a:lnTo>
                    <a:lnTo>
                      <a:pt x="2" y="26"/>
                    </a:lnTo>
                    <a:lnTo>
                      <a:pt x="6" y="14"/>
                    </a:lnTo>
                    <a:lnTo>
                      <a:pt x="12" y="0"/>
                    </a:lnTo>
                  </a:path>
                </a:pathLst>
              </a:custGeom>
              <a:noFill/>
              <a:ln w="793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grpSp>
            <p:nvGrpSpPr>
              <p:cNvPr id="151" name="Group 158"/>
              <p:cNvGrpSpPr>
                <a:grpSpLocks/>
              </p:cNvGrpSpPr>
              <p:nvPr/>
            </p:nvGrpSpPr>
            <p:grpSpPr bwMode="auto">
              <a:xfrm>
                <a:off x="3627" y="1986"/>
                <a:ext cx="152" cy="83"/>
                <a:chOff x="3627" y="1986"/>
                <a:chExt cx="152" cy="83"/>
              </a:xfrm>
            </p:grpSpPr>
            <p:sp>
              <p:nvSpPr>
                <p:cNvPr id="235" name="Freeform 159"/>
                <p:cNvSpPr>
                  <a:spLocks/>
                </p:cNvSpPr>
                <p:nvPr/>
              </p:nvSpPr>
              <p:spPr bwMode="auto">
                <a:xfrm>
                  <a:off x="3627" y="1986"/>
                  <a:ext cx="152" cy="83"/>
                </a:xfrm>
                <a:custGeom>
                  <a:avLst/>
                  <a:gdLst>
                    <a:gd name="T0" fmla="*/ 58 w 304"/>
                    <a:gd name="T1" fmla="*/ 42 h 165"/>
                    <a:gd name="T2" fmla="*/ 58 w 304"/>
                    <a:gd name="T3" fmla="*/ 41 h 165"/>
                    <a:gd name="T4" fmla="*/ 57 w 304"/>
                    <a:gd name="T5" fmla="*/ 40 h 165"/>
                    <a:gd name="T6" fmla="*/ 56 w 304"/>
                    <a:gd name="T7" fmla="*/ 39 h 165"/>
                    <a:gd name="T8" fmla="*/ 55 w 304"/>
                    <a:gd name="T9" fmla="*/ 37 h 165"/>
                    <a:gd name="T10" fmla="*/ 51 w 304"/>
                    <a:gd name="T11" fmla="*/ 32 h 165"/>
                    <a:gd name="T12" fmla="*/ 46 w 304"/>
                    <a:gd name="T13" fmla="*/ 27 h 165"/>
                    <a:gd name="T14" fmla="*/ 41 w 304"/>
                    <a:gd name="T15" fmla="*/ 22 h 165"/>
                    <a:gd name="T16" fmla="*/ 37 w 304"/>
                    <a:gd name="T17" fmla="*/ 19 h 165"/>
                    <a:gd name="T18" fmla="*/ 34 w 304"/>
                    <a:gd name="T19" fmla="*/ 17 h 165"/>
                    <a:gd name="T20" fmla="*/ 32 w 304"/>
                    <a:gd name="T21" fmla="*/ 17 h 165"/>
                    <a:gd name="T22" fmla="*/ 30 w 304"/>
                    <a:gd name="T23" fmla="*/ 17 h 165"/>
                    <a:gd name="T24" fmla="*/ 28 w 304"/>
                    <a:gd name="T25" fmla="*/ 17 h 165"/>
                    <a:gd name="T26" fmla="*/ 22 w 304"/>
                    <a:gd name="T27" fmla="*/ 21 h 165"/>
                    <a:gd name="T28" fmla="*/ 18 w 304"/>
                    <a:gd name="T29" fmla="*/ 24 h 165"/>
                    <a:gd name="T30" fmla="*/ 16 w 304"/>
                    <a:gd name="T31" fmla="*/ 26 h 165"/>
                    <a:gd name="T32" fmla="*/ 14 w 304"/>
                    <a:gd name="T33" fmla="*/ 28 h 165"/>
                    <a:gd name="T34" fmla="*/ 14 w 304"/>
                    <a:gd name="T35" fmla="*/ 31 h 165"/>
                    <a:gd name="T36" fmla="*/ 14 w 304"/>
                    <a:gd name="T37" fmla="*/ 34 h 165"/>
                    <a:gd name="T38" fmla="*/ 14 w 304"/>
                    <a:gd name="T39" fmla="*/ 35 h 165"/>
                    <a:gd name="T40" fmla="*/ 15 w 304"/>
                    <a:gd name="T41" fmla="*/ 36 h 165"/>
                    <a:gd name="T42" fmla="*/ 15 w 304"/>
                    <a:gd name="T43" fmla="*/ 36 h 165"/>
                    <a:gd name="T44" fmla="*/ 15 w 304"/>
                    <a:gd name="T45" fmla="*/ 35 h 165"/>
                    <a:gd name="T46" fmla="*/ 15 w 304"/>
                    <a:gd name="T47" fmla="*/ 33 h 165"/>
                    <a:gd name="T48" fmla="*/ 14 w 304"/>
                    <a:gd name="T49" fmla="*/ 30 h 165"/>
                    <a:gd name="T50" fmla="*/ 13 w 304"/>
                    <a:gd name="T51" fmla="*/ 27 h 165"/>
                    <a:gd name="T52" fmla="*/ 11 w 304"/>
                    <a:gd name="T53" fmla="*/ 24 h 165"/>
                    <a:gd name="T54" fmla="*/ 10 w 304"/>
                    <a:gd name="T55" fmla="*/ 24 h 165"/>
                    <a:gd name="T56" fmla="*/ 8 w 304"/>
                    <a:gd name="T57" fmla="*/ 23 h 165"/>
                    <a:gd name="T58" fmla="*/ 6 w 304"/>
                    <a:gd name="T59" fmla="*/ 23 h 165"/>
                    <a:gd name="T60" fmla="*/ 4 w 304"/>
                    <a:gd name="T61" fmla="*/ 24 h 165"/>
                    <a:gd name="T62" fmla="*/ 2 w 304"/>
                    <a:gd name="T63" fmla="*/ 25 h 165"/>
                    <a:gd name="T64" fmla="*/ 1 w 304"/>
                    <a:gd name="T65" fmla="*/ 26 h 165"/>
                    <a:gd name="T66" fmla="*/ 0 w 304"/>
                    <a:gd name="T67" fmla="*/ 25 h 165"/>
                    <a:gd name="T68" fmla="*/ 0 w 304"/>
                    <a:gd name="T69" fmla="*/ 25 h 165"/>
                    <a:gd name="T70" fmla="*/ 1 w 304"/>
                    <a:gd name="T71" fmla="*/ 22 h 165"/>
                    <a:gd name="T72" fmla="*/ 3 w 304"/>
                    <a:gd name="T73" fmla="*/ 19 h 165"/>
                    <a:gd name="T74" fmla="*/ 7 w 304"/>
                    <a:gd name="T75" fmla="*/ 14 h 165"/>
                    <a:gd name="T76" fmla="*/ 13 w 304"/>
                    <a:gd name="T77" fmla="*/ 10 h 165"/>
                    <a:gd name="T78" fmla="*/ 21 w 304"/>
                    <a:gd name="T79" fmla="*/ 6 h 165"/>
                    <a:gd name="T80" fmla="*/ 30 w 304"/>
                    <a:gd name="T81" fmla="*/ 3 h 165"/>
                    <a:gd name="T82" fmla="*/ 39 w 304"/>
                    <a:gd name="T83" fmla="*/ 1 h 165"/>
                    <a:gd name="T84" fmla="*/ 47 w 304"/>
                    <a:gd name="T85" fmla="*/ 0 h 165"/>
                    <a:gd name="T86" fmla="*/ 54 w 304"/>
                    <a:gd name="T87" fmla="*/ 0 h 165"/>
                    <a:gd name="T88" fmla="*/ 59 w 304"/>
                    <a:gd name="T89" fmla="*/ 1 h 165"/>
                    <a:gd name="T90" fmla="*/ 65 w 304"/>
                    <a:gd name="T91" fmla="*/ 3 h 165"/>
                    <a:gd name="T92" fmla="*/ 69 w 304"/>
                    <a:gd name="T93" fmla="*/ 4 h 165"/>
                    <a:gd name="T94" fmla="*/ 72 w 304"/>
                    <a:gd name="T95" fmla="*/ 6 h 165"/>
                    <a:gd name="T96" fmla="*/ 75 w 304"/>
                    <a:gd name="T97" fmla="*/ 8 h 165"/>
                    <a:gd name="T98" fmla="*/ 76 w 304"/>
                    <a:gd name="T99" fmla="*/ 10 h 165"/>
                    <a:gd name="T100" fmla="*/ 76 w 304"/>
                    <a:gd name="T101" fmla="*/ 11 h 165"/>
                    <a:gd name="T102" fmla="*/ 76 w 304"/>
                    <a:gd name="T103" fmla="*/ 14 h 165"/>
                    <a:gd name="T104" fmla="*/ 76 w 304"/>
                    <a:gd name="T105" fmla="*/ 16 h 165"/>
                    <a:gd name="T106" fmla="*/ 73 w 304"/>
                    <a:gd name="T107" fmla="*/ 22 h 165"/>
                    <a:gd name="T108" fmla="*/ 70 w 304"/>
                    <a:gd name="T109" fmla="*/ 27 h 165"/>
                    <a:gd name="T110" fmla="*/ 66 w 304"/>
                    <a:gd name="T111" fmla="*/ 33 h 165"/>
                    <a:gd name="T112" fmla="*/ 62 w 304"/>
                    <a:gd name="T113" fmla="*/ 37 h 165"/>
                    <a:gd name="T114" fmla="*/ 60 w 304"/>
                    <a:gd name="T115" fmla="*/ 39 h 165"/>
                    <a:gd name="T116" fmla="*/ 59 w 304"/>
                    <a:gd name="T117" fmla="*/ 41 h 165"/>
                    <a:gd name="T118" fmla="*/ 59 w 304"/>
                    <a:gd name="T119" fmla="*/ 41 h 165"/>
                    <a:gd name="T120" fmla="*/ 58 w 304"/>
                    <a:gd name="T121" fmla="*/ 42 h 165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304"/>
                    <a:gd name="T184" fmla="*/ 0 h 165"/>
                    <a:gd name="T185" fmla="*/ 304 w 304"/>
                    <a:gd name="T186" fmla="*/ 165 h 165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304" h="165">
                      <a:moveTo>
                        <a:pt x="234" y="165"/>
                      </a:moveTo>
                      <a:lnTo>
                        <a:pt x="234" y="163"/>
                      </a:lnTo>
                      <a:lnTo>
                        <a:pt x="230" y="159"/>
                      </a:lnTo>
                      <a:lnTo>
                        <a:pt x="226" y="153"/>
                      </a:lnTo>
                      <a:lnTo>
                        <a:pt x="220" y="147"/>
                      </a:lnTo>
                      <a:lnTo>
                        <a:pt x="204" y="127"/>
                      </a:lnTo>
                      <a:lnTo>
                        <a:pt x="186" y="108"/>
                      </a:lnTo>
                      <a:lnTo>
                        <a:pt x="166" y="88"/>
                      </a:lnTo>
                      <a:lnTo>
                        <a:pt x="146" y="74"/>
                      </a:lnTo>
                      <a:lnTo>
                        <a:pt x="136" y="68"/>
                      </a:lnTo>
                      <a:lnTo>
                        <a:pt x="128" y="66"/>
                      </a:lnTo>
                      <a:lnTo>
                        <a:pt x="120" y="66"/>
                      </a:lnTo>
                      <a:lnTo>
                        <a:pt x="112" y="68"/>
                      </a:lnTo>
                      <a:lnTo>
                        <a:pt x="88" y="82"/>
                      </a:lnTo>
                      <a:lnTo>
                        <a:pt x="70" y="96"/>
                      </a:lnTo>
                      <a:lnTo>
                        <a:pt x="64" y="102"/>
                      </a:lnTo>
                      <a:lnTo>
                        <a:pt x="58" y="110"/>
                      </a:lnTo>
                      <a:lnTo>
                        <a:pt x="58" y="121"/>
                      </a:lnTo>
                      <a:lnTo>
                        <a:pt x="58" y="133"/>
                      </a:lnTo>
                      <a:lnTo>
                        <a:pt x="58" y="139"/>
                      </a:lnTo>
                      <a:lnTo>
                        <a:pt x="60" y="141"/>
                      </a:lnTo>
                      <a:lnTo>
                        <a:pt x="60" y="139"/>
                      </a:lnTo>
                      <a:lnTo>
                        <a:pt x="60" y="131"/>
                      </a:lnTo>
                      <a:lnTo>
                        <a:pt x="56" y="119"/>
                      </a:lnTo>
                      <a:lnTo>
                        <a:pt x="52" y="108"/>
                      </a:lnTo>
                      <a:lnTo>
                        <a:pt x="44" y="96"/>
                      </a:lnTo>
                      <a:lnTo>
                        <a:pt x="38" y="94"/>
                      </a:lnTo>
                      <a:lnTo>
                        <a:pt x="32" y="92"/>
                      </a:lnTo>
                      <a:lnTo>
                        <a:pt x="24" y="92"/>
                      </a:lnTo>
                      <a:lnTo>
                        <a:pt x="16" y="96"/>
                      </a:lnTo>
                      <a:lnTo>
                        <a:pt x="10" y="100"/>
                      </a:lnTo>
                      <a:lnTo>
                        <a:pt x="4" y="102"/>
                      </a:lnTo>
                      <a:lnTo>
                        <a:pt x="0" y="100"/>
                      </a:lnTo>
                      <a:lnTo>
                        <a:pt x="0" y="98"/>
                      </a:lnTo>
                      <a:lnTo>
                        <a:pt x="2" y="88"/>
                      </a:lnTo>
                      <a:lnTo>
                        <a:pt x="12" y="74"/>
                      </a:lnTo>
                      <a:lnTo>
                        <a:pt x="30" y="56"/>
                      </a:lnTo>
                      <a:lnTo>
                        <a:pt x="54" y="38"/>
                      </a:lnTo>
                      <a:lnTo>
                        <a:pt x="84" y="22"/>
                      </a:lnTo>
                      <a:lnTo>
                        <a:pt x="122" y="10"/>
                      </a:lnTo>
                      <a:lnTo>
                        <a:pt x="158" y="2"/>
                      </a:lnTo>
                      <a:lnTo>
                        <a:pt x="190" y="0"/>
                      </a:lnTo>
                      <a:lnTo>
                        <a:pt x="216" y="0"/>
                      </a:lnTo>
                      <a:lnTo>
                        <a:pt x="238" y="4"/>
                      </a:lnTo>
                      <a:lnTo>
                        <a:pt x="258" y="10"/>
                      </a:lnTo>
                      <a:lnTo>
                        <a:pt x="274" y="16"/>
                      </a:lnTo>
                      <a:lnTo>
                        <a:pt x="286" y="24"/>
                      </a:lnTo>
                      <a:lnTo>
                        <a:pt x="298" y="32"/>
                      </a:lnTo>
                      <a:lnTo>
                        <a:pt x="302" y="38"/>
                      </a:lnTo>
                      <a:lnTo>
                        <a:pt x="304" y="44"/>
                      </a:lnTo>
                      <a:lnTo>
                        <a:pt x="304" y="54"/>
                      </a:lnTo>
                      <a:lnTo>
                        <a:pt x="302" y="64"/>
                      </a:lnTo>
                      <a:lnTo>
                        <a:pt x="292" y="86"/>
                      </a:lnTo>
                      <a:lnTo>
                        <a:pt x="278" y="108"/>
                      </a:lnTo>
                      <a:lnTo>
                        <a:pt x="262" y="129"/>
                      </a:lnTo>
                      <a:lnTo>
                        <a:pt x="248" y="147"/>
                      </a:lnTo>
                      <a:lnTo>
                        <a:pt x="242" y="155"/>
                      </a:lnTo>
                      <a:lnTo>
                        <a:pt x="238" y="161"/>
                      </a:lnTo>
                      <a:lnTo>
                        <a:pt x="236" y="163"/>
                      </a:lnTo>
                      <a:lnTo>
                        <a:pt x="234" y="165"/>
                      </a:lnTo>
                      <a:close/>
                    </a:path>
                  </a:pathLst>
                </a:custGeom>
                <a:solidFill>
                  <a:srgbClr val="E4D0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236" name="Freeform 160"/>
                <p:cNvSpPr>
                  <a:spLocks/>
                </p:cNvSpPr>
                <p:nvPr/>
              </p:nvSpPr>
              <p:spPr bwMode="auto">
                <a:xfrm>
                  <a:off x="3627" y="1986"/>
                  <a:ext cx="152" cy="83"/>
                </a:xfrm>
                <a:custGeom>
                  <a:avLst/>
                  <a:gdLst>
                    <a:gd name="T0" fmla="*/ 58 w 304"/>
                    <a:gd name="T1" fmla="*/ 42 h 165"/>
                    <a:gd name="T2" fmla="*/ 58 w 304"/>
                    <a:gd name="T3" fmla="*/ 41 h 165"/>
                    <a:gd name="T4" fmla="*/ 57 w 304"/>
                    <a:gd name="T5" fmla="*/ 40 h 165"/>
                    <a:gd name="T6" fmla="*/ 56 w 304"/>
                    <a:gd name="T7" fmla="*/ 39 h 165"/>
                    <a:gd name="T8" fmla="*/ 55 w 304"/>
                    <a:gd name="T9" fmla="*/ 37 h 165"/>
                    <a:gd name="T10" fmla="*/ 51 w 304"/>
                    <a:gd name="T11" fmla="*/ 32 h 165"/>
                    <a:gd name="T12" fmla="*/ 46 w 304"/>
                    <a:gd name="T13" fmla="*/ 27 h 165"/>
                    <a:gd name="T14" fmla="*/ 41 w 304"/>
                    <a:gd name="T15" fmla="*/ 22 h 165"/>
                    <a:gd name="T16" fmla="*/ 37 w 304"/>
                    <a:gd name="T17" fmla="*/ 19 h 165"/>
                    <a:gd name="T18" fmla="*/ 34 w 304"/>
                    <a:gd name="T19" fmla="*/ 17 h 165"/>
                    <a:gd name="T20" fmla="*/ 32 w 304"/>
                    <a:gd name="T21" fmla="*/ 17 h 165"/>
                    <a:gd name="T22" fmla="*/ 30 w 304"/>
                    <a:gd name="T23" fmla="*/ 17 h 165"/>
                    <a:gd name="T24" fmla="*/ 28 w 304"/>
                    <a:gd name="T25" fmla="*/ 17 h 165"/>
                    <a:gd name="T26" fmla="*/ 22 w 304"/>
                    <a:gd name="T27" fmla="*/ 21 h 165"/>
                    <a:gd name="T28" fmla="*/ 18 w 304"/>
                    <a:gd name="T29" fmla="*/ 24 h 165"/>
                    <a:gd name="T30" fmla="*/ 16 w 304"/>
                    <a:gd name="T31" fmla="*/ 26 h 165"/>
                    <a:gd name="T32" fmla="*/ 14 w 304"/>
                    <a:gd name="T33" fmla="*/ 28 h 165"/>
                    <a:gd name="T34" fmla="*/ 14 w 304"/>
                    <a:gd name="T35" fmla="*/ 31 h 165"/>
                    <a:gd name="T36" fmla="*/ 14 w 304"/>
                    <a:gd name="T37" fmla="*/ 34 h 165"/>
                    <a:gd name="T38" fmla="*/ 14 w 304"/>
                    <a:gd name="T39" fmla="*/ 35 h 165"/>
                    <a:gd name="T40" fmla="*/ 15 w 304"/>
                    <a:gd name="T41" fmla="*/ 36 h 165"/>
                    <a:gd name="T42" fmla="*/ 15 w 304"/>
                    <a:gd name="T43" fmla="*/ 36 h 165"/>
                    <a:gd name="T44" fmla="*/ 15 w 304"/>
                    <a:gd name="T45" fmla="*/ 35 h 165"/>
                    <a:gd name="T46" fmla="*/ 15 w 304"/>
                    <a:gd name="T47" fmla="*/ 33 h 165"/>
                    <a:gd name="T48" fmla="*/ 14 w 304"/>
                    <a:gd name="T49" fmla="*/ 30 h 165"/>
                    <a:gd name="T50" fmla="*/ 13 w 304"/>
                    <a:gd name="T51" fmla="*/ 27 h 165"/>
                    <a:gd name="T52" fmla="*/ 11 w 304"/>
                    <a:gd name="T53" fmla="*/ 24 h 165"/>
                    <a:gd name="T54" fmla="*/ 10 w 304"/>
                    <a:gd name="T55" fmla="*/ 24 h 165"/>
                    <a:gd name="T56" fmla="*/ 8 w 304"/>
                    <a:gd name="T57" fmla="*/ 23 h 165"/>
                    <a:gd name="T58" fmla="*/ 6 w 304"/>
                    <a:gd name="T59" fmla="*/ 23 h 165"/>
                    <a:gd name="T60" fmla="*/ 4 w 304"/>
                    <a:gd name="T61" fmla="*/ 24 h 165"/>
                    <a:gd name="T62" fmla="*/ 2 w 304"/>
                    <a:gd name="T63" fmla="*/ 25 h 165"/>
                    <a:gd name="T64" fmla="*/ 1 w 304"/>
                    <a:gd name="T65" fmla="*/ 26 h 165"/>
                    <a:gd name="T66" fmla="*/ 0 w 304"/>
                    <a:gd name="T67" fmla="*/ 25 h 165"/>
                    <a:gd name="T68" fmla="*/ 0 w 304"/>
                    <a:gd name="T69" fmla="*/ 25 h 165"/>
                    <a:gd name="T70" fmla="*/ 1 w 304"/>
                    <a:gd name="T71" fmla="*/ 22 h 165"/>
                    <a:gd name="T72" fmla="*/ 3 w 304"/>
                    <a:gd name="T73" fmla="*/ 19 h 165"/>
                    <a:gd name="T74" fmla="*/ 7 w 304"/>
                    <a:gd name="T75" fmla="*/ 14 h 165"/>
                    <a:gd name="T76" fmla="*/ 13 w 304"/>
                    <a:gd name="T77" fmla="*/ 10 h 165"/>
                    <a:gd name="T78" fmla="*/ 21 w 304"/>
                    <a:gd name="T79" fmla="*/ 6 h 165"/>
                    <a:gd name="T80" fmla="*/ 30 w 304"/>
                    <a:gd name="T81" fmla="*/ 3 h 165"/>
                    <a:gd name="T82" fmla="*/ 39 w 304"/>
                    <a:gd name="T83" fmla="*/ 1 h 165"/>
                    <a:gd name="T84" fmla="*/ 47 w 304"/>
                    <a:gd name="T85" fmla="*/ 0 h 165"/>
                    <a:gd name="T86" fmla="*/ 54 w 304"/>
                    <a:gd name="T87" fmla="*/ 0 h 165"/>
                    <a:gd name="T88" fmla="*/ 59 w 304"/>
                    <a:gd name="T89" fmla="*/ 1 h 165"/>
                    <a:gd name="T90" fmla="*/ 65 w 304"/>
                    <a:gd name="T91" fmla="*/ 3 h 165"/>
                    <a:gd name="T92" fmla="*/ 69 w 304"/>
                    <a:gd name="T93" fmla="*/ 4 h 165"/>
                    <a:gd name="T94" fmla="*/ 72 w 304"/>
                    <a:gd name="T95" fmla="*/ 6 h 165"/>
                    <a:gd name="T96" fmla="*/ 75 w 304"/>
                    <a:gd name="T97" fmla="*/ 8 h 165"/>
                    <a:gd name="T98" fmla="*/ 76 w 304"/>
                    <a:gd name="T99" fmla="*/ 10 h 165"/>
                    <a:gd name="T100" fmla="*/ 76 w 304"/>
                    <a:gd name="T101" fmla="*/ 11 h 165"/>
                    <a:gd name="T102" fmla="*/ 76 w 304"/>
                    <a:gd name="T103" fmla="*/ 14 h 165"/>
                    <a:gd name="T104" fmla="*/ 76 w 304"/>
                    <a:gd name="T105" fmla="*/ 16 h 165"/>
                    <a:gd name="T106" fmla="*/ 73 w 304"/>
                    <a:gd name="T107" fmla="*/ 22 h 165"/>
                    <a:gd name="T108" fmla="*/ 70 w 304"/>
                    <a:gd name="T109" fmla="*/ 27 h 165"/>
                    <a:gd name="T110" fmla="*/ 66 w 304"/>
                    <a:gd name="T111" fmla="*/ 33 h 165"/>
                    <a:gd name="T112" fmla="*/ 62 w 304"/>
                    <a:gd name="T113" fmla="*/ 37 h 165"/>
                    <a:gd name="T114" fmla="*/ 60 w 304"/>
                    <a:gd name="T115" fmla="*/ 39 h 165"/>
                    <a:gd name="T116" fmla="*/ 59 w 304"/>
                    <a:gd name="T117" fmla="*/ 41 h 165"/>
                    <a:gd name="T118" fmla="*/ 59 w 304"/>
                    <a:gd name="T119" fmla="*/ 41 h 165"/>
                    <a:gd name="T120" fmla="*/ 58 w 304"/>
                    <a:gd name="T121" fmla="*/ 42 h 165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304"/>
                    <a:gd name="T184" fmla="*/ 0 h 165"/>
                    <a:gd name="T185" fmla="*/ 304 w 304"/>
                    <a:gd name="T186" fmla="*/ 165 h 165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304" h="165">
                      <a:moveTo>
                        <a:pt x="234" y="165"/>
                      </a:moveTo>
                      <a:lnTo>
                        <a:pt x="234" y="163"/>
                      </a:lnTo>
                      <a:lnTo>
                        <a:pt x="230" y="159"/>
                      </a:lnTo>
                      <a:lnTo>
                        <a:pt x="226" y="153"/>
                      </a:lnTo>
                      <a:lnTo>
                        <a:pt x="220" y="147"/>
                      </a:lnTo>
                      <a:lnTo>
                        <a:pt x="204" y="127"/>
                      </a:lnTo>
                      <a:lnTo>
                        <a:pt x="186" y="108"/>
                      </a:lnTo>
                      <a:lnTo>
                        <a:pt x="166" y="88"/>
                      </a:lnTo>
                      <a:lnTo>
                        <a:pt x="146" y="74"/>
                      </a:lnTo>
                      <a:lnTo>
                        <a:pt x="136" y="68"/>
                      </a:lnTo>
                      <a:lnTo>
                        <a:pt x="128" y="66"/>
                      </a:lnTo>
                      <a:lnTo>
                        <a:pt x="120" y="66"/>
                      </a:lnTo>
                      <a:lnTo>
                        <a:pt x="112" y="68"/>
                      </a:lnTo>
                      <a:lnTo>
                        <a:pt x="88" y="82"/>
                      </a:lnTo>
                      <a:lnTo>
                        <a:pt x="70" y="96"/>
                      </a:lnTo>
                      <a:lnTo>
                        <a:pt x="64" y="102"/>
                      </a:lnTo>
                      <a:lnTo>
                        <a:pt x="58" y="110"/>
                      </a:lnTo>
                      <a:lnTo>
                        <a:pt x="58" y="121"/>
                      </a:lnTo>
                      <a:lnTo>
                        <a:pt x="58" y="133"/>
                      </a:lnTo>
                      <a:lnTo>
                        <a:pt x="58" y="139"/>
                      </a:lnTo>
                      <a:lnTo>
                        <a:pt x="60" y="141"/>
                      </a:lnTo>
                      <a:lnTo>
                        <a:pt x="60" y="139"/>
                      </a:lnTo>
                      <a:lnTo>
                        <a:pt x="60" y="131"/>
                      </a:lnTo>
                      <a:lnTo>
                        <a:pt x="56" y="119"/>
                      </a:lnTo>
                      <a:lnTo>
                        <a:pt x="52" y="108"/>
                      </a:lnTo>
                      <a:lnTo>
                        <a:pt x="44" y="96"/>
                      </a:lnTo>
                      <a:lnTo>
                        <a:pt x="38" y="94"/>
                      </a:lnTo>
                      <a:lnTo>
                        <a:pt x="32" y="92"/>
                      </a:lnTo>
                      <a:lnTo>
                        <a:pt x="24" y="92"/>
                      </a:lnTo>
                      <a:lnTo>
                        <a:pt x="16" y="96"/>
                      </a:lnTo>
                      <a:lnTo>
                        <a:pt x="10" y="100"/>
                      </a:lnTo>
                      <a:lnTo>
                        <a:pt x="4" y="102"/>
                      </a:lnTo>
                      <a:lnTo>
                        <a:pt x="0" y="100"/>
                      </a:lnTo>
                      <a:lnTo>
                        <a:pt x="0" y="98"/>
                      </a:lnTo>
                      <a:lnTo>
                        <a:pt x="2" y="88"/>
                      </a:lnTo>
                      <a:lnTo>
                        <a:pt x="12" y="74"/>
                      </a:lnTo>
                      <a:lnTo>
                        <a:pt x="30" y="56"/>
                      </a:lnTo>
                      <a:lnTo>
                        <a:pt x="54" y="38"/>
                      </a:lnTo>
                      <a:lnTo>
                        <a:pt x="84" y="22"/>
                      </a:lnTo>
                      <a:lnTo>
                        <a:pt x="122" y="10"/>
                      </a:lnTo>
                      <a:lnTo>
                        <a:pt x="158" y="2"/>
                      </a:lnTo>
                      <a:lnTo>
                        <a:pt x="190" y="0"/>
                      </a:lnTo>
                      <a:lnTo>
                        <a:pt x="216" y="0"/>
                      </a:lnTo>
                      <a:lnTo>
                        <a:pt x="238" y="4"/>
                      </a:lnTo>
                      <a:lnTo>
                        <a:pt x="258" y="10"/>
                      </a:lnTo>
                      <a:lnTo>
                        <a:pt x="274" y="16"/>
                      </a:lnTo>
                      <a:lnTo>
                        <a:pt x="286" y="24"/>
                      </a:lnTo>
                      <a:lnTo>
                        <a:pt x="298" y="32"/>
                      </a:lnTo>
                      <a:lnTo>
                        <a:pt x="302" y="38"/>
                      </a:lnTo>
                      <a:lnTo>
                        <a:pt x="304" y="44"/>
                      </a:lnTo>
                      <a:lnTo>
                        <a:pt x="304" y="54"/>
                      </a:lnTo>
                      <a:lnTo>
                        <a:pt x="302" y="64"/>
                      </a:lnTo>
                      <a:lnTo>
                        <a:pt x="292" y="86"/>
                      </a:lnTo>
                      <a:lnTo>
                        <a:pt x="278" y="108"/>
                      </a:lnTo>
                      <a:lnTo>
                        <a:pt x="262" y="129"/>
                      </a:lnTo>
                      <a:lnTo>
                        <a:pt x="248" y="147"/>
                      </a:lnTo>
                      <a:lnTo>
                        <a:pt x="242" y="155"/>
                      </a:lnTo>
                      <a:lnTo>
                        <a:pt x="238" y="161"/>
                      </a:lnTo>
                      <a:lnTo>
                        <a:pt x="236" y="163"/>
                      </a:lnTo>
                      <a:lnTo>
                        <a:pt x="234" y="165"/>
                      </a:lnTo>
                    </a:path>
                  </a:pathLst>
                </a:custGeom>
                <a:noFill/>
                <a:ln w="12700">
                  <a:solidFill>
                    <a:srgbClr val="E4D0B8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152" name="Group 161"/>
              <p:cNvGrpSpPr>
                <a:grpSpLocks/>
              </p:cNvGrpSpPr>
              <p:nvPr/>
            </p:nvGrpSpPr>
            <p:grpSpPr bwMode="auto">
              <a:xfrm>
                <a:off x="3495" y="2040"/>
                <a:ext cx="149" cy="338"/>
                <a:chOff x="3495" y="2040"/>
                <a:chExt cx="149" cy="338"/>
              </a:xfrm>
            </p:grpSpPr>
            <p:sp>
              <p:nvSpPr>
                <p:cNvPr id="233" name="Freeform 162"/>
                <p:cNvSpPr>
                  <a:spLocks/>
                </p:cNvSpPr>
                <p:nvPr/>
              </p:nvSpPr>
              <p:spPr bwMode="auto">
                <a:xfrm>
                  <a:off x="3495" y="2040"/>
                  <a:ext cx="149" cy="338"/>
                </a:xfrm>
                <a:custGeom>
                  <a:avLst/>
                  <a:gdLst>
                    <a:gd name="T0" fmla="*/ 70 w 298"/>
                    <a:gd name="T1" fmla="*/ 149 h 674"/>
                    <a:gd name="T2" fmla="*/ 62 w 298"/>
                    <a:gd name="T3" fmla="*/ 154 h 674"/>
                    <a:gd name="T4" fmla="*/ 55 w 298"/>
                    <a:gd name="T5" fmla="*/ 164 h 674"/>
                    <a:gd name="T6" fmla="*/ 49 w 298"/>
                    <a:gd name="T7" fmla="*/ 168 h 674"/>
                    <a:gd name="T8" fmla="*/ 43 w 298"/>
                    <a:gd name="T9" fmla="*/ 170 h 674"/>
                    <a:gd name="T10" fmla="*/ 37 w 298"/>
                    <a:gd name="T11" fmla="*/ 167 h 674"/>
                    <a:gd name="T12" fmla="*/ 24 w 298"/>
                    <a:gd name="T13" fmla="*/ 158 h 674"/>
                    <a:gd name="T14" fmla="*/ 12 w 298"/>
                    <a:gd name="T15" fmla="*/ 141 h 674"/>
                    <a:gd name="T16" fmla="*/ 4 w 298"/>
                    <a:gd name="T17" fmla="*/ 125 h 674"/>
                    <a:gd name="T18" fmla="*/ 2 w 298"/>
                    <a:gd name="T19" fmla="*/ 119 h 674"/>
                    <a:gd name="T20" fmla="*/ 1 w 298"/>
                    <a:gd name="T21" fmla="*/ 115 h 674"/>
                    <a:gd name="T22" fmla="*/ 0 w 298"/>
                    <a:gd name="T23" fmla="*/ 113 h 674"/>
                    <a:gd name="T24" fmla="*/ 0 w 298"/>
                    <a:gd name="T25" fmla="*/ 110 h 674"/>
                    <a:gd name="T26" fmla="*/ 1 w 298"/>
                    <a:gd name="T27" fmla="*/ 101 h 674"/>
                    <a:gd name="T28" fmla="*/ 1 w 298"/>
                    <a:gd name="T29" fmla="*/ 88 h 674"/>
                    <a:gd name="T30" fmla="*/ 3 w 298"/>
                    <a:gd name="T31" fmla="*/ 72 h 674"/>
                    <a:gd name="T32" fmla="*/ 9 w 298"/>
                    <a:gd name="T33" fmla="*/ 35 h 674"/>
                    <a:gd name="T34" fmla="*/ 17 w 298"/>
                    <a:gd name="T35" fmla="*/ 8 h 674"/>
                    <a:gd name="T36" fmla="*/ 20 w 298"/>
                    <a:gd name="T37" fmla="*/ 1 h 674"/>
                    <a:gd name="T38" fmla="*/ 20 w 298"/>
                    <a:gd name="T39" fmla="*/ 4 h 674"/>
                    <a:gd name="T40" fmla="*/ 20 w 298"/>
                    <a:gd name="T41" fmla="*/ 14 h 674"/>
                    <a:gd name="T42" fmla="*/ 19 w 298"/>
                    <a:gd name="T43" fmla="*/ 27 h 674"/>
                    <a:gd name="T44" fmla="*/ 15 w 298"/>
                    <a:gd name="T45" fmla="*/ 43 h 674"/>
                    <a:gd name="T46" fmla="*/ 11 w 298"/>
                    <a:gd name="T47" fmla="*/ 60 h 674"/>
                    <a:gd name="T48" fmla="*/ 10 w 298"/>
                    <a:gd name="T49" fmla="*/ 81 h 674"/>
                    <a:gd name="T50" fmla="*/ 10 w 298"/>
                    <a:gd name="T51" fmla="*/ 100 h 674"/>
                    <a:gd name="T52" fmla="*/ 12 w 298"/>
                    <a:gd name="T53" fmla="*/ 116 h 674"/>
                    <a:gd name="T54" fmla="*/ 17 w 298"/>
                    <a:gd name="T55" fmla="*/ 128 h 674"/>
                    <a:gd name="T56" fmla="*/ 23 w 298"/>
                    <a:gd name="T57" fmla="*/ 140 h 674"/>
                    <a:gd name="T58" fmla="*/ 30 w 298"/>
                    <a:gd name="T59" fmla="*/ 150 h 674"/>
                    <a:gd name="T60" fmla="*/ 37 w 298"/>
                    <a:gd name="T61" fmla="*/ 156 h 674"/>
                    <a:gd name="T62" fmla="*/ 41 w 298"/>
                    <a:gd name="T63" fmla="*/ 156 h 674"/>
                    <a:gd name="T64" fmla="*/ 46 w 298"/>
                    <a:gd name="T65" fmla="*/ 154 h 674"/>
                    <a:gd name="T66" fmla="*/ 59 w 298"/>
                    <a:gd name="T67" fmla="*/ 147 h 674"/>
                    <a:gd name="T68" fmla="*/ 70 w 298"/>
                    <a:gd name="T69" fmla="*/ 138 h 674"/>
                    <a:gd name="T70" fmla="*/ 73 w 298"/>
                    <a:gd name="T71" fmla="*/ 135 h 674"/>
                    <a:gd name="T72" fmla="*/ 75 w 298"/>
                    <a:gd name="T73" fmla="*/ 134 h 674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298"/>
                    <a:gd name="T112" fmla="*/ 0 h 674"/>
                    <a:gd name="T113" fmla="*/ 298 w 298"/>
                    <a:gd name="T114" fmla="*/ 674 h 674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298" h="674">
                      <a:moveTo>
                        <a:pt x="290" y="588"/>
                      </a:moveTo>
                      <a:lnTo>
                        <a:pt x="278" y="592"/>
                      </a:lnTo>
                      <a:lnTo>
                        <a:pt x="268" y="598"/>
                      </a:lnTo>
                      <a:lnTo>
                        <a:pt x="250" y="614"/>
                      </a:lnTo>
                      <a:lnTo>
                        <a:pt x="234" y="632"/>
                      </a:lnTo>
                      <a:lnTo>
                        <a:pt x="220" y="652"/>
                      </a:lnTo>
                      <a:lnTo>
                        <a:pt x="204" y="666"/>
                      </a:lnTo>
                      <a:lnTo>
                        <a:pt x="196" y="670"/>
                      </a:lnTo>
                      <a:lnTo>
                        <a:pt x="186" y="674"/>
                      </a:lnTo>
                      <a:lnTo>
                        <a:pt x="174" y="674"/>
                      </a:lnTo>
                      <a:lnTo>
                        <a:pt x="162" y="672"/>
                      </a:lnTo>
                      <a:lnTo>
                        <a:pt x="146" y="666"/>
                      </a:lnTo>
                      <a:lnTo>
                        <a:pt x="130" y="656"/>
                      </a:lnTo>
                      <a:lnTo>
                        <a:pt x="98" y="628"/>
                      </a:lnTo>
                      <a:lnTo>
                        <a:pt x="70" y="596"/>
                      </a:lnTo>
                      <a:lnTo>
                        <a:pt x="48" y="562"/>
                      </a:lnTo>
                      <a:lnTo>
                        <a:pt x="30" y="530"/>
                      </a:lnTo>
                      <a:lnTo>
                        <a:pt x="16" y="498"/>
                      </a:lnTo>
                      <a:lnTo>
                        <a:pt x="12" y="484"/>
                      </a:lnTo>
                      <a:lnTo>
                        <a:pt x="8" y="474"/>
                      </a:lnTo>
                      <a:lnTo>
                        <a:pt x="4" y="464"/>
                      </a:lnTo>
                      <a:lnTo>
                        <a:pt x="2" y="457"/>
                      </a:lnTo>
                      <a:lnTo>
                        <a:pt x="0" y="453"/>
                      </a:lnTo>
                      <a:lnTo>
                        <a:pt x="0" y="451"/>
                      </a:lnTo>
                      <a:lnTo>
                        <a:pt x="0" y="447"/>
                      </a:lnTo>
                      <a:lnTo>
                        <a:pt x="0" y="439"/>
                      </a:lnTo>
                      <a:lnTo>
                        <a:pt x="2" y="423"/>
                      </a:lnTo>
                      <a:lnTo>
                        <a:pt x="2" y="403"/>
                      </a:lnTo>
                      <a:lnTo>
                        <a:pt x="4" y="379"/>
                      </a:lnTo>
                      <a:lnTo>
                        <a:pt x="6" y="349"/>
                      </a:lnTo>
                      <a:lnTo>
                        <a:pt x="10" y="319"/>
                      </a:lnTo>
                      <a:lnTo>
                        <a:pt x="14" y="285"/>
                      </a:lnTo>
                      <a:lnTo>
                        <a:pt x="24" y="211"/>
                      </a:lnTo>
                      <a:lnTo>
                        <a:pt x="38" y="137"/>
                      </a:lnTo>
                      <a:lnTo>
                        <a:pt x="56" y="63"/>
                      </a:lnTo>
                      <a:lnTo>
                        <a:pt x="68" y="31"/>
                      </a:lnTo>
                      <a:lnTo>
                        <a:pt x="80" y="0"/>
                      </a:lnTo>
                      <a:lnTo>
                        <a:pt x="80" y="2"/>
                      </a:lnTo>
                      <a:lnTo>
                        <a:pt x="80" y="4"/>
                      </a:lnTo>
                      <a:lnTo>
                        <a:pt x="80" y="13"/>
                      </a:lnTo>
                      <a:lnTo>
                        <a:pt x="80" y="31"/>
                      </a:lnTo>
                      <a:lnTo>
                        <a:pt x="80" y="53"/>
                      </a:lnTo>
                      <a:lnTo>
                        <a:pt x="78" y="79"/>
                      </a:lnTo>
                      <a:lnTo>
                        <a:pt x="74" y="107"/>
                      </a:lnTo>
                      <a:lnTo>
                        <a:pt x="68" y="137"/>
                      </a:lnTo>
                      <a:lnTo>
                        <a:pt x="60" y="169"/>
                      </a:lnTo>
                      <a:lnTo>
                        <a:pt x="52" y="201"/>
                      </a:lnTo>
                      <a:lnTo>
                        <a:pt x="46" y="239"/>
                      </a:lnTo>
                      <a:lnTo>
                        <a:pt x="42" y="279"/>
                      </a:lnTo>
                      <a:lnTo>
                        <a:pt x="40" y="321"/>
                      </a:lnTo>
                      <a:lnTo>
                        <a:pt x="40" y="361"/>
                      </a:lnTo>
                      <a:lnTo>
                        <a:pt x="40" y="399"/>
                      </a:lnTo>
                      <a:lnTo>
                        <a:pt x="44" y="433"/>
                      </a:lnTo>
                      <a:lnTo>
                        <a:pt x="48" y="461"/>
                      </a:lnTo>
                      <a:lnTo>
                        <a:pt x="56" y="486"/>
                      </a:lnTo>
                      <a:lnTo>
                        <a:pt x="66" y="510"/>
                      </a:lnTo>
                      <a:lnTo>
                        <a:pt x="80" y="534"/>
                      </a:lnTo>
                      <a:lnTo>
                        <a:pt x="94" y="558"/>
                      </a:lnTo>
                      <a:lnTo>
                        <a:pt x="108" y="578"/>
                      </a:lnTo>
                      <a:lnTo>
                        <a:pt x="122" y="596"/>
                      </a:lnTo>
                      <a:lnTo>
                        <a:pt x="136" y="610"/>
                      </a:lnTo>
                      <a:lnTo>
                        <a:pt x="148" y="620"/>
                      </a:lnTo>
                      <a:lnTo>
                        <a:pt x="156" y="622"/>
                      </a:lnTo>
                      <a:lnTo>
                        <a:pt x="164" y="620"/>
                      </a:lnTo>
                      <a:lnTo>
                        <a:pt x="174" y="618"/>
                      </a:lnTo>
                      <a:lnTo>
                        <a:pt x="186" y="614"/>
                      </a:lnTo>
                      <a:lnTo>
                        <a:pt x="210" y="600"/>
                      </a:lnTo>
                      <a:lnTo>
                        <a:pt x="236" y="584"/>
                      </a:lnTo>
                      <a:lnTo>
                        <a:pt x="260" y="566"/>
                      </a:lnTo>
                      <a:lnTo>
                        <a:pt x="280" y="550"/>
                      </a:lnTo>
                      <a:lnTo>
                        <a:pt x="286" y="544"/>
                      </a:lnTo>
                      <a:lnTo>
                        <a:pt x="292" y="538"/>
                      </a:lnTo>
                      <a:lnTo>
                        <a:pt x="296" y="536"/>
                      </a:lnTo>
                      <a:lnTo>
                        <a:pt x="298" y="534"/>
                      </a:lnTo>
                      <a:lnTo>
                        <a:pt x="290" y="588"/>
                      </a:lnTo>
                      <a:close/>
                    </a:path>
                  </a:pathLst>
                </a:custGeom>
                <a:solidFill>
                  <a:srgbClr val="E4D0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234" name="Freeform 163"/>
                <p:cNvSpPr>
                  <a:spLocks/>
                </p:cNvSpPr>
                <p:nvPr/>
              </p:nvSpPr>
              <p:spPr bwMode="auto">
                <a:xfrm>
                  <a:off x="3495" y="2040"/>
                  <a:ext cx="149" cy="338"/>
                </a:xfrm>
                <a:custGeom>
                  <a:avLst/>
                  <a:gdLst>
                    <a:gd name="T0" fmla="*/ 70 w 298"/>
                    <a:gd name="T1" fmla="*/ 149 h 674"/>
                    <a:gd name="T2" fmla="*/ 62 w 298"/>
                    <a:gd name="T3" fmla="*/ 154 h 674"/>
                    <a:gd name="T4" fmla="*/ 55 w 298"/>
                    <a:gd name="T5" fmla="*/ 164 h 674"/>
                    <a:gd name="T6" fmla="*/ 49 w 298"/>
                    <a:gd name="T7" fmla="*/ 168 h 674"/>
                    <a:gd name="T8" fmla="*/ 43 w 298"/>
                    <a:gd name="T9" fmla="*/ 170 h 674"/>
                    <a:gd name="T10" fmla="*/ 37 w 298"/>
                    <a:gd name="T11" fmla="*/ 167 h 674"/>
                    <a:gd name="T12" fmla="*/ 24 w 298"/>
                    <a:gd name="T13" fmla="*/ 158 h 674"/>
                    <a:gd name="T14" fmla="*/ 12 w 298"/>
                    <a:gd name="T15" fmla="*/ 141 h 674"/>
                    <a:gd name="T16" fmla="*/ 4 w 298"/>
                    <a:gd name="T17" fmla="*/ 125 h 674"/>
                    <a:gd name="T18" fmla="*/ 2 w 298"/>
                    <a:gd name="T19" fmla="*/ 119 h 674"/>
                    <a:gd name="T20" fmla="*/ 1 w 298"/>
                    <a:gd name="T21" fmla="*/ 115 h 674"/>
                    <a:gd name="T22" fmla="*/ 0 w 298"/>
                    <a:gd name="T23" fmla="*/ 113 h 674"/>
                    <a:gd name="T24" fmla="*/ 0 w 298"/>
                    <a:gd name="T25" fmla="*/ 110 h 674"/>
                    <a:gd name="T26" fmla="*/ 1 w 298"/>
                    <a:gd name="T27" fmla="*/ 101 h 674"/>
                    <a:gd name="T28" fmla="*/ 1 w 298"/>
                    <a:gd name="T29" fmla="*/ 88 h 674"/>
                    <a:gd name="T30" fmla="*/ 3 w 298"/>
                    <a:gd name="T31" fmla="*/ 72 h 674"/>
                    <a:gd name="T32" fmla="*/ 9 w 298"/>
                    <a:gd name="T33" fmla="*/ 35 h 674"/>
                    <a:gd name="T34" fmla="*/ 17 w 298"/>
                    <a:gd name="T35" fmla="*/ 8 h 674"/>
                    <a:gd name="T36" fmla="*/ 20 w 298"/>
                    <a:gd name="T37" fmla="*/ 1 h 674"/>
                    <a:gd name="T38" fmla="*/ 20 w 298"/>
                    <a:gd name="T39" fmla="*/ 4 h 674"/>
                    <a:gd name="T40" fmla="*/ 20 w 298"/>
                    <a:gd name="T41" fmla="*/ 14 h 674"/>
                    <a:gd name="T42" fmla="*/ 19 w 298"/>
                    <a:gd name="T43" fmla="*/ 27 h 674"/>
                    <a:gd name="T44" fmla="*/ 15 w 298"/>
                    <a:gd name="T45" fmla="*/ 43 h 674"/>
                    <a:gd name="T46" fmla="*/ 11 w 298"/>
                    <a:gd name="T47" fmla="*/ 60 h 674"/>
                    <a:gd name="T48" fmla="*/ 10 w 298"/>
                    <a:gd name="T49" fmla="*/ 81 h 674"/>
                    <a:gd name="T50" fmla="*/ 10 w 298"/>
                    <a:gd name="T51" fmla="*/ 100 h 674"/>
                    <a:gd name="T52" fmla="*/ 12 w 298"/>
                    <a:gd name="T53" fmla="*/ 116 h 674"/>
                    <a:gd name="T54" fmla="*/ 17 w 298"/>
                    <a:gd name="T55" fmla="*/ 128 h 674"/>
                    <a:gd name="T56" fmla="*/ 23 w 298"/>
                    <a:gd name="T57" fmla="*/ 140 h 674"/>
                    <a:gd name="T58" fmla="*/ 30 w 298"/>
                    <a:gd name="T59" fmla="*/ 150 h 674"/>
                    <a:gd name="T60" fmla="*/ 37 w 298"/>
                    <a:gd name="T61" fmla="*/ 156 h 674"/>
                    <a:gd name="T62" fmla="*/ 41 w 298"/>
                    <a:gd name="T63" fmla="*/ 156 h 674"/>
                    <a:gd name="T64" fmla="*/ 46 w 298"/>
                    <a:gd name="T65" fmla="*/ 154 h 674"/>
                    <a:gd name="T66" fmla="*/ 59 w 298"/>
                    <a:gd name="T67" fmla="*/ 147 h 674"/>
                    <a:gd name="T68" fmla="*/ 70 w 298"/>
                    <a:gd name="T69" fmla="*/ 138 h 674"/>
                    <a:gd name="T70" fmla="*/ 73 w 298"/>
                    <a:gd name="T71" fmla="*/ 135 h 674"/>
                    <a:gd name="T72" fmla="*/ 75 w 298"/>
                    <a:gd name="T73" fmla="*/ 134 h 674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298"/>
                    <a:gd name="T112" fmla="*/ 0 h 674"/>
                    <a:gd name="T113" fmla="*/ 298 w 298"/>
                    <a:gd name="T114" fmla="*/ 674 h 674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298" h="674">
                      <a:moveTo>
                        <a:pt x="290" y="588"/>
                      </a:moveTo>
                      <a:lnTo>
                        <a:pt x="278" y="592"/>
                      </a:lnTo>
                      <a:lnTo>
                        <a:pt x="268" y="598"/>
                      </a:lnTo>
                      <a:lnTo>
                        <a:pt x="250" y="614"/>
                      </a:lnTo>
                      <a:lnTo>
                        <a:pt x="234" y="632"/>
                      </a:lnTo>
                      <a:lnTo>
                        <a:pt x="220" y="652"/>
                      </a:lnTo>
                      <a:lnTo>
                        <a:pt x="204" y="666"/>
                      </a:lnTo>
                      <a:lnTo>
                        <a:pt x="196" y="670"/>
                      </a:lnTo>
                      <a:lnTo>
                        <a:pt x="186" y="674"/>
                      </a:lnTo>
                      <a:lnTo>
                        <a:pt x="174" y="674"/>
                      </a:lnTo>
                      <a:lnTo>
                        <a:pt x="162" y="672"/>
                      </a:lnTo>
                      <a:lnTo>
                        <a:pt x="146" y="666"/>
                      </a:lnTo>
                      <a:lnTo>
                        <a:pt x="130" y="656"/>
                      </a:lnTo>
                      <a:lnTo>
                        <a:pt x="98" y="628"/>
                      </a:lnTo>
                      <a:lnTo>
                        <a:pt x="70" y="596"/>
                      </a:lnTo>
                      <a:lnTo>
                        <a:pt x="48" y="562"/>
                      </a:lnTo>
                      <a:lnTo>
                        <a:pt x="30" y="530"/>
                      </a:lnTo>
                      <a:lnTo>
                        <a:pt x="16" y="498"/>
                      </a:lnTo>
                      <a:lnTo>
                        <a:pt x="12" y="484"/>
                      </a:lnTo>
                      <a:lnTo>
                        <a:pt x="8" y="474"/>
                      </a:lnTo>
                      <a:lnTo>
                        <a:pt x="4" y="464"/>
                      </a:lnTo>
                      <a:lnTo>
                        <a:pt x="2" y="457"/>
                      </a:lnTo>
                      <a:lnTo>
                        <a:pt x="0" y="453"/>
                      </a:lnTo>
                      <a:lnTo>
                        <a:pt x="0" y="451"/>
                      </a:lnTo>
                      <a:lnTo>
                        <a:pt x="0" y="447"/>
                      </a:lnTo>
                      <a:lnTo>
                        <a:pt x="0" y="439"/>
                      </a:lnTo>
                      <a:lnTo>
                        <a:pt x="2" y="423"/>
                      </a:lnTo>
                      <a:lnTo>
                        <a:pt x="2" y="403"/>
                      </a:lnTo>
                      <a:lnTo>
                        <a:pt x="4" y="379"/>
                      </a:lnTo>
                      <a:lnTo>
                        <a:pt x="6" y="349"/>
                      </a:lnTo>
                      <a:lnTo>
                        <a:pt x="10" y="319"/>
                      </a:lnTo>
                      <a:lnTo>
                        <a:pt x="14" y="285"/>
                      </a:lnTo>
                      <a:lnTo>
                        <a:pt x="24" y="211"/>
                      </a:lnTo>
                      <a:lnTo>
                        <a:pt x="38" y="137"/>
                      </a:lnTo>
                      <a:lnTo>
                        <a:pt x="56" y="63"/>
                      </a:lnTo>
                      <a:lnTo>
                        <a:pt x="68" y="31"/>
                      </a:lnTo>
                      <a:lnTo>
                        <a:pt x="80" y="0"/>
                      </a:lnTo>
                      <a:lnTo>
                        <a:pt x="80" y="2"/>
                      </a:lnTo>
                      <a:lnTo>
                        <a:pt x="80" y="4"/>
                      </a:lnTo>
                      <a:lnTo>
                        <a:pt x="80" y="13"/>
                      </a:lnTo>
                      <a:lnTo>
                        <a:pt x="80" y="31"/>
                      </a:lnTo>
                      <a:lnTo>
                        <a:pt x="80" y="53"/>
                      </a:lnTo>
                      <a:lnTo>
                        <a:pt x="78" y="79"/>
                      </a:lnTo>
                      <a:lnTo>
                        <a:pt x="74" y="107"/>
                      </a:lnTo>
                      <a:lnTo>
                        <a:pt x="68" y="137"/>
                      </a:lnTo>
                      <a:lnTo>
                        <a:pt x="60" y="169"/>
                      </a:lnTo>
                      <a:lnTo>
                        <a:pt x="52" y="201"/>
                      </a:lnTo>
                      <a:lnTo>
                        <a:pt x="46" y="239"/>
                      </a:lnTo>
                      <a:lnTo>
                        <a:pt x="42" y="279"/>
                      </a:lnTo>
                      <a:lnTo>
                        <a:pt x="40" y="321"/>
                      </a:lnTo>
                      <a:lnTo>
                        <a:pt x="40" y="361"/>
                      </a:lnTo>
                      <a:lnTo>
                        <a:pt x="40" y="399"/>
                      </a:lnTo>
                      <a:lnTo>
                        <a:pt x="44" y="433"/>
                      </a:lnTo>
                      <a:lnTo>
                        <a:pt x="48" y="461"/>
                      </a:lnTo>
                      <a:lnTo>
                        <a:pt x="56" y="486"/>
                      </a:lnTo>
                      <a:lnTo>
                        <a:pt x="66" y="510"/>
                      </a:lnTo>
                      <a:lnTo>
                        <a:pt x="80" y="534"/>
                      </a:lnTo>
                      <a:lnTo>
                        <a:pt x="94" y="558"/>
                      </a:lnTo>
                      <a:lnTo>
                        <a:pt x="108" y="578"/>
                      </a:lnTo>
                      <a:lnTo>
                        <a:pt x="122" y="596"/>
                      </a:lnTo>
                      <a:lnTo>
                        <a:pt x="136" y="610"/>
                      </a:lnTo>
                      <a:lnTo>
                        <a:pt x="148" y="620"/>
                      </a:lnTo>
                      <a:lnTo>
                        <a:pt x="156" y="622"/>
                      </a:lnTo>
                      <a:lnTo>
                        <a:pt x="164" y="620"/>
                      </a:lnTo>
                      <a:lnTo>
                        <a:pt x="174" y="618"/>
                      </a:lnTo>
                      <a:lnTo>
                        <a:pt x="186" y="614"/>
                      </a:lnTo>
                      <a:lnTo>
                        <a:pt x="210" y="600"/>
                      </a:lnTo>
                      <a:lnTo>
                        <a:pt x="236" y="584"/>
                      </a:lnTo>
                      <a:lnTo>
                        <a:pt x="260" y="566"/>
                      </a:lnTo>
                      <a:lnTo>
                        <a:pt x="280" y="550"/>
                      </a:lnTo>
                      <a:lnTo>
                        <a:pt x="286" y="544"/>
                      </a:lnTo>
                      <a:lnTo>
                        <a:pt x="292" y="538"/>
                      </a:lnTo>
                      <a:lnTo>
                        <a:pt x="296" y="536"/>
                      </a:lnTo>
                      <a:lnTo>
                        <a:pt x="298" y="534"/>
                      </a:lnTo>
                      <a:lnTo>
                        <a:pt x="290" y="588"/>
                      </a:lnTo>
                    </a:path>
                  </a:pathLst>
                </a:custGeom>
                <a:noFill/>
                <a:ln w="12700">
                  <a:solidFill>
                    <a:srgbClr val="E4D0B8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153" name="Group 164"/>
              <p:cNvGrpSpPr>
                <a:grpSpLocks/>
              </p:cNvGrpSpPr>
              <p:nvPr/>
            </p:nvGrpSpPr>
            <p:grpSpPr bwMode="auto">
              <a:xfrm>
                <a:off x="3654" y="1908"/>
                <a:ext cx="555" cy="468"/>
                <a:chOff x="3654" y="1908"/>
                <a:chExt cx="555" cy="468"/>
              </a:xfrm>
            </p:grpSpPr>
            <p:sp>
              <p:nvSpPr>
                <p:cNvPr id="231" name="Freeform 165"/>
                <p:cNvSpPr>
                  <a:spLocks/>
                </p:cNvSpPr>
                <p:nvPr/>
              </p:nvSpPr>
              <p:spPr bwMode="auto">
                <a:xfrm>
                  <a:off x="3654" y="1908"/>
                  <a:ext cx="555" cy="468"/>
                </a:xfrm>
                <a:custGeom>
                  <a:avLst/>
                  <a:gdLst>
                    <a:gd name="T0" fmla="*/ 274 w 1111"/>
                    <a:gd name="T1" fmla="*/ 175 h 936"/>
                    <a:gd name="T2" fmla="*/ 277 w 1111"/>
                    <a:gd name="T3" fmla="*/ 161 h 936"/>
                    <a:gd name="T4" fmla="*/ 267 w 1111"/>
                    <a:gd name="T5" fmla="*/ 150 h 936"/>
                    <a:gd name="T6" fmla="*/ 245 w 1111"/>
                    <a:gd name="T7" fmla="*/ 142 h 936"/>
                    <a:gd name="T8" fmla="*/ 231 w 1111"/>
                    <a:gd name="T9" fmla="*/ 136 h 936"/>
                    <a:gd name="T10" fmla="*/ 219 w 1111"/>
                    <a:gd name="T11" fmla="*/ 133 h 936"/>
                    <a:gd name="T12" fmla="*/ 200 w 1111"/>
                    <a:gd name="T13" fmla="*/ 136 h 936"/>
                    <a:gd name="T14" fmla="*/ 177 w 1111"/>
                    <a:gd name="T15" fmla="*/ 138 h 936"/>
                    <a:gd name="T16" fmla="*/ 177 w 1111"/>
                    <a:gd name="T17" fmla="*/ 132 h 936"/>
                    <a:gd name="T18" fmla="*/ 183 w 1111"/>
                    <a:gd name="T19" fmla="*/ 120 h 936"/>
                    <a:gd name="T20" fmla="*/ 174 w 1111"/>
                    <a:gd name="T21" fmla="*/ 116 h 936"/>
                    <a:gd name="T22" fmla="*/ 153 w 1111"/>
                    <a:gd name="T23" fmla="*/ 108 h 936"/>
                    <a:gd name="T24" fmla="*/ 143 w 1111"/>
                    <a:gd name="T25" fmla="*/ 88 h 936"/>
                    <a:gd name="T26" fmla="*/ 138 w 1111"/>
                    <a:gd name="T27" fmla="*/ 67 h 936"/>
                    <a:gd name="T28" fmla="*/ 127 w 1111"/>
                    <a:gd name="T29" fmla="*/ 52 h 936"/>
                    <a:gd name="T30" fmla="*/ 102 w 1111"/>
                    <a:gd name="T31" fmla="*/ 29 h 936"/>
                    <a:gd name="T32" fmla="*/ 89 w 1111"/>
                    <a:gd name="T33" fmla="*/ 10 h 936"/>
                    <a:gd name="T34" fmla="*/ 86 w 1111"/>
                    <a:gd name="T35" fmla="*/ 1 h 936"/>
                    <a:gd name="T36" fmla="*/ 86 w 1111"/>
                    <a:gd name="T37" fmla="*/ 2 h 936"/>
                    <a:gd name="T38" fmla="*/ 90 w 1111"/>
                    <a:gd name="T39" fmla="*/ 16 h 936"/>
                    <a:gd name="T40" fmla="*/ 88 w 1111"/>
                    <a:gd name="T41" fmla="*/ 28 h 936"/>
                    <a:gd name="T42" fmla="*/ 86 w 1111"/>
                    <a:gd name="T43" fmla="*/ 25 h 936"/>
                    <a:gd name="T44" fmla="*/ 83 w 1111"/>
                    <a:gd name="T45" fmla="*/ 22 h 936"/>
                    <a:gd name="T46" fmla="*/ 75 w 1111"/>
                    <a:gd name="T47" fmla="*/ 29 h 936"/>
                    <a:gd name="T48" fmla="*/ 50 w 1111"/>
                    <a:gd name="T49" fmla="*/ 34 h 936"/>
                    <a:gd name="T50" fmla="*/ 13 w 1111"/>
                    <a:gd name="T51" fmla="*/ 45 h 936"/>
                    <a:gd name="T52" fmla="*/ 0 w 1111"/>
                    <a:gd name="T53" fmla="*/ 66 h 936"/>
                    <a:gd name="T54" fmla="*/ 5 w 1111"/>
                    <a:gd name="T55" fmla="*/ 88 h 936"/>
                    <a:gd name="T56" fmla="*/ 21 w 1111"/>
                    <a:gd name="T57" fmla="*/ 108 h 936"/>
                    <a:gd name="T58" fmla="*/ 41 w 1111"/>
                    <a:gd name="T59" fmla="*/ 117 h 936"/>
                    <a:gd name="T60" fmla="*/ 74 w 1111"/>
                    <a:gd name="T61" fmla="*/ 117 h 936"/>
                    <a:gd name="T62" fmla="*/ 84 w 1111"/>
                    <a:gd name="T63" fmla="*/ 119 h 936"/>
                    <a:gd name="T64" fmla="*/ 89 w 1111"/>
                    <a:gd name="T65" fmla="*/ 142 h 936"/>
                    <a:gd name="T66" fmla="*/ 81 w 1111"/>
                    <a:gd name="T67" fmla="*/ 149 h 936"/>
                    <a:gd name="T68" fmla="*/ 71 w 1111"/>
                    <a:gd name="T69" fmla="*/ 161 h 936"/>
                    <a:gd name="T70" fmla="*/ 67 w 1111"/>
                    <a:gd name="T71" fmla="*/ 174 h 936"/>
                    <a:gd name="T72" fmla="*/ 61 w 1111"/>
                    <a:gd name="T73" fmla="*/ 173 h 936"/>
                    <a:gd name="T74" fmla="*/ 45 w 1111"/>
                    <a:gd name="T75" fmla="*/ 161 h 936"/>
                    <a:gd name="T76" fmla="*/ 38 w 1111"/>
                    <a:gd name="T77" fmla="*/ 157 h 936"/>
                    <a:gd name="T78" fmla="*/ 43 w 1111"/>
                    <a:gd name="T79" fmla="*/ 170 h 936"/>
                    <a:gd name="T80" fmla="*/ 57 w 1111"/>
                    <a:gd name="T81" fmla="*/ 199 h 936"/>
                    <a:gd name="T82" fmla="*/ 61 w 1111"/>
                    <a:gd name="T83" fmla="*/ 232 h 936"/>
                    <a:gd name="T84" fmla="*/ 65 w 1111"/>
                    <a:gd name="T85" fmla="*/ 232 h 936"/>
                    <a:gd name="T86" fmla="*/ 87 w 1111"/>
                    <a:gd name="T87" fmla="*/ 212 h 936"/>
                    <a:gd name="T88" fmla="*/ 106 w 1111"/>
                    <a:gd name="T89" fmla="*/ 199 h 936"/>
                    <a:gd name="T90" fmla="*/ 129 w 1111"/>
                    <a:gd name="T91" fmla="*/ 203 h 936"/>
                    <a:gd name="T92" fmla="*/ 140 w 1111"/>
                    <a:gd name="T93" fmla="*/ 216 h 936"/>
                    <a:gd name="T94" fmla="*/ 142 w 1111"/>
                    <a:gd name="T95" fmla="*/ 221 h 936"/>
                    <a:gd name="T96" fmla="*/ 147 w 1111"/>
                    <a:gd name="T97" fmla="*/ 211 h 936"/>
                    <a:gd name="T98" fmla="*/ 162 w 1111"/>
                    <a:gd name="T99" fmla="*/ 174 h 936"/>
                    <a:gd name="T100" fmla="*/ 174 w 1111"/>
                    <a:gd name="T101" fmla="*/ 156 h 936"/>
                    <a:gd name="T102" fmla="*/ 197 w 1111"/>
                    <a:gd name="T103" fmla="*/ 145 h 936"/>
                    <a:gd name="T104" fmla="*/ 219 w 1111"/>
                    <a:gd name="T105" fmla="*/ 146 h 936"/>
                    <a:gd name="T106" fmla="*/ 238 w 1111"/>
                    <a:gd name="T107" fmla="*/ 158 h 936"/>
                    <a:gd name="T108" fmla="*/ 249 w 1111"/>
                    <a:gd name="T109" fmla="*/ 180 h 936"/>
                    <a:gd name="T110" fmla="*/ 252 w 1111"/>
                    <a:gd name="T111" fmla="*/ 180 h 936"/>
                    <a:gd name="T112" fmla="*/ 255 w 1111"/>
                    <a:gd name="T113" fmla="*/ 177 h 936"/>
                    <a:gd name="T114" fmla="*/ 255 w 1111"/>
                    <a:gd name="T115" fmla="*/ 165 h 936"/>
                    <a:gd name="T116" fmla="*/ 260 w 1111"/>
                    <a:gd name="T117" fmla="*/ 164 h 936"/>
                    <a:gd name="T118" fmla="*/ 271 w 1111"/>
                    <a:gd name="T119" fmla="*/ 179 h 9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1111"/>
                    <a:gd name="T181" fmla="*/ 0 h 936"/>
                    <a:gd name="T182" fmla="*/ 1111 w 1111"/>
                    <a:gd name="T183" fmla="*/ 936 h 936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1111" h="936">
                      <a:moveTo>
                        <a:pt x="1085" y="715"/>
                      </a:moveTo>
                      <a:lnTo>
                        <a:pt x="1087" y="713"/>
                      </a:lnTo>
                      <a:lnTo>
                        <a:pt x="1089" y="711"/>
                      </a:lnTo>
                      <a:lnTo>
                        <a:pt x="1097" y="699"/>
                      </a:lnTo>
                      <a:lnTo>
                        <a:pt x="1105" y="683"/>
                      </a:lnTo>
                      <a:lnTo>
                        <a:pt x="1111" y="663"/>
                      </a:lnTo>
                      <a:lnTo>
                        <a:pt x="1111" y="653"/>
                      </a:lnTo>
                      <a:lnTo>
                        <a:pt x="1109" y="641"/>
                      </a:lnTo>
                      <a:lnTo>
                        <a:pt x="1105" y="629"/>
                      </a:lnTo>
                      <a:lnTo>
                        <a:pt x="1097" y="619"/>
                      </a:lnTo>
                      <a:lnTo>
                        <a:pt x="1085" y="609"/>
                      </a:lnTo>
                      <a:lnTo>
                        <a:pt x="1071" y="599"/>
                      </a:lnTo>
                      <a:lnTo>
                        <a:pt x="1051" y="589"/>
                      </a:lnTo>
                      <a:lnTo>
                        <a:pt x="1025" y="581"/>
                      </a:lnTo>
                      <a:lnTo>
                        <a:pt x="1001" y="573"/>
                      </a:lnTo>
                      <a:lnTo>
                        <a:pt x="981" y="565"/>
                      </a:lnTo>
                      <a:lnTo>
                        <a:pt x="963" y="559"/>
                      </a:lnTo>
                      <a:lnTo>
                        <a:pt x="949" y="553"/>
                      </a:lnTo>
                      <a:lnTo>
                        <a:pt x="937" y="547"/>
                      </a:lnTo>
                      <a:lnTo>
                        <a:pt x="927" y="541"/>
                      </a:lnTo>
                      <a:lnTo>
                        <a:pt x="913" y="535"/>
                      </a:lnTo>
                      <a:lnTo>
                        <a:pt x="899" y="529"/>
                      </a:lnTo>
                      <a:lnTo>
                        <a:pt x="885" y="527"/>
                      </a:lnTo>
                      <a:lnTo>
                        <a:pt x="877" y="529"/>
                      </a:lnTo>
                      <a:lnTo>
                        <a:pt x="865" y="529"/>
                      </a:lnTo>
                      <a:lnTo>
                        <a:pt x="851" y="531"/>
                      </a:lnTo>
                      <a:lnTo>
                        <a:pt x="835" y="535"/>
                      </a:lnTo>
                      <a:lnTo>
                        <a:pt x="801" y="541"/>
                      </a:lnTo>
                      <a:lnTo>
                        <a:pt x="771" y="547"/>
                      </a:lnTo>
                      <a:lnTo>
                        <a:pt x="745" y="551"/>
                      </a:lnTo>
                      <a:lnTo>
                        <a:pt x="725" y="551"/>
                      </a:lnTo>
                      <a:lnTo>
                        <a:pt x="711" y="549"/>
                      </a:lnTo>
                      <a:lnTo>
                        <a:pt x="705" y="543"/>
                      </a:lnTo>
                      <a:lnTo>
                        <a:pt x="705" y="539"/>
                      </a:lnTo>
                      <a:lnTo>
                        <a:pt x="705" y="533"/>
                      </a:lnTo>
                      <a:lnTo>
                        <a:pt x="709" y="527"/>
                      </a:lnTo>
                      <a:lnTo>
                        <a:pt x="715" y="519"/>
                      </a:lnTo>
                      <a:lnTo>
                        <a:pt x="725" y="505"/>
                      </a:lnTo>
                      <a:lnTo>
                        <a:pt x="733" y="491"/>
                      </a:lnTo>
                      <a:lnTo>
                        <a:pt x="735" y="481"/>
                      </a:lnTo>
                      <a:lnTo>
                        <a:pt x="733" y="475"/>
                      </a:lnTo>
                      <a:lnTo>
                        <a:pt x="725" y="469"/>
                      </a:lnTo>
                      <a:lnTo>
                        <a:pt x="713" y="463"/>
                      </a:lnTo>
                      <a:lnTo>
                        <a:pt x="697" y="461"/>
                      </a:lnTo>
                      <a:lnTo>
                        <a:pt x="675" y="459"/>
                      </a:lnTo>
                      <a:lnTo>
                        <a:pt x="653" y="453"/>
                      </a:lnTo>
                      <a:lnTo>
                        <a:pt x="633" y="443"/>
                      </a:lnTo>
                      <a:lnTo>
                        <a:pt x="615" y="429"/>
                      </a:lnTo>
                      <a:lnTo>
                        <a:pt x="601" y="413"/>
                      </a:lnTo>
                      <a:lnTo>
                        <a:pt x="589" y="393"/>
                      </a:lnTo>
                      <a:lnTo>
                        <a:pt x="581" y="373"/>
                      </a:lnTo>
                      <a:lnTo>
                        <a:pt x="575" y="351"/>
                      </a:lnTo>
                      <a:lnTo>
                        <a:pt x="573" y="331"/>
                      </a:lnTo>
                      <a:lnTo>
                        <a:pt x="571" y="313"/>
                      </a:lnTo>
                      <a:lnTo>
                        <a:pt x="567" y="297"/>
                      </a:lnTo>
                      <a:lnTo>
                        <a:pt x="555" y="268"/>
                      </a:lnTo>
                      <a:lnTo>
                        <a:pt x="547" y="254"/>
                      </a:lnTo>
                      <a:lnTo>
                        <a:pt x="537" y="240"/>
                      </a:lnTo>
                      <a:lnTo>
                        <a:pt x="525" y="224"/>
                      </a:lnTo>
                      <a:lnTo>
                        <a:pt x="511" y="206"/>
                      </a:lnTo>
                      <a:lnTo>
                        <a:pt x="495" y="188"/>
                      </a:lnTo>
                      <a:lnTo>
                        <a:pt x="475" y="170"/>
                      </a:lnTo>
                      <a:lnTo>
                        <a:pt x="431" y="134"/>
                      </a:lnTo>
                      <a:lnTo>
                        <a:pt x="409" y="116"/>
                      </a:lnTo>
                      <a:lnTo>
                        <a:pt x="391" y="98"/>
                      </a:lnTo>
                      <a:lnTo>
                        <a:pt x="375" y="78"/>
                      </a:lnTo>
                      <a:lnTo>
                        <a:pt x="365" y="58"/>
                      </a:lnTo>
                      <a:lnTo>
                        <a:pt x="357" y="40"/>
                      </a:lnTo>
                      <a:lnTo>
                        <a:pt x="353" y="26"/>
                      </a:lnTo>
                      <a:lnTo>
                        <a:pt x="349" y="16"/>
                      </a:lnTo>
                      <a:lnTo>
                        <a:pt x="345" y="8"/>
                      </a:lnTo>
                      <a:lnTo>
                        <a:pt x="345" y="4"/>
                      </a:lnTo>
                      <a:lnTo>
                        <a:pt x="343" y="2"/>
                      </a:lnTo>
                      <a:lnTo>
                        <a:pt x="343" y="0"/>
                      </a:lnTo>
                      <a:lnTo>
                        <a:pt x="345" y="2"/>
                      </a:lnTo>
                      <a:lnTo>
                        <a:pt x="347" y="8"/>
                      </a:lnTo>
                      <a:lnTo>
                        <a:pt x="353" y="20"/>
                      </a:lnTo>
                      <a:lnTo>
                        <a:pt x="357" y="32"/>
                      </a:lnTo>
                      <a:lnTo>
                        <a:pt x="361" y="48"/>
                      </a:lnTo>
                      <a:lnTo>
                        <a:pt x="363" y="64"/>
                      </a:lnTo>
                      <a:lnTo>
                        <a:pt x="361" y="82"/>
                      </a:lnTo>
                      <a:lnTo>
                        <a:pt x="357" y="100"/>
                      </a:lnTo>
                      <a:lnTo>
                        <a:pt x="355" y="108"/>
                      </a:lnTo>
                      <a:lnTo>
                        <a:pt x="353" y="112"/>
                      </a:lnTo>
                      <a:lnTo>
                        <a:pt x="351" y="114"/>
                      </a:lnTo>
                      <a:lnTo>
                        <a:pt x="349" y="112"/>
                      </a:lnTo>
                      <a:lnTo>
                        <a:pt x="347" y="108"/>
                      </a:lnTo>
                      <a:lnTo>
                        <a:pt x="345" y="100"/>
                      </a:lnTo>
                      <a:lnTo>
                        <a:pt x="343" y="92"/>
                      </a:lnTo>
                      <a:lnTo>
                        <a:pt x="339" y="86"/>
                      </a:lnTo>
                      <a:lnTo>
                        <a:pt x="337" y="86"/>
                      </a:lnTo>
                      <a:lnTo>
                        <a:pt x="333" y="88"/>
                      </a:lnTo>
                      <a:lnTo>
                        <a:pt x="329" y="92"/>
                      </a:lnTo>
                      <a:lnTo>
                        <a:pt x="325" y="100"/>
                      </a:lnTo>
                      <a:lnTo>
                        <a:pt x="317" y="108"/>
                      </a:lnTo>
                      <a:lnTo>
                        <a:pt x="301" y="114"/>
                      </a:lnTo>
                      <a:lnTo>
                        <a:pt x="282" y="118"/>
                      </a:lnTo>
                      <a:lnTo>
                        <a:pt x="258" y="124"/>
                      </a:lnTo>
                      <a:lnTo>
                        <a:pt x="230" y="128"/>
                      </a:lnTo>
                      <a:lnTo>
                        <a:pt x="202" y="134"/>
                      </a:lnTo>
                      <a:lnTo>
                        <a:pt x="138" y="146"/>
                      </a:lnTo>
                      <a:lnTo>
                        <a:pt x="108" y="154"/>
                      </a:lnTo>
                      <a:lnTo>
                        <a:pt x="80" y="164"/>
                      </a:lnTo>
                      <a:lnTo>
                        <a:pt x="54" y="178"/>
                      </a:lnTo>
                      <a:lnTo>
                        <a:pt x="32" y="194"/>
                      </a:lnTo>
                      <a:lnTo>
                        <a:pt x="16" y="212"/>
                      </a:lnTo>
                      <a:lnTo>
                        <a:pt x="4" y="234"/>
                      </a:lnTo>
                      <a:lnTo>
                        <a:pt x="0" y="262"/>
                      </a:lnTo>
                      <a:lnTo>
                        <a:pt x="2" y="275"/>
                      </a:lnTo>
                      <a:lnTo>
                        <a:pt x="4" y="291"/>
                      </a:lnTo>
                      <a:lnTo>
                        <a:pt x="12" y="321"/>
                      </a:lnTo>
                      <a:lnTo>
                        <a:pt x="22" y="349"/>
                      </a:lnTo>
                      <a:lnTo>
                        <a:pt x="36" y="373"/>
                      </a:lnTo>
                      <a:lnTo>
                        <a:pt x="50" y="395"/>
                      </a:lnTo>
                      <a:lnTo>
                        <a:pt x="66" y="413"/>
                      </a:lnTo>
                      <a:lnTo>
                        <a:pt x="84" y="429"/>
                      </a:lnTo>
                      <a:lnTo>
                        <a:pt x="102" y="443"/>
                      </a:lnTo>
                      <a:lnTo>
                        <a:pt x="122" y="455"/>
                      </a:lnTo>
                      <a:lnTo>
                        <a:pt x="142" y="463"/>
                      </a:lnTo>
                      <a:lnTo>
                        <a:pt x="164" y="469"/>
                      </a:lnTo>
                      <a:lnTo>
                        <a:pt x="186" y="475"/>
                      </a:lnTo>
                      <a:lnTo>
                        <a:pt x="208" y="477"/>
                      </a:lnTo>
                      <a:lnTo>
                        <a:pt x="252" y="477"/>
                      </a:lnTo>
                      <a:lnTo>
                        <a:pt x="296" y="469"/>
                      </a:lnTo>
                      <a:lnTo>
                        <a:pt x="309" y="467"/>
                      </a:lnTo>
                      <a:lnTo>
                        <a:pt x="319" y="469"/>
                      </a:lnTo>
                      <a:lnTo>
                        <a:pt x="331" y="473"/>
                      </a:lnTo>
                      <a:lnTo>
                        <a:pt x="339" y="479"/>
                      </a:lnTo>
                      <a:lnTo>
                        <a:pt x="353" y="497"/>
                      </a:lnTo>
                      <a:lnTo>
                        <a:pt x="359" y="521"/>
                      </a:lnTo>
                      <a:lnTo>
                        <a:pt x="361" y="545"/>
                      </a:lnTo>
                      <a:lnTo>
                        <a:pt x="357" y="567"/>
                      </a:lnTo>
                      <a:lnTo>
                        <a:pt x="351" y="577"/>
                      </a:lnTo>
                      <a:lnTo>
                        <a:pt x="345" y="585"/>
                      </a:lnTo>
                      <a:lnTo>
                        <a:pt x="337" y="589"/>
                      </a:lnTo>
                      <a:lnTo>
                        <a:pt x="327" y="593"/>
                      </a:lnTo>
                      <a:lnTo>
                        <a:pt x="315" y="597"/>
                      </a:lnTo>
                      <a:lnTo>
                        <a:pt x="305" y="603"/>
                      </a:lnTo>
                      <a:lnTo>
                        <a:pt x="294" y="621"/>
                      </a:lnTo>
                      <a:lnTo>
                        <a:pt x="284" y="641"/>
                      </a:lnTo>
                      <a:lnTo>
                        <a:pt x="278" y="663"/>
                      </a:lnTo>
                      <a:lnTo>
                        <a:pt x="274" y="681"/>
                      </a:lnTo>
                      <a:lnTo>
                        <a:pt x="272" y="687"/>
                      </a:lnTo>
                      <a:lnTo>
                        <a:pt x="268" y="693"/>
                      </a:lnTo>
                      <a:lnTo>
                        <a:pt x="264" y="697"/>
                      </a:lnTo>
                      <a:lnTo>
                        <a:pt x="258" y="697"/>
                      </a:lnTo>
                      <a:lnTo>
                        <a:pt x="252" y="697"/>
                      </a:lnTo>
                      <a:lnTo>
                        <a:pt x="244" y="691"/>
                      </a:lnTo>
                      <a:lnTo>
                        <a:pt x="224" y="675"/>
                      </a:lnTo>
                      <a:lnTo>
                        <a:pt x="206" y="661"/>
                      </a:lnTo>
                      <a:lnTo>
                        <a:pt x="192" y="649"/>
                      </a:lnTo>
                      <a:lnTo>
                        <a:pt x="180" y="641"/>
                      </a:lnTo>
                      <a:lnTo>
                        <a:pt x="170" y="635"/>
                      </a:lnTo>
                      <a:lnTo>
                        <a:pt x="162" y="629"/>
                      </a:lnTo>
                      <a:lnTo>
                        <a:pt x="156" y="627"/>
                      </a:lnTo>
                      <a:lnTo>
                        <a:pt x="152" y="627"/>
                      </a:lnTo>
                      <a:lnTo>
                        <a:pt x="150" y="631"/>
                      </a:lnTo>
                      <a:lnTo>
                        <a:pt x="154" y="641"/>
                      </a:lnTo>
                      <a:lnTo>
                        <a:pt x="162" y="657"/>
                      </a:lnTo>
                      <a:lnTo>
                        <a:pt x="174" y="677"/>
                      </a:lnTo>
                      <a:lnTo>
                        <a:pt x="188" y="703"/>
                      </a:lnTo>
                      <a:lnTo>
                        <a:pt x="204" y="730"/>
                      </a:lnTo>
                      <a:lnTo>
                        <a:pt x="218" y="760"/>
                      </a:lnTo>
                      <a:lnTo>
                        <a:pt x="230" y="794"/>
                      </a:lnTo>
                      <a:lnTo>
                        <a:pt x="242" y="828"/>
                      </a:lnTo>
                      <a:lnTo>
                        <a:pt x="248" y="862"/>
                      </a:lnTo>
                      <a:lnTo>
                        <a:pt x="250" y="896"/>
                      </a:lnTo>
                      <a:lnTo>
                        <a:pt x="244" y="928"/>
                      </a:lnTo>
                      <a:lnTo>
                        <a:pt x="244" y="934"/>
                      </a:lnTo>
                      <a:lnTo>
                        <a:pt x="248" y="936"/>
                      </a:lnTo>
                      <a:lnTo>
                        <a:pt x="254" y="934"/>
                      </a:lnTo>
                      <a:lnTo>
                        <a:pt x="262" y="928"/>
                      </a:lnTo>
                      <a:lnTo>
                        <a:pt x="274" y="918"/>
                      </a:lnTo>
                      <a:lnTo>
                        <a:pt x="286" y="908"/>
                      </a:lnTo>
                      <a:lnTo>
                        <a:pt x="315" y="880"/>
                      </a:lnTo>
                      <a:lnTo>
                        <a:pt x="349" y="848"/>
                      </a:lnTo>
                      <a:lnTo>
                        <a:pt x="381" y="822"/>
                      </a:lnTo>
                      <a:lnTo>
                        <a:pt x="397" y="810"/>
                      </a:lnTo>
                      <a:lnTo>
                        <a:pt x="413" y="802"/>
                      </a:lnTo>
                      <a:lnTo>
                        <a:pt x="425" y="796"/>
                      </a:lnTo>
                      <a:lnTo>
                        <a:pt x="437" y="794"/>
                      </a:lnTo>
                      <a:lnTo>
                        <a:pt x="479" y="798"/>
                      </a:lnTo>
                      <a:lnTo>
                        <a:pt x="499" y="804"/>
                      </a:lnTo>
                      <a:lnTo>
                        <a:pt x="519" y="810"/>
                      </a:lnTo>
                      <a:lnTo>
                        <a:pt x="535" y="818"/>
                      </a:lnTo>
                      <a:lnTo>
                        <a:pt x="549" y="830"/>
                      </a:lnTo>
                      <a:lnTo>
                        <a:pt x="559" y="844"/>
                      </a:lnTo>
                      <a:lnTo>
                        <a:pt x="563" y="862"/>
                      </a:lnTo>
                      <a:lnTo>
                        <a:pt x="565" y="870"/>
                      </a:lnTo>
                      <a:lnTo>
                        <a:pt x="565" y="876"/>
                      </a:lnTo>
                      <a:lnTo>
                        <a:pt x="567" y="880"/>
                      </a:lnTo>
                      <a:lnTo>
                        <a:pt x="569" y="882"/>
                      </a:lnTo>
                      <a:lnTo>
                        <a:pt x="573" y="880"/>
                      </a:lnTo>
                      <a:lnTo>
                        <a:pt x="579" y="872"/>
                      </a:lnTo>
                      <a:lnTo>
                        <a:pt x="585" y="860"/>
                      </a:lnTo>
                      <a:lnTo>
                        <a:pt x="591" y="842"/>
                      </a:lnTo>
                      <a:lnTo>
                        <a:pt x="599" y="820"/>
                      </a:lnTo>
                      <a:lnTo>
                        <a:pt x="607" y="798"/>
                      </a:lnTo>
                      <a:lnTo>
                        <a:pt x="627" y="746"/>
                      </a:lnTo>
                      <a:lnTo>
                        <a:pt x="649" y="695"/>
                      </a:lnTo>
                      <a:lnTo>
                        <a:pt x="661" y="671"/>
                      </a:lnTo>
                      <a:lnTo>
                        <a:pt x="673" y="651"/>
                      </a:lnTo>
                      <a:lnTo>
                        <a:pt x="685" y="633"/>
                      </a:lnTo>
                      <a:lnTo>
                        <a:pt x="699" y="621"/>
                      </a:lnTo>
                      <a:lnTo>
                        <a:pt x="721" y="607"/>
                      </a:lnTo>
                      <a:lnTo>
                        <a:pt x="743" y="595"/>
                      </a:lnTo>
                      <a:lnTo>
                        <a:pt x="767" y="585"/>
                      </a:lnTo>
                      <a:lnTo>
                        <a:pt x="789" y="579"/>
                      </a:lnTo>
                      <a:lnTo>
                        <a:pt x="813" y="575"/>
                      </a:lnTo>
                      <a:lnTo>
                        <a:pt x="835" y="575"/>
                      </a:lnTo>
                      <a:lnTo>
                        <a:pt x="857" y="577"/>
                      </a:lnTo>
                      <a:lnTo>
                        <a:pt x="879" y="583"/>
                      </a:lnTo>
                      <a:lnTo>
                        <a:pt x="899" y="589"/>
                      </a:lnTo>
                      <a:lnTo>
                        <a:pt x="919" y="599"/>
                      </a:lnTo>
                      <a:lnTo>
                        <a:pt x="937" y="613"/>
                      </a:lnTo>
                      <a:lnTo>
                        <a:pt x="953" y="629"/>
                      </a:lnTo>
                      <a:lnTo>
                        <a:pt x="967" y="647"/>
                      </a:lnTo>
                      <a:lnTo>
                        <a:pt x="979" y="667"/>
                      </a:lnTo>
                      <a:lnTo>
                        <a:pt x="989" y="691"/>
                      </a:lnTo>
                      <a:lnTo>
                        <a:pt x="997" y="717"/>
                      </a:lnTo>
                      <a:lnTo>
                        <a:pt x="999" y="721"/>
                      </a:lnTo>
                      <a:lnTo>
                        <a:pt x="1003" y="723"/>
                      </a:lnTo>
                      <a:lnTo>
                        <a:pt x="1007" y="721"/>
                      </a:lnTo>
                      <a:lnTo>
                        <a:pt x="1011" y="719"/>
                      </a:lnTo>
                      <a:lnTo>
                        <a:pt x="1017" y="711"/>
                      </a:lnTo>
                      <a:lnTo>
                        <a:pt x="1021" y="709"/>
                      </a:lnTo>
                      <a:lnTo>
                        <a:pt x="1021" y="707"/>
                      </a:lnTo>
                      <a:lnTo>
                        <a:pt x="1021" y="705"/>
                      </a:lnTo>
                      <a:lnTo>
                        <a:pt x="1021" y="701"/>
                      </a:lnTo>
                      <a:lnTo>
                        <a:pt x="1021" y="689"/>
                      </a:lnTo>
                      <a:lnTo>
                        <a:pt x="1021" y="673"/>
                      </a:lnTo>
                      <a:lnTo>
                        <a:pt x="1023" y="659"/>
                      </a:lnTo>
                      <a:lnTo>
                        <a:pt x="1027" y="653"/>
                      </a:lnTo>
                      <a:lnTo>
                        <a:pt x="1031" y="651"/>
                      </a:lnTo>
                      <a:lnTo>
                        <a:pt x="1035" y="651"/>
                      </a:lnTo>
                      <a:lnTo>
                        <a:pt x="1043" y="655"/>
                      </a:lnTo>
                      <a:lnTo>
                        <a:pt x="1051" y="663"/>
                      </a:lnTo>
                      <a:lnTo>
                        <a:pt x="1059" y="675"/>
                      </a:lnTo>
                      <a:lnTo>
                        <a:pt x="1071" y="691"/>
                      </a:lnTo>
                      <a:lnTo>
                        <a:pt x="1085" y="715"/>
                      </a:lnTo>
                      <a:close/>
                    </a:path>
                  </a:pathLst>
                </a:custGeom>
                <a:solidFill>
                  <a:srgbClr val="E4D0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232" name="Freeform 166"/>
                <p:cNvSpPr>
                  <a:spLocks/>
                </p:cNvSpPr>
                <p:nvPr/>
              </p:nvSpPr>
              <p:spPr bwMode="auto">
                <a:xfrm>
                  <a:off x="3654" y="1908"/>
                  <a:ext cx="555" cy="468"/>
                </a:xfrm>
                <a:custGeom>
                  <a:avLst/>
                  <a:gdLst>
                    <a:gd name="T0" fmla="*/ 274 w 1111"/>
                    <a:gd name="T1" fmla="*/ 175 h 936"/>
                    <a:gd name="T2" fmla="*/ 277 w 1111"/>
                    <a:gd name="T3" fmla="*/ 161 h 936"/>
                    <a:gd name="T4" fmla="*/ 267 w 1111"/>
                    <a:gd name="T5" fmla="*/ 150 h 936"/>
                    <a:gd name="T6" fmla="*/ 245 w 1111"/>
                    <a:gd name="T7" fmla="*/ 142 h 936"/>
                    <a:gd name="T8" fmla="*/ 231 w 1111"/>
                    <a:gd name="T9" fmla="*/ 136 h 936"/>
                    <a:gd name="T10" fmla="*/ 219 w 1111"/>
                    <a:gd name="T11" fmla="*/ 133 h 936"/>
                    <a:gd name="T12" fmla="*/ 200 w 1111"/>
                    <a:gd name="T13" fmla="*/ 136 h 936"/>
                    <a:gd name="T14" fmla="*/ 177 w 1111"/>
                    <a:gd name="T15" fmla="*/ 138 h 936"/>
                    <a:gd name="T16" fmla="*/ 177 w 1111"/>
                    <a:gd name="T17" fmla="*/ 132 h 936"/>
                    <a:gd name="T18" fmla="*/ 183 w 1111"/>
                    <a:gd name="T19" fmla="*/ 120 h 936"/>
                    <a:gd name="T20" fmla="*/ 174 w 1111"/>
                    <a:gd name="T21" fmla="*/ 116 h 936"/>
                    <a:gd name="T22" fmla="*/ 153 w 1111"/>
                    <a:gd name="T23" fmla="*/ 108 h 936"/>
                    <a:gd name="T24" fmla="*/ 143 w 1111"/>
                    <a:gd name="T25" fmla="*/ 88 h 936"/>
                    <a:gd name="T26" fmla="*/ 138 w 1111"/>
                    <a:gd name="T27" fmla="*/ 67 h 936"/>
                    <a:gd name="T28" fmla="*/ 127 w 1111"/>
                    <a:gd name="T29" fmla="*/ 52 h 936"/>
                    <a:gd name="T30" fmla="*/ 102 w 1111"/>
                    <a:gd name="T31" fmla="*/ 29 h 936"/>
                    <a:gd name="T32" fmla="*/ 89 w 1111"/>
                    <a:gd name="T33" fmla="*/ 10 h 936"/>
                    <a:gd name="T34" fmla="*/ 86 w 1111"/>
                    <a:gd name="T35" fmla="*/ 1 h 936"/>
                    <a:gd name="T36" fmla="*/ 86 w 1111"/>
                    <a:gd name="T37" fmla="*/ 2 h 936"/>
                    <a:gd name="T38" fmla="*/ 90 w 1111"/>
                    <a:gd name="T39" fmla="*/ 16 h 936"/>
                    <a:gd name="T40" fmla="*/ 88 w 1111"/>
                    <a:gd name="T41" fmla="*/ 28 h 936"/>
                    <a:gd name="T42" fmla="*/ 86 w 1111"/>
                    <a:gd name="T43" fmla="*/ 25 h 936"/>
                    <a:gd name="T44" fmla="*/ 83 w 1111"/>
                    <a:gd name="T45" fmla="*/ 22 h 936"/>
                    <a:gd name="T46" fmla="*/ 75 w 1111"/>
                    <a:gd name="T47" fmla="*/ 29 h 936"/>
                    <a:gd name="T48" fmla="*/ 50 w 1111"/>
                    <a:gd name="T49" fmla="*/ 34 h 936"/>
                    <a:gd name="T50" fmla="*/ 13 w 1111"/>
                    <a:gd name="T51" fmla="*/ 45 h 936"/>
                    <a:gd name="T52" fmla="*/ 0 w 1111"/>
                    <a:gd name="T53" fmla="*/ 66 h 936"/>
                    <a:gd name="T54" fmla="*/ 5 w 1111"/>
                    <a:gd name="T55" fmla="*/ 88 h 936"/>
                    <a:gd name="T56" fmla="*/ 21 w 1111"/>
                    <a:gd name="T57" fmla="*/ 108 h 936"/>
                    <a:gd name="T58" fmla="*/ 41 w 1111"/>
                    <a:gd name="T59" fmla="*/ 117 h 936"/>
                    <a:gd name="T60" fmla="*/ 74 w 1111"/>
                    <a:gd name="T61" fmla="*/ 117 h 936"/>
                    <a:gd name="T62" fmla="*/ 84 w 1111"/>
                    <a:gd name="T63" fmla="*/ 119 h 936"/>
                    <a:gd name="T64" fmla="*/ 89 w 1111"/>
                    <a:gd name="T65" fmla="*/ 142 h 936"/>
                    <a:gd name="T66" fmla="*/ 81 w 1111"/>
                    <a:gd name="T67" fmla="*/ 149 h 936"/>
                    <a:gd name="T68" fmla="*/ 71 w 1111"/>
                    <a:gd name="T69" fmla="*/ 161 h 936"/>
                    <a:gd name="T70" fmla="*/ 67 w 1111"/>
                    <a:gd name="T71" fmla="*/ 174 h 936"/>
                    <a:gd name="T72" fmla="*/ 61 w 1111"/>
                    <a:gd name="T73" fmla="*/ 173 h 936"/>
                    <a:gd name="T74" fmla="*/ 45 w 1111"/>
                    <a:gd name="T75" fmla="*/ 161 h 936"/>
                    <a:gd name="T76" fmla="*/ 38 w 1111"/>
                    <a:gd name="T77" fmla="*/ 157 h 936"/>
                    <a:gd name="T78" fmla="*/ 43 w 1111"/>
                    <a:gd name="T79" fmla="*/ 170 h 936"/>
                    <a:gd name="T80" fmla="*/ 57 w 1111"/>
                    <a:gd name="T81" fmla="*/ 199 h 936"/>
                    <a:gd name="T82" fmla="*/ 61 w 1111"/>
                    <a:gd name="T83" fmla="*/ 232 h 936"/>
                    <a:gd name="T84" fmla="*/ 65 w 1111"/>
                    <a:gd name="T85" fmla="*/ 232 h 936"/>
                    <a:gd name="T86" fmla="*/ 87 w 1111"/>
                    <a:gd name="T87" fmla="*/ 212 h 936"/>
                    <a:gd name="T88" fmla="*/ 106 w 1111"/>
                    <a:gd name="T89" fmla="*/ 199 h 936"/>
                    <a:gd name="T90" fmla="*/ 129 w 1111"/>
                    <a:gd name="T91" fmla="*/ 203 h 936"/>
                    <a:gd name="T92" fmla="*/ 140 w 1111"/>
                    <a:gd name="T93" fmla="*/ 216 h 936"/>
                    <a:gd name="T94" fmla="*/ 142 w 1111"/>
                    <a:gd name="T95" fmla="*/ 221 h 936"/>
                    <a:gd name="T96" fmla="*/ 147 w 1111"/>
                    <a:gd name="T97" fmla="*/ 211 h 936"/>
                    <a:gd name="T98" fmla="*/ 162 w 1111"/>
                    <a:gd name="T99" fmla="*/ 174 h 936"/>
                    <a:gd name="T100" fmla="*/ 174 w 1111"/>
                    <a:gd name="T101" fmla="*/ 156 h 936"/>
                    <a:gd name="T102" fmla="*/ 197 w 1111"/>
                    <a:gd name="T103" fmla="*/ 145 h 936"/>
                    <a:gd name="T104" fmla="*/ 219 w 1111"/>
                    <a:gd name="T105" fmla="*/ 146 h 936"/>
                    <a:gd name="T106" fmla="*/ 238 w 1111"/>
                    <a:gd name="T107" fmla="*/ 158 h 936"/>
                    <a:gd name="T108" fmla="*/ 249 w 1111"/>
                    <a:gd name="T109" fmla="*/ 180 h 936"/>
                    <a:gd name="T110" fmla="*/ 252 w 1111"/>
                    <a:gd name="T111" fmla="*/ 180 h 936"/>
                    <a:gd name="T112" fmla="*/ 255 w 1111"/>
                    <a:gd name="T113" fmla="*/ 177 h 936"/>
                    <a:gd name="T114" fmla="*/ 255 w 1111"/>
                    <a:gd name="T115" fmla="*/ 165 h 936"/>
                    <a:gd name="T116" fmla="*/ 260 w 1111"/>
                    <a:gd name="T117" fmla="*/ 164 h 936"/>
                    <a:gd name="T118" fmla="*/ 271 w 1111"/>
                    <a:gd name="T119" fmla="*/ 179 h 9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1111"/>
                    <a:gd name="T181" fmla="*/ 0 h 936"/>
                    <a:gd name="T182" fmla="*/ 1111 w 1111"/>
                    <a:gd name="T183" fmla="*/ 936 h 936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1111" h="936">
                      <a:moveTo>
                        <a:pt x="1085" y="715"/>
                      </a:moveTo>
                      <a:lnTo>
                        <a:pt x="1087" y="713"/>
                      </a:lnTo>
                      <a:lnTo>
                        <a:pt x="1089" y="711"/>
                      </a:lnTo>
                      <a:lnTo>
                        <a:pt x="1097" y="699"/>
                      </a:lnTo>
                      <a:lnTo>
                        <a:pt x="1105" y="683"/>
                      </a:lnTo>
                      <a:lnTo>
                        <a:pt x="1111" y="663"/>
                      </a:lnTo>
                      <a:lnTo>
                        <a:pt x="1111" y="653"/>
                      </a:lnTo>
                      <a:lnTo>
                        <a:pt x="1109" y="641"/>
                      </a:lnTo>
                      <a:lnTo>
                        <a:pt x="1105" y="629"/>
                      </a:lnTo>
                      <a:lnTo>
                        <a:pt x="1097" y="619"/>
                      </a:lnTo>
                      <a:lnTo>
                        <a:pt x="1085" y="609"/>
                      </a:lnTo>
                      <a:lnTo>
                        <a:pt x="1071" y="599"/>
                      </a:lnTo>
                      <a:lnTo>
                        <a:pt x="1051" y="589"/>
                      </a:lnTo>
                      <a:lnTo>
                        <a:pt x="1025" y="581"/>
                      </a:lnTo>
                      <a:lnTo>
                        <a:pt x="1001" y="573"/>
                      </a:lnTo>
                      <a:lnTo>
                        <a:pt x="981" y="565"/>
                      </a:lnTo>
                      <a:lnTo>
                        <a:pt x="963" y="559"/>
                      </a:lnTo>
                      <a:lnTo>
                        <a:pt x="949" y="553"/>
                      </a:lnTo>
                      <a:lnTo>
                        <a:pt x="937" y="547"/>
                      </a:lnTo>
                      <a:lnTo>
                        <a:pt x="927" y="541"/>
                      </a:lnTo>
                      <a:lnTo>
                        <a:pt x="913" y="535"/>
                      </a:lnTo>
                      <a:lnTo>
                        <a:pt x="899" y="529"/>
                      </a:lnTo>
                      <a:lnTo>
                        <a:pt x="885" y="527"/>
                      </a:lnTo>
                      <a:lnTo>
                        <a:pt x="877" y="529"/>
                      </a:lnTo>
                      <a:lnTo>
                        <a:pt x="865" y="529"/>
                      </a:lnTo>
                      <a:lnTo>
                        <a:pt x="851" y="531"/>
                      </a:lnTo>
                      <a:lnTo>
                        <a:pt x="835" y="535"/>
                      </a:lnTo>
                      <a:lnTo>
                        <a:pt x="801" y="541"/>
                      </a:lnTo>
                      <a:lnTo>
                        <a:pt x="771" y="547"/>
                      </a:lnTo>
                      <a:lnTo>
                        <a:pt x="745" y="551"/>
                      </a:lnTo>
                      <a:lnTo>
                        <a:pt x="725" y="551"/>
                      </a:lnTo>
                      <a:lnTo>
                        <a:pt x="711" y="549"/>
                      </a:lnTo>
                      <a:lnTo>
                        <a:pt x="705" y="543"/>
                      </a:lnTo>
                      <a:lnTo>
                        <a:pt x="705" y="539"/>
                      </a:lnTo>
                      <a:lnTo>
                        <a:pt x="705" y="533"/>
                      </a:lnTo>
                      <a:lnTo>
                        <a:pt x="709" y="527"/>
                      </a:lnTo>
                      <a:lnTo>
                        <a:pt x="715" y="519"/>
                      </a:lnTo>
                      <a:lnTo>
                        <a:pt x="725" y="505"/>
                      </a:lnTo>
                      <a:lnTo>
                        <a:pt x="733" y="491"/>
                      </a:lnTo>
                      <a:lnTo>
                        <a:pt x="735" y="481"/>
                      </a:lnTo>
                      <a:lnTo>
                        <a:pt x="733" y="475"/>
                      </a:lnTo>
                      <a:lnTo>
                        <a:pt x="725" y="469"/>
                      </a:lnTo>
                      <a:lnTo>
                        <a:pt x="713" y="463"/>
                      </a:lnTo>
                      <a:lnTo>
                        <a:pt x="697" y="461"/>
                      </a:lnTo>
                      <a:lnTo>
                        <a:pt x="675" y="459"/>
                      </a:lnTo>
                      <a:lnTo>
                        <a:pt x="653" y="453"/>
                      </a:lnTo>
                      <a:lnTo>
                        <a:pt x="633" y="443"/>
                      </a:lnTo>
                      <a:lnTo>
                        <a:pt x="615" y="429"/>
                      </a:lnTo>
                      <a:lnTo>
                        <a:pt x="601" y="413"/>
                      </a:lnTo>
                      <a:lnTo>
                        <a:pt x="589" y="393"/>
                      </a:lnTo>
                      <a:lnTo>
                        <a:pt x="581" y="373"/>
                      </a:lnTo>
                      <a:lnTo>
                        <a:pt x="575" y="351"/>
                      </a:lnTo>
                      <a:lnTo>
                        <a:pt x="573" y="331"/>
                      </a:lnTo>
                      <a:lnTo>
                        <a:pt x="571" y="313"/>
                      </a:lnTo>
                      <a:lnTo>
                        <a:pt x="567" y="297"/>
                      </a:lnTo>
                      <a:lnTo>
                        <a:pt x="555" y="268"/>
                      </a:lnTo>
                      <a:lnTo>
                        <a:pt x="547" y="254"/>
                      </a:lnTo>
                      <a:lnTo>
                        <a:pt x="537" y="240"/>
                      </a:lnTo>
                      <a:lnTo>
                        <a:pt x="525" y="224"/>
                      </a:lnTo>
                      <a:lnTo>
                        <a:pt x="511" y="206"/>
                      </a:lnTo>
                      <a:lnTo>
                        <a:pt x="495" y="188"/>
                      </a:lnTo>
                      <a:lnTo>
                        <a:pt x="475" y="170"/>
                      </a:lnTo>
                      <a:lnTo>
                        <a:pt x="431" y="134"/>
                      </a:lnTo>
                      <a:lnTo>
                        <a:pt x="409" y="116"/>
                      </a:lnTo>
                      <a:lnTo>
                        <a:pt x="391" y="98"/>
                      </a:lnTo>
                      <a:lnTo>
                        <a:pt x="375" y="78"/>
                      </a:lnTo>
                      <a:lnTo>
                        <a:pt x="365" y="58"/>
                      </a:lnTo>
                      <a:lnTo>
                        <a:pt x="357" y="40"/>
                      </a:lnTo>
                      <a:lnTo>
                        <a:pt x="353" y="26"/>
                      </a:lnTo>
                      <a:lnTo>
                        <a:pt x="349" y="16"/>
                      </a:lnTo>
                      <a:lnTo>
                        <a:pt x="345" y="8"/>
                      </a:lnTo>
                      <a:lnTo>
                        <a:pt x="345" y="4"/>
                      </a:lnTo>
                      <a:lnTo>
                        <a:pt x="343" y="2"/>
                      </a:lnTo>
                      <a:lnTo>
                        <a:pt x="343" y="0"/>
                      </a:lnTo>
                      <a:lnTo>
                        <a:pt x="345" y="2"/>
                      </a:lnTo>
                      <a:lnTo>
                        <a:pt x="347" y="8"/>
                      </a:lnTo>
                      <a:lnTo>
                        <a:pt x="353" y="20"/>
                      </a:lnTo>
                      <a:lnTo>
                        <a:pt x="357" y="32"/>
                      </a:lnTo>
                      <a:lnTo>
                        <a:pt x="361" y="48"/>
                      </a:lnTo>
                      <a:lnTo>
                        <a:pt x="363" y="64"/>
                      </a:lnTo>
                      <a:lnTo>
                        <a:pt x="361" y="82"/>
                      </a:lnTo>
                      <a:lnTo>
                        <a:pt x="357" y="100"/>
                      </a:lnTo>
                      <a:lnTo>
                        <a:pt x="355" y="108"/>
                      </a:lnTo>
                      <a:lnTo>
                        <a:pt x="353" y="112"/>
                      </a:lnTo>
                      <a:lnTo>
                        <a:pt x="351" y="114"/>
                      </a:lnTo>
                      <a:lnTo>
                        <a:pt x="349" y="112"/>
                      </a:lnTo>
                      <a:lnTo>
                        <a:pt x="347" y="108"/>
                      </a:lnTo>
                      <a:lnTo>
                        <a:pt x="345" y="100"/>
                      </a:lnTo>
                      <a:lnTo>
                        <a:pt x="343" y="92"/>
                      </a:lnTo>
                      <a:lnTo>
                        <a:pt x="339" y="86"/>
                      </a:lnTo>
                      <a:lnTo>
                        <a:pt x="337" y="86"/>
                      </a:lnTo>
                      <a:lnTo>
                        <a:pt x="333" y="88"/>
                      </a:lnTo>
                      <a:lnTo>
                        <a:pt x="329" y="92"/>
                      </a:lnTo>
                      <a:lnTo>
                        <a:pt x="325" y="100"/>
                      </a:lnTo>
                      <a:lnTo>
                        <a:pt x="317" y="108"/>
                      </a:lnTo>
                      <a:lnTo>
                        <a:pt x="301" y="114"/>
                      </a:lnTo>
                      <a:lnTo>
                        <a:pt x="282" y="118"/>
                      </a:lnTo>
                      <a:lnTo>
                        <a:pt x="258" y="124"/>
                      </a:lnTo>
                      <a:lnTo>
                        <a:pt x="230" y="128"/>
                      </a:lnTo>
                      <a:lnTo>
                        <a:pt x="202" y="134"/>
                      </a:lnTo>
                      <a:lnTo>
                        <a:pt x="138" y="146"/>
                      </a:lnTo>
                      <a:lnTo>
                        <a:pt x="108" y="154"/>
                      </a:lnTo>
                      <a:lnTo>
                        <a:pt x="80" y="164"/>
                      </a:lnTo>
                      <a:lnTo>
                        <a:pt x="54" y="178"/>
                      </a:lnTo>
                      <a:lnTo>
                        <a:pt x="32" y="194"/>
                      </a:lnTo>
                      <a:lnTo>
                        <a:pt x="16" y="212"/>
                      </a:lnTo>
                      <a:lnTo>
                        <a:pt x="4" y="234"/>
                      </a:lnTo>
                      <a:lnTo>
                        <a:pt x="0" y="262"/>
                      </a:lnTo>
                      <a:lnTo>
                        <a:pt x="2" y="275"/>
                      </a:lnTo>
                      <a:lnTo>
                        <a:pt x="4" y="291"/>
                      </a:lnTo>
                      <a:lnTo>
                        <a:pt x="12" y="321"/>
                      </a:lnTo>
                      <a:lnTo>
                        <a:pt x="22" y="349"/>
                      </a:lnTo>
                      <a:lnTo>
                        <a:pt x="36" y="373"/>
                      </a:lnTo>
                      <a:lnTo>
                        <a:pt x="50" y="395"/>
                      </a:lnTo>
                      <a:lnTo>
                        <a:pt x="66" y="413"/>
                      </a:lnTo>
                      <a:lnTo>
                        <a:pt x="84" y="429"/>
                      </a:lnTo>
                      <a:lnTo>
                        <a:pt x="102" y="443"/>
                      </a:lnTo>
                      <a:lnTo>
                        <a:pt x="122" y="455"/>
                      </a:lnTo>
                      <a:lnTo>
                        <a:pt x="142" y="463"/>
                      </a:lnTo>
                      <a:lnTo>
                        <a:pt x="164" y="469"/>
                      </a:lnTo>
                      <a:lnTo>
                        <a:pt x="186" y="475"/>
                      </a:lnTo>
                      <a:lnTo>
                        <a:pt x="208" y="477"/>
                      </a:lnTo>
                      <a:lnTo>
                        <a:pt x="252" y="477"/>
                      </a:lnTo>
                      <a:lnTo>
                        <a:pt x="296" y="469"/>
                      </a:lnTo>
                      <a:lnTo>
                        <a:pt x="309" y="467"/>
                      </a:lnTo>
                      <a:lnTo>
                        <a:pt x="319" y="469"/>
                      </a:lnTo>
                      <a:lnTo>
                        <a:pt x="331" y="473"/>
                      </a:lnTo>
                      <a:lnTo>
                        <a:pt x="339" y="479"/>
                      </a:lnTo>
                      <a:lnTo>
                        <a:pt x="353" y="497"/>
                      </a:lnTo>
                      <a:lnTo>
                        <a:pt x="359" y="521"/>
                      </a:lnTo>
                      <a:lnTo>
                        <a:pt x="361" y="545"/>
                      </a:lnTo>
                      <a:lnTo>
                        <a:pt x="357" y="567"/>
                      </a:lnTo>
                      <a:lnTo>
                        <a:pt x="351" y="577"/>
                      </a:lnTo>
                      <a:lnTo>
                        <a:pt x="345" y="585"/>
                      </a:lnTo>
                      <a:lnTo>
                        <a:pt x="337" y="589"/>
                      </a:lnTo>
                      <a:lnTo>
                        <a:pt x="327" y="593"/>
                      </a:lnTo>
                      <a:lnTo>
                        <a:pt x="315" y="597"/>
                      </a:lnTo>
                      <a:lnTo>
                        <a:pt x="305" y="603"/>
                      </a:lnTo>
                      <a:lnTo>
                        <a:pt x="294" y="621"/>
                      </a:lnTo>
                      <a:lnTo>
                        <a:pt x="284" y="641"/>
                      </a:lnTo>
                      <a:lnTo>
                        <a:pt x="278" y="663"/>
                      </a:lnTo>
                      <a:lnTo>
                        <a:pt x="274" y="681"/>
                      </a:lnTo>
                      <a:lnTo>
                        <a:pt x="272" y="687"/>
                      </a:lnTo>
                      <a:lnTo>
                        <a:pt x="268" y="693"/>
                      </a:lnTo>
                      <a:lnTo>
                        <a:pt x="264" y="697"/>
                      </a:lnTo>
                      <a:lnTo>
                        <a:pt x="258" y="697"/>
                      </a:lnTo>
                      <a:lnTo>
                        <a:pt x="252" y="697"/>
                      </a:lnTo>
                      <a:lnTo>
                        <a:pt x="244" y="691"/>
                      </a:lnTo>
                      <a:lnTo>
                        <a:pt x="224" y="675"/>
                      </a:lnTo>
                      <a:lnTo>
                        <a:pt x="206" y="661"/>
                      </a:lnTo>
                      <a:lnTo>
                        <a:pt x="192" y="649"/>
                      </a:lnTo>
                      <a:lnTo>
                        <a:pt x="180" y="641"/>
                      </a:lnTo>
                      <a:lnTo>
                        <a:pt x="170" y="635"/>
                      </a:lnTo>
                      <a:lnTo>
                        <a:pt x="162" y="629"/>
                      </a:lnTo>
                      <a:lnTo>
                        <a:pt x="156" y="627"/>
                      </a:lnTo>
                      <a:lnTo>
                        <a:pt x="152" y="627"/>
                      </a:lnTo>
                      <a:lnTo>
                        <a:pt x="150" y="631"/>
                      </a:lnTo>
                      <a:lnTo>
                        <a:pt x="154" y="641"/>
                      </a:lnTo>
                      <a:lnTo>
                        <a:pt x="162" y="657"/>
                      </a:lnTo>
                      <a:lnTo>
                        <a:pt x="174" y="677"/>
                      </a:lnTo>
                      <a:lnTo>
                        <a:pt x="188" y="703"/>
                      </a:lnTo>
                      <a:lnTo>
                        <a:pt x="204" y="730"/>
                      </a:lnTo>
                      <a:lnTo>
                        <a:pt x="218" y="760"/>
                      </a:lnTo>
                      <a:lnTo>
                        <a:pt x="230" y="794"/>
                      </a:lnTo>
                      <a:lnTo>
                        <a:pt x="242" y="828"/>
                      </a:lnTo>
                      <a:lnTo>
                        <a:pt x="248" y="862"/>
                      </a:lnTo>
                      <a:lnTo>
                        <a:pt x="250" y="896"/>
                      </a:lnTo>
                      <a:lnTo>
                        <a:pt x="244" y="928"/>
                      </a:lnTo>
                      <a:lnTo>
                        <a:pt x="244" y="934"/>
                      </a:lnTo>
                      <a:lnTo>
                        <a:pt x="248" y="936"/>
                      </a:lnTo>
                      <a:lnTo>
                        <a:pt x="254" y="934"/>
                      </a:lnTo>
                      <a:lnTo>
                        <a:pt x="262" y="928"/>
                      </a:lnTo>
                      <a:lnTo>
                        <a:pt x="274" y="918"/>
                      </a:lnTo>
                      <a:lnTo>
                        <a:pt x="286" y="908"/>
                      </a:lnTo>
                      <a:lnTo>
                        <a:pt x="315" y="880"/>
                      </a:lnTo>
                      <a:lnTo>
                        <a:pt x="349" y="848"/>
                      </a:lnTo>
                      <a:lnTo>
                        <a:pt x="381" y="822"/>
                      </a:lnTo>
                      <a:lnTo>
                        <a:pt x="397" y="810"/>
                      </a:lnTo>
                      <a:lnTo>
                        <a:pt x="413" y="802"/>
                      </a:lnTo>
                      <a:lnTo>
                        <a:pt x="425" y="796"/>
                      </a:lnTo>
                      <a:lnTo>
                        <a:pt x="437" y="794"/>
                      </a:lnTo>
                      <a:lnTo>
                        <a:pt x="479" y="798"/>
                      </a:lnTo>
                      <a:lnTo>
                        <a:pt x="499" y="804"/>
                      </a:lnTo>
                      <a:lnTo>
                        <a:pt x="519" y="810"/>
                      </a:lnTo>
                      <a:lnTo>
                        <a:pt x="535" y="818"/>
                      </a:lnTo>
                      <a:lnTo>
                        <a:pt x="549" y="830"/>
                      </a:lnTo>
                      <a:lnTo>
                        <a:pt x="559" y="844"/>
                      </a:lnTo>
                      <a:lnTo>
                        <a:pt x="563" y="862"/>
                      </a:lnTo>
                      <a:lnTo>
                        <a:pt x="565" y="870"/>
                      </a:lnTo>
                      <a:lnTo>
                        <a:pt x="565" y="876"/>
                      </a:lnTo>
                      <a:lnTo>
                        <a:pt x="567" y="880"/>
                      </a:lnTo>
                      <a:lnTo>
                        <a:pt x="569" y="882"/>
                      </a:lnTo>
                      <a:lnTo>
                        <a:pt x="573" y="880"/>
                      </a:lnTo>
                      <a:lnTo>
                        <a:pt x="579" y="872"/>
                      </a:lnTo>
                      <a:lnTo>
                        <a:pt x="585" y="860"/>
                      </a:lnTo>
                      <a:lnTo>
                        <a:pt x="591" y="842"/>
                      </a:lnTo>
                      <a:lnTo>
                        <a:pt x="599" y="820"/>
                      </a:lnTo>
                      <a:lnTo>
                        <a:pt x="607" y="798"/>
                      </a:lnTo>
                      <a:lnTo>
                        <a:pt x="627" y="746"/>
                      </a:lnTo>
                      <a:lnTo>
                        <a:pt x="649" y="695"/>
                      </a:lnTo>
                      <a:lnTo>
                        <a:pt x="661" y="671"/>
                      </a:lnTo>
                      <a:lnTo>
                        <a:pt x="673" y="651"/>
                      </a:lnTo>
                      <a:lnTo>
                        <a:pt x="685" y="633"/>
                      </a:lnTo>
                      <a:lnTo>
                        <a:pt x="699" y="621"/>
                      </a:lnTo>
                      <a:lnTo>
                        <a:pt x="721" y="607"/>
                      </a:lnTo>
                      <a:lnTo>
                        <a:pt x="743" y="595"/>
                      </a:lnTo>
                      <a:lnTo>
                        <a:pt x="767" y="585"/>
                      </a:lnTo>
                      <a:lnTo>
                        <a:pt x="789" y="579"/>
                      </a:lnTo>
                      <a:lnTo>
                        <a:pt x="813" y="575"/>
                      </a:lnTo>
                      <a:lnTo>
                        <a:pt x="835" y="575"/>
                      </a:lnTo>
                      <a:lnTo>
                        <a:pt x="857" y="577"/>
                      </a:lnTo>
                      <a:lnTo>
                        <a:pt x="879" y="583"/>
                      </a:lnTo>
                      <a:lnTo>
                        <a:pt x="899" y="589"/>
                      </a:lnTo>
                      <a:lnTo>
                        <a:pt x="919" y="599"/>
                      </a:lnTo>
                      <a:lnTo>
                        <a:pt x="937" y="613"/>
                      </a:lnTo>
                      <a:lnTo>
                        <a:pt x="953" y="629"/>
                      </a:lnTo>
                      <a:lnTo>
                        <a:pt x="967" y="647"/>
                      </a:lnTo>
                      <a:lnTo>
                        <a:pt x="979" y="667"/>
                      </a:lnTo>
                      <a:lnTo>
                        <a:pt x="989" y="691"/>
                      </a:lnTo>
                      <a:lnTo>
                        <a:pt x="997" y="717"/>
                      </a:lnTo>
                      <a:lnTo>
                        <a:pt x="999" y="721"/>
                      </a:lnTo>
                      <a:lnTo>
                        <a:pt x="1003" y="723"/>
                      </a:lnTo>
                      <a:lnTo>
                        <a:pt x="1007" y="721"/>
                      </a:lnTo>
                      <a:lnTo>
                        <a:pt x="1011" y="719"/>
                      </a:lnTo>
                      <a:lnTo>
                        <a:pt x="1017" y="711"/>
                      </a:lnTo>
                      <a:lnTo>
                        <a:pt x="1021" y="709"/>
                      </a:lnTo>
                      <a:lnTo>
                        <a:pt x="1021" y="707"/>
                      </a:lnTo>
                      <a:lnTo>
                        <a:pt x="1021" y="705"/>
                      </a:lnTo>
                      <a:lnTo>
                        <a:pt x="1021" y="701"/>
                      </a:lnTo>
                      <a:lnTo>
                        <a:pt x="1021" y="689"/>
                      </a:lnTo>
                      <a:lnTo>
                        <a:pt x="1021" y="673"/>
                      </a:lnTo>
                      <a:lnTo>
                        <a:pt x="1023" y="659"/>
                      </a:lnTo>
                      <a:lnTo>
                        <a:pt x="1027" y="653"/>
                      </a:lnTo>
                      <a:lnTo>
                        <a:pt x="1031" y="651"/>
                      </a:lnTo>
                      <a:lnTo>
                        <a:pt x="1035" y="651"/>
                      </a:lnTo>
                      <a:lnTo>
                        <a:pt x="1043" y="655"/>
                      </a:lnTo>
                      <a:lnTo>
                        <a:pt x="1051" y="663"/>
                      </a:lnTo>
                      <a:lnTo>
                        <a:pt x="1059" y="675"/>
                      </a:lnTo>
                      <a:lnTo>
                        <a:pt x="1071" y="691"/>
                      </a:lnTo>
                      <a:lnTo>
                        <a:pt x="1085" y="715"/>
                      </a:lnTo>
                    </a:path>
                  </a:pathLst>
                </a:custGeom>
                <a:noFill/>
                <a:ln w="12700">
                  <a:solidFill>
                    <a:srgbClr val="E4D0B8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154" name="Group 167"/>
              <p:cNvGrpSpPr>
                <a:grpSpLocks/>
              </p:cNvGrpSpPr>
              <p:nvPr/>
            </p:nvGrpSpPr>
            <p:grpSpPr bwMode="auto">
              <a:xfrm>
                <a:off x="3701" y="1995"/>
                <a:ext cx="272" cy="377"/>
                <a:chOff x="3701" y="1995"/>
                <a:chExt cx="272" cy="377"/>
              </a:xfrm>
            </p:grpSpPr>
            <p:sp>
              <p:nvSpPr>
                <p:cNvPr id="229" name="Freeform 168"/>
                <p:cNvSpPr>
                  <a:spLocks/>
                </p:cNvSpPr>
                <p:nvPr/>
              </p:nvSpPr>
              <p:spPr bwMode="auto">
                <a:xfrm>
                  <a:off x="3701" y="1995"/>
                  <a:ext cx="272" cy="377"/>
                </a:xfrm>
                <a:custGeom>
                  <a:avLst/>
                  <a:gdLst>
                    <a:gd name="T0" fmla="*/ 89 w 543"/>
                    <a:gd name="T1" fmla="*/ 147 h 752"/>
                    <a:gd name="T2" fmla="*/ 87 w 543"/>
                    <a:gd name="T3" fmla="*/ 149 h 752"/>
                    <a:gd name="T4" fmla="*/ 79 w 543"/>
                    <a:gd name="T5" fmla="*/ 155 h 752"/>
                    <a:gd name="T6" fmla="*/ 64 w 543"/>
                    <a:gd name="T7" fmla="*/ 167 h 752"/>
                    <a:gd name="T8" fmla="*/ 47 w 543"/>
                    <a:gd name="T9" fmla="*/ 181 h 752"/>
                    <a:gd name="T10" fmla="*/ 38 w 543"/>
                    <a:gd name="T11" fmla="*/ 189 h 752"/>
                    <a:gd name="T12" fmla="*/ 39 w 543"/>
                    <a:gd name="T13" fmla="*/ 186 h 752"/>
                    <a:gd name="T14" fmla="*/ 41 w 543"/>
                    <a:gd name="T15" fmla="*/ 179 h 752"/>
                    <a:gd name="T16" fmla="*/ 42 w 543"/>
                    <a:gd name="T17" fmla="*/ 166 h 752"/>
                    <a:gd name="T18" fmla="*/ 39 w 543"/>
                    <a:gd name="T19" fmla="*/ 151 h 752"/>
                    <a:gd name="T20" fmla="*/ 35 w 543"/>
                    <a:gd name="T21" fmla="*/ 144 h 752"/>
                    <a:gd name="T22" fmla="*/ 40 w 543"/>
                    <a:gd name="T23" fmla="*/ 146 h 752"/>
                    <a:gd name="T24" fmla="*/ 48 w 543"/>
                    <a:gd name="T25" fmla="*/ 142 h 752"/>
                    <a:gd name="T26" fmla="*/ 56 w 543"/>
                    <a:gd name="T27" fmla="*/ 134 h 752"/>
                    <a:gd name="T28" fmla="*/ 64 w 543"/>
                    <a:gd name="T29" fmla="*/ 122 h 752"/>
                    <a:gd name="T30" fmla="*/ 73 w 543"/>
                    <a:gd name="T31" fmla="*/ 109 h 752"/>
                    <a:gd name="T32" fmla="*/ 83 w 543"/>
                    <a:gd name="T33" fmla="*/ 96 h 752"/>
                    <a:gd name="T34" fmla="*/ 92 w 543"/>
                    <a:gd name="T35" fmla="*/ 84 h 752"/>
                    <a:gd name="T36" fmla="*/ 94 w 543"/>
                    <a:gd name="T37" fmla="*/ 75 h 752"/>
                    <a:gd name="T38" fmla="*/ 93 w 543"/>
                    <a:gd name="T39" fmla="*/ 68 h 752"/>
                    <a:gd name="T40" fmla="*/ 89 w 543"/>
                    <a:gd name="T41" fmla="*/ 62 h 752"/>
                    <a:gd name="T42" fmla="*/ 85 w 543"/>
                    <a:gd name="T43" fmla="*/ 60 h 752"/>
                    <a:gd name="T44" fmla="*/ 83 w 543"/>
                    <a:gd name="T45" fmla="*/ 56 h 752"/>
                    <a:gd name="T46" fmla="*/ 83 w 543"/>
                    <a:gd name="T47" fmla="*/ 52 h 752"/>
                    <a:gd name="T48" fmla="*/ 82 w 543"/>
                    <a:gd name="T49" fmla="*/ 50 h 752"/>
                    <a:gd name="T50" fmla="*/ 75 w 543"/>
                    <a:gd name="T51" fmla="*/ 49 h 752"/>
                    <a:gd name="T52" fmla="*/ 62 w 543"/>
                    <a:gd name="T53" fmla="*/ 48 h 752"/>
                    <a:gd name="T54" fmla="*/ 50 w 543"/>
                    <a:gd name="T55" fmla="*/ 45 h 752"/>
                    <a:gd name="T56" fmla="*/ 47 w 543"/>
                    <a:gd name="T57" fmla="*/ 41 h 752"/>
                    <a:gd name="T58" fmla="*/ 39 w 543"/>
                    <a:gd name="T59" fmla="*/ 28 h 752"/>
                    <a:gd name="T60" fmla="*/ 31 w 543"/>
                    <a:gd name="T61" fmla="*/ 19 h 752"/>
                    <a:gd name="T62" fmla="*/ 24 w 543"/>
                    <a:gd name="T63" fmla="*/ 12 h 752"/>
                    <a:gd name="T64" fmla="*/ 16 w 543"/>
                    <a:gd name="T65" fmla="*/ 8 h 752"/>
                    <a:gd name="T66" fmla="*/ 5 w 543"/>
                    <a:gd name="T67" fmla="*/ 4 h 752"/>
                    <a:gd name="T68" fmla="*/ 1 w 543"/>
                    <a:gd name="T69" fmla="*/ 4 h 752"/>
                    <a:gd name="T70" fmla="*/ 0 w 543"/>
                    <a:gd name="T71" fmla="*/ 4 h 752"/>
                    <a:gd name="T72" fmla="*/ 2 w 543"/>
                    <a:gd name="T73" fmla="*/ 4 h 752"/>
                    <a:gd name="T74" fmla="*/ 8 w 543"/>
                    <a:gd name="T75" fmla="*/ 4 h 752"/>
                    <a:gd name="T76" fmla="*/ 16 w 543"/>
                    <a:gd name="T77" fmla="*/ 5 h 752"/>
                    <a:gd name="T78" fmla="*/ 36 w 543"/>
                    <a:gd name="T79" fmla="*/ 5 h 752"/>
                    <a:gd name="T80" fmla="*/ 50 w 543"/>
                    <a:gd name="T81" fmla="*/ 4 h 752"/>
                    <a:gd name="T82" fmla="*/ 56 w 543"/>
                    <a:gd name="T83" fmla="*/ 3 h 752"/>
                    <a:gd name="T84" fmla="*/ 65 w 543"/>
                    <a:gd name="T85" fmla="*/ 1 h 752"/>
                    <a:gd name="T86" fmla="*/ 77 w 543"/>
                    <a:gd name="T87" fmla="*/ 0 h 752"/>
                    <a:gd name="T88" fmla="*/ 87 w 543"/>
                    <a:gd name="T89" fmla="*/ 4 h 752"/>
                    <a:gd name="T90" fmla="*/ 95 w 543"/>
                    <a:gd name="T91" fmla="*/ 10 h 752"/>
                    <a:gd name="T92" fmla="*/ 104 w 543"/>
                    <a:gd name="T93" fmla="*/ 21 h 752"/>
                    <a:gd name="T94" fmla="*/ 110 w 543"/>
                    <a:gd name="T95" fmla="*/ 32 h 752"/>
                    <a:gd name="T96" fmla="*/ 112 w 543"/>
                    <a:gd name="T97" fmla="*/ 38 h 752"/>
                    <a:gd name="T98" fmla="*/ 112 w 543"/>
                    <a:gd name="T99" fmla="*/ 42 h 752"/>
                    <a:gd name="T100" fmla="*/ 116 w 543"/>
                    <a:gd name="T101" fmla="*/ 48 h 752"/>
                    <a:gd name="T102" fmla="*/ 125 w 543"/>
                    <a:gd name="T103" fmla="*/ 58 h 752"/>
                    <a:gd name="T104" fmla="*/ 134 w 543"/>
                    <a:gd name="T105" fmla="*/ 68 h 752"/>
                    <a:gd name="T106" fmla="*/ 136 w 543"/>
                    <a:gd name="T107" fmla="*/ 72 h 752"/>
                    <a:gd name="T108" fmla="*/ 136 w 543"/>
                    <a:gd name="T109" fmla="*/ 76 h 752"/>
                    <a:gd name="T110" fmla="*/ 133 w 543"/>
                    <a:gd name="T111" fmla="*/ 81 h 752"/>
                    <a:gd name="T112" fmla="*/ 128 w 543"/>
                    <a:gd name="T113" fmla="*/ 89 h 752"/>
                    <a:gd name="T114" fmla="*/ 113 w 543"/>
                    <a:gd name="T115" fmla="*/ 110 h 752"/>
                    <a:gd name="T116" fmla="*/ 98 w 543"/>
                    <a:gd name="T117" fmla="*/ 131 h 752"/>
                    <a:gd name="T118" fmla="*/ 93 w 543"/>
                    <a:gd name="T119" fmla="*/ 140 h 752"/>
                    <a:gd name="T120" fmla="*/ 90 w 543"/>
                    <a:gd name="T121" fmla="*/ 146 h 752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543"/>
                    <a:gd name="T184" fmla="*/ 0 h 752"/>
                    <a:gd name="T185" fmla="*/ 543 w 543"/>
                    <a:gd name="T186" fmla="*/ 752 h 752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543" h="752">
                      <a:moveTo>
                        <a:pt x="357" y="582"/>
                      </a:moveTo>
                      <a:lnTo>
                        <a:pt x="355" y="584"/>
                      </a:lnTo>
                      <a:lnTo>
                        <a:pt x="351" y="586"/>
                      </a:lnTo>
                      <a:lnTo>
                        <a:pt x="345" y="592"/>
                      </a:lnTo>
                      <a:lnTo>
                        <a:pt x="337" y="598"/>
                      </a:lnTo>
                      <a:lnTo>
                        <a:pt x="315" y="616"/>
                      </a:lnTo>
                      <a:lnTo>
                        <a:pt x="285" y="638"/>
                      </a:lnTo>
                      <a:lnTo>
                        <a:pt x="253" y="664"/>
                      </a:lnTo>
                      <a:lnTo>
                        <a:pt x="219" y="694"/>
                      </a:lnTo>
                      <a:lnTo>
                        <a:pt x="186" y="722"/>
                      </a:lnTo>
                      <a:lnTo>
                        <a:pt x="152" y="752"/>
                      </a:lnTo>
                      <a:lnTo>
                        <a:pt x="152" y="750"/>
                      </a:lnTo>
                      <a:lnTo>
                        <a:pt x="154" y="748"/>
                      </a:lnTo>
                      <a:lnTo>
                        <a:pt x="156" y="742"/>
                      </a:lnTo>
                      <a:lnTo>
                        <a:pt x="158" y="734"/>
                      </a:lnTo>
                      <a:lnTo>
                        <a:pt x="162" y="714"/>
                      </a:lnTo>
                      <a:lnTo>
                        <a:pt x="166" y="688"/>
                      </a:lnTo>
                      <a:lnTo>
                        <a:pt x="166" y="660"/>
                      </a:lnTo>
                      <a:lnTo>
                        <a:pt x="164" y="630"/>
                      </a:lnTo>
                      <a:lnTo>
                        <a:pt x="156" y="600"/>
                      </a:lnTo>
                      <a:lnTo>
                        <a:pt x="148" y="586"/>
                      </a:lnTo>
                      <a:lnTo>
                        <a:pt x="140" y="572"/>
                      </a:lnTo>
                      <a:lnTo>
                        <a:pt x="150" y="580"/>
                      </a:lnTo>
                      <a:lnTo>
                        <a:pt x="160" y="580"/>
                      </a:lnTo>
                      <a:lnTo>
                        <a:pt x="174" y="576"/>
                      </a:lnTo>
                      <a:lnTo>
                        <a:pt x="190" y="566"/>
                      </a:lnTo>
                      <a:lnTo>
                        <a:pt x="205" y="551"/>
                      </a:lnTo>
                      <a:lnTo>
                        <a:pt x="223" y="533"/>
                      </a:lnTo>
                      <a:lnTo>
                        <a:pt x="239" y="511"/>
                      </a:lnTo>
                      <a:lnTo>
                        <a:pt x="253" y="487"/>
                      </a:lnTo>
                      <a:lnTo>
                        <a:pt x="271" y="459"/>
                      </a:lnTo>
                      <a:lnTo>
                        <a:pt x="289" y="433"/>
                      </a:lnTo>
                      <a:lnTo>
                        <a:pt x="311" y="407"/>
                      </a:lnTo>
                      <a:lnTo>
                        <a:pt x="331" y="381"/>
                      </a:lnTo>
                      <a:lnTo>
                        <a:pt x="349" y="357"/>
                      </a:lnTo>
                      <a:lnTo>
                        <a:pt x="365" y="333"/>
                      </a:lnTo>
                      <a:lnTo>
                        <a:pt x="373" y="309"/>
                      </a:lnTo>
                      <a:lnTo>
                        <a:pt x="375" y="299"/>
                      </a:lnTo>
                      <a:lnTo>
                        <a:pt x="375" y="287"/>
                      </a:lnTo>
                      <a:lnTo>
                        <a:pt x="371" y="269"/>
                      </a:lnTo>
                      <a:lnTo>
                        <a:pt x="363" y="257"/>
                      </a:lnTo>
                      <a:lnTo>
                        <a:pt x="355" y="247"/>
                      </a:lnTo>
                      <a:lnTo>
                        <a:pt x="345" y="241"/>
                      </a:lnTo>
                      <a:lnTo>
                        <a:pt x="337" y="237"/>
                      </a:lnTo>
                      <a:lnTo>
                        <a:pt x="331" y="231"/>
                      </a:lnTo>
                      <a:lnTo>
                        <a:pt x="329" y="223"/>
                      </a:lnTo>
                      <a:lnTo>
                        <a:pt x="331" y="211"/>
                      </a:lnTo>
                      <a:lnTo>
                        <a:pt x="331" y="205"/>
                      </a:lnTo>
                      <a:lnTo>
                        <a:pt x="329" y="201"/>
                      </a:lnTo>
                      <a:lnTo>
                        <a:pt x="325" y="197"/>
                      </a:lnTo>
                      <a:lnTo>
                        <a:pt x="317" y="195"/>
                      </a:lnTo>
                      <a:lnTo>
                        <a:pt x="297" y="193"/>
                      </a:lnTo>
                      <a:lnTo>
                        <a:pt x="273" y="191"/>
                      </a:lnTo>
                      <a:lnTo>
                        <a:pt x="245" y="191"/>
                      </a:lnTo>
                      <a:lnTo>
                        <a:pt x="219" y="187"/>
                      </a:lnTo>
                      <a:lnTo>
                        <a:pt x="200" y="177"/>
                      </a:lnTo>
                      <a:lnTo>
                        <a:pt x="192" y="171"/>
                      </a:lnTo>
                      <a:lnTo>
                        <a:pt x="186" y="163"/>
                      </a:lnTo>
                      <a:lnTo>
                        <a:pt x="172" y="135"/>
                      </a:lnTo>
                      <a:lnTo>
                        <a:pt x="156" y="111"/>
                      </a:lnTo>
                      <a:lnTo>
                        <a:pt x="140" y="92"/>
                      </a:lnTo>
                      <a:lnTo>
                        <a:pt x="124" y="74"/>
                      </a:lnTo>
                      <a:lnTo>
                        <a:pt x="110" y="60"/>
                      </a:lnTo>
                      <a:lnTo>
                        <a:pt x="94" y="48"/>
                      </a:lnTo>
                      <a:lnTo>
                        <a:pt x="78" y="38"/>
                      </a:lnTo>
                      <a:lnTo>
                        <a:pt x="64" y="30"/>
                      </a:lnTo>
                      <a:lnTo>
                        <a:pt x="38" y="20"/>
                      </a:lnTo>
                      <a:lnTo>
                        <a:pt x="18" y="16"/>
                      </a:lnTo>
                      <a:lnTo>
                        <a:pt x="10" y="14"/>
                      </a:lnTo>
                      <a:lnTo>
                        <a:pt x="4" y="14"/>
                      </a:lnTo>
                      <a:lnTo>
                        <a:pt x="2" y="14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8" y="14"/>
                      </a:lnTo>
                      <a:lnTo>
                        <a:pt x="18" y="16"/>
                      </a:lnTo>
                      <a:lnTo>
                        <a:pt x="32" y="16"/>
                      </a:lnTo>
                      <a:lnTo>
                        <a:pt x="46" y="16"/>
                      </a:lnTo>
                      <a:lnTo>
                        <a:pt x="64" y="18"/>
                      </a:lnTo>
                      <a:lnTo>
                        <a:pt x="102" y="18"/>
                      </a:lnTo>
                      <a:lnTo>
                        <a:pt x="142" y="18"/>
                      </a:lnTo>
                      <a:lnTo>
                        <a:pt x="180" y="18"/>
                      </a:lnTo>
                      <a:lnTo>
                        <a:pt x="198" y="16"/>
                      </a:lnTo>
                      <a:lnTo>
                        <a:pt x="211" y="14"/>
                      </a:lnTo>
                      <a:lnTo>
                        <a:pt x="223" y="12"/>
                      </a:lnTo>
                      <a:lnTo>
                        <a:pt x="231" y="10"/>
                      </a:lnTo>
                      <a:lnTo>
                        <a:pt x="257" y="2"/>
                      </a:lnTo>
                      <a:lnTo>
                        <a:pt x="283" y="0"/>
                      </a:lnTo>
                      <a:lnTo>
                        <a:pt x="305" y="0"/>
                      </a:lnTo>
                      <a:lnTo>
                        <a:pt x="327" y="6"/>
                      </a:lnTo>
                      <a:lnTo>
                        <a:pt x="345" y="14"/>
                      </a:lnTo>
                      <a:lnTo>
                        <a:pt x="363" y="24"/>
                      </a:lnTo>
                      <a:lnTo>
                        <a:pt x="379" y="38"/>
                      </a:lnTo>
                      <a:lnTo>
                        <a:pt x="393" y="52"/>
                      </a:lnTo>
                      <a:lnTo>
                        <a:pt x="415" y="82"/>
                      </a:lnTo>
                      <a:lnTo>
                        <a:pt x="433" y="113"/>
                      </a:lnTo>
                      <a:lnTo>
                        <a:pt x="437" y="127"/>
                      </a:lnTo>
                      <a:lnTo>
                        <a:pt x="441" y="141"/>
                      </a:lnTo>
                      <a:lnTo>
                        <a:pt x="445" y="151"/>
                      </a:lnTo>
                      <a:lnTo>
                        <a:pt x="445" y="159"/>
                      </a:lnTo>
                      <a:lnTo>
                        <a:pt x="447" y="167"/>
                      </a:lnTo>
                      <a:lnTo>
                        <a:pt x="449" y="175"/>
                      </a:lnTo>
                      <a:lnTo>
                        <a:pt x="463" y="191"/>
                      </a:lnTo>
                      <a:lnTo>
                        <a:pt x="479" y="211"/>
                      </a:lnTo>
                      <a:lnTo>
                        <a:pt x="499" y="231"/>
                      </a:lnTo>
                      <a:lnTo>
                        <a:pt x="517" y="251"/>
                      </a:lnTo>
                      <a:lnTo>
                        <a:pt x="533" y="269"/>
                      </a:lnTo>
                      <a:lnTo>
                        <a:pt x="539" y="279"/>
                      </a:lnTo>
                      <a:lnTo>
                        <a:pt x="541" y="287"/>
                      </a:lnTo>
                      <a:lnTo>
                        <a:pt x="543" y="295"/>
                      </a:lnTo>
                      <a:lnTo>
                        <a:pt x="541" y="303"/>
                      </a:lnTo>
                      <a:lnTo>
                        <a:pt x="537" y="311"/>
                      </a:lnTo>
                      <a:lnTo>
                        <a:pt x="529" y="323"/>
                      </a:lnTo>
                      <a:lnTo>
                        <a:pt x="521" y="339"/>
                      </a:lnTo>
                      <a:lnTo>
                        <a:pt x="509" y="355"/>
                      </a:lnTo>
                      <a:lnTo>
                        <a:pt x="481" y="395"/>
                      </a:lnTo>
                      <a:lnTo>
                        <a:pt x="451" y="437"/>
                      </a:lnTo>
                      <a:lnTo>
                        <a:pt x="419" y="481"/>
                      </a:lnTo>
                      <a:lnTo>
                        <a:pt x="391" y="521"/>
                      </a:lnTo>
                      <a:lnTo>
                        <a:pt x="379" y="541"/>
                      </a:lnTo>
                      <a:lnTo>
                        <a:pt x="369" y="556"/>
                      </a:lnTo>
                      <a:lnTo>
                        <a:pt x="361" y="570"/>
                      </a:lnTo>
                      <a:lnTo>
                        <a:pt x="357" y="582"/>
                      </a:lnTo>
                      <a:close/>
                    </a:path>
                  </a:pathLst>
                </a:custGeom>
                <a:solidFill>
                  <a:srgbClr val="D5BAA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230" name="Freeform 169"/>
                <p:cNvSpPr>
                  <a:spLocks/>
                </p:cNvSpPr>
                <p:nvPr/>
              </p:nvSpPr>
              <p:spPr bwMode="auto">
                <a:xfrm>
                  <a:off x="3701" y="1995"/>
                  <a:ext cx="272" cy="377"/>
                </a:xfrm>
                <a:custGeom>
                  <a:avLst/>
                  <a:gdLst>
                    <a:gd name="T0" fmla="*/ 89 w 543"/>
                    <a:gd name="T1" fmla="*/ 147 h 752"/>
                    <a:gd name="T2" fmla="*/ 87 w 543"/>
                    <a:gd name="T3" fmla="*/ 149 h 752"/>
                    <a:gd name="T4" fmla="*/ 79 w 543"/>
                    <a:gd name="T5" fmla="*/ 155 h 752"/>
                    <a:gd name="T6" fmla="*/ 64 w 543"/>
                    <a:gd name="T7" fmla="*/ 167 h 752"/>
                    <a:gd name="T8" fmla="*/ 47 w 543"/>
                    <a:gd name="T9" fmla="*/ 181 h 752"/>
                    <a:gd name="T10" fmla="*/ 38 w 543"/>
                    <a:gd name="T11" fmla="*/ 189 h 752"/>
                    <a:gd name="T12" fmla="*/ 39 w 543"/>
                    <a:gd name="T13" fmla="*/ 186 h 752"/>
                    <a:gd name="T14" fmla="*/ 41 w 543"/>
                    <a:gd name="T15" fmla="*/ 179 h 752"/>
                    <a:gd name="T16" fmla="*/ 42 w 543"/>
                    <a:gd name="T17" fmla="*/ 166 h 752"/>
                    <a:gd name="T18" fmla="*/ 39 w 543"/>
                    <a:gd name="T19" fmla="*/ 151 h 752"/>
                    <a:gd name="T20" fmla="*/ 35 w 543"/>
                    <a:gd name="T21" fmla="*/ 144 h 752"/>
                    <a:gd name="T22" fmla="*/ 40 w 543"/>
                    <a:gd name="T23" fmla="*/ 146 h 752"/>
                    <a:gd name="T24" fmla="*/ 48 w 543"/>
                    <a:gd name="T25" fmla="*/ 142 h 752"/>
                    <a:gd name="T26" fmla="*/ 56 w 543"/>
                    <a:gd name="T27" fmla="*/ 134 h 752"/>
                    <a:gd name="T28" fmla="*/ 64 w 543"/>
                    <a:gd name="T29" fmla="*/ 122 h 752"/>
                    <a:gd name="T30" fmla="*/ 73 w 543"/>
                    <a:gd name="T31" fmla="*/ 109 h 752"/>
                    <a:gd name="T32" fmla="*/ 83 w 543"/>
                    <a:gd name="T33" fmla="*/ 96 h 752"/>
                    <a:gd name="T34" fmla="*/ 92 w 543"/>
                    <a:gd name="T35" fmla="*/ 84 h 752"/>
                    <a:gd name="T36" fmla="*/ 94 w 543"/>
                    <a:gd name="T37" fmla="*/ 75 h 752"/>
                    <a:gd name="T38" fmla="*/ 93 w 543"/>
                    <a:gd name="T39" fmla="*/ 68 h 752"/>
                    <a:gd name="T40" fmla="*/ 89 w 543"/>
                    <a:gd name="T41" fmla="*/ 62 h 752"/>
                    <a:gd name="T42" fmla="*/ 85 w 543"/>
                    <a:gd name="T43" fmla="*/ 60 h 752"/>
                    <a:gd name="T44" fmla="*/ 83 w 543"/>
                    <a:gd name="T45" fmla="*/ 56 h 752"/>
                    <a:gd name="T46" fmla="*/ 83 w 543"/>
                    <a:gd name="T47" fmla="*/ 52 h 752"/>
                    <a:gd name="T48" fmla="*/ 82 w 543"/>
                    <a:gd name="T49" fmla="*/ 50 h 752"/>
                    <a:gd name="T50" fmla="*/ 75 w 543"/>
                    <a:gd name="T51" fmla="*/ 49 h 752"/>
                    <a:gd name="T52" fmla="*/ 62 w 543"/>
                    <a:gd name="T53" fmla="*/ 48 h 752"/>
                    <a:gd name="T54" fmla="*/ 50 w 543"/>
                    <a:gd name="T55" fmla="*/ 45 h 752"/>
                    <a:gd name="T56" fmla="*/ 47 w 543"/>
                    <a:gd name="T57" fmla="*/ 41 h 752"/>
                    <a:gd name="T58" fmla="*/ 39 w 543"/>
                    <a:gd name="T59" fmla="*/ 28 h 752"/>
                    <a:gd name="T60" fmla="*/ 31 w 543"/>
                    <a:gd name="T61" fmla="*/ 19 h 752"/>
                    <a:gd name="T62" fmla="*/ 24 w 543"/>
                    <a:gd name="T63" fmla="*/ 12 h 752"/>
                    <a:gd name="T64" fmla="*/ 16 w 543"/>
                    <a:gd name="T65" fmla="*/ 8 h 752"/>
                    <a:gd name="T66" fmla="*/ 5 w 543"/>
                    <a:gd name="T67" fmla="*/ 4 h 752"/>
                    <a:gd name="T68" fmla="*/ 1 w 543"/>
                    <a:gd name="T69" fmla="*/ 4 h 752"/>
                    <a:gd name="T70" fmla="*/ 0 w 543"/>
                    <a:gd name="T71" fmla="*/ 4 h 752"/>
                    <a:gd name="T72" fmla="*/ 2 w 543"/>
                    <a:gd name="T73" fmla="*/ 4 h 752"/>
                    <a:gd name="T74" fmla="*/ 8 w 543"/>
                    <a:gd name="T75" fmla="*/ 4 h 752"/>
                    <a:gd name="T76" fmla="*/ 16 w 543"/>
                    <a:gd name="T77" fmla="*/ 5 h 752"/>
                    <a:gd name="T78" fmla="*/ 36 w 543"/>
                    <a:gd name="T79" fmla="*/ 5 h 752"/>
                    <a:gd name="T80" fmla="*/ 50 w 543"/>
                    <a:gd name="T81" fmla="*/ 4 h 752"/>
                    <a:gd name="T82" fmla="*/ 56 w 543"/>
                    <a:gd name="T83" fmla="*/ 3 h 752"/>
                    <a:gd name="T84" fmla="*/ 65 w 543"/>
                    <a:gd name="T85" fmla="*/ 1 h 752"/>
                    <a:gd name="T86" fmla="*/ 77 w 543"/>
                    <a:gd name="T87" fmla="*/ 0 h 752"/>
                    <a:gd name="T88" fmla="*/ 87 w 543"/>
                    <a:gd name="T89" fmla="*/ 4 h 752"/>
                    <a:gd name="T90" fmla="*/ 95 w 543"/>
                    <a:gd name="T91" fmla="*/ 10 h 752"/>
                    <a:gd name="T92" fmla="*/ 104 w 543"/>
                    <a:gd name="T93" fmla="*/ 21 h 752"/>
                    <a:gd name="T94" fmla="*/ 110 w 543"/>
                    <a:gd name="T95" fmla="*/ 32 h 752"/>
                    <a:gd name="T96" fmla="*/ 112 w 543"/>
                    <a:gd name="T97" fmla="*/ 38 h 752"/>
                    <a:gd name="T98" fmla="*/ 112 w 543"/>
                    <a:gd name="T99" fmla="*/ 42 h 752"/>
                    <a:gd name="T100" fmla="*/ 116 w 543"/>
                    <a:gd name="T101" fmla="*/ 48 h 752"/>
                    <a:gd name="T102" fmla="*/ 125 w 543"/>
                    <a:gd name="T103" fmla="*/ 58 h 752"/>
                    <a:gd name="T104" fmla="*/ 134 w 543"/>
                    <a:gd name="T105" fmla="*/ 68 h 752"/>
                    <a:gd name="T106" fmla="*/ 136 w 543"/>
                    <a:gd name="T107" fmla="*/ 72 h 752"/>
                    <a:gd name="T108" fmla="*/ 136 w 543"/>
                    <a:gd name="T109" fmla="*/ 76 h 752"/>
                    <a:gd name="T110" fmla="*/ 133 w 543"/>
                    <a:gd name="T111" fmla="*/ 81 h 752"/>
                    <a:gd name="T112" fmla="*/ 128 w 543"/>
                    <a:gd name="T113" fmla="*/ 89 h 752"/>
                    <a:gd name="T114" fmla="*/ 113 w 543"/>
                    <a:gd name="T115" fmla="*/ 110 h 752"/>
                    <a:gd name="T116" fmla="*/ 98 w 543"/>
                    <a:gd name="T117" fmla="*/ 131 h 752"/>
                    <a:gd name="T118" fmla="*/ 93 w 543"/>
                    <a:gd name="T119" fmla="*/ 140 h 752"/>
                    <a:gd name="T120" fmla="*/ 90 w 543"/>
                    <a:gd name="T121" fmla="*/ 146 h 752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543"/>
                    <a:gd name="T184" fmla="*/ 0 h 752"/>
                    <a:gd name="T185" fmla="*/ 543 w 543"/>
                    <a:gd name="T186" fmla="*/ 752 h 752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543" h="752">
                      <a:moveTo>
                        <a:pt x="357" y="582"/>
                      </a:moveTo>
                      <a:lnTo>
                        <a:pt x="355" y="584"/>
                      </a:lnTo>
                      <a:lnTo>
                        <a:pt x="351" y="586"/>
                      </a:lnTo>
                      <a:lnTo>
                        <a:pt x="345" y="592"/>
                      </a:lnTo>
                      <a:lnTo>
                        <a:pt x="337" y="598"/>
                      </a:lnTo>
                      <a:lnTo>
                        <a:pt x="315" y="616"/>
                      </a:lnTo>
                      <a:lnTo>
                        <a:pt x="285" y="638"/>
                      </a:lnTo>
                      <a:lnTo>
                        <a:pt x="253" y="664"/>
                      </a:lnTo>
                      <a:lnTo>
                        <a:pt x="219" y="694"/>
                      </a:lnTo>
                      <a:lnTo>
                        <a:pt x="186" y="722"/>
                      </a:lnTo>
                      <a:lnTo>
                        <a:pt x="152" y="752"/>
                      </a:lnTo>
                      <a:lnTo>
                        <a:pt x="152" y="750"/>
                      </a:lnTo>
                      <a:lnTo>
                        <a:pt x="154" y="748"/>
                      </a:lnTo>
                      <a:lnTo>
                        <a:pt x="156" y="742"/>
                      </a:lnTo>
                      <a:lnTo>
                        <a:pt x="158" y="734"/>
                      </a:lnTo>
                      <a:lnTo>
                        <a:pt x="162" y="714"/>
                      </a:lnTo>
                      <a:lnTo>
                        <a:pt x="166" y="688"/>
                      </a:lnTo>
                      <a:lnTo>
                        <a:pt x="166" y="660"/>
                      </a:lnTo>
                      <a:lnTo>
                        <a:pt x="164" y="630"/>
                      </a:lnTo>
                      <a:lnTo>
                        <a:pt x="156" y="600"/>
                      </a:lnTo>
                      <a:lnTo>
                        <a:pt x="148" y="586"/>
                      </a:lnTo>
                      <a:lnTo>
                        <a:pt x="140" y="572"/>
                      </a:lnTo>
                      <a:lnTo>
                        <a:pt x="150" y="580"/>
                      </a:lnTo>
                      <a:lnTo>
                        <a:pt x="160" y="580"/>
                      </a:lnTo>
                      <a:lnTo>
                        <a:pt x="174" y="576"/>
                      </a:lnTo>
                      <a:lnTo>
                        <a:pt x="190" y="566"/>
                      </a:lnTo>
                      <a:lnTo>
                        <a:pt x="205" y="551"/>
                      </a:lnTo>
                      <a:lnTo>
                        <a:pt x="223" y="533"/>
                      </a:lnTo>
                      <a:lnTo>
                        <a:pt x="239" y="511"/>
                      </a:lnTo>
                      <a:lnTo>
                        <a:pt x="253" y="487"/>
                      </a:lnTo>
                      <a:lnTo>
                        <a:pt x="271" y="459"/>
                      </a:lnTo>
                      <a:lnTo>
                        <a:pt x="289" y="433"/>
                      </a:lnTo>
                      <a:lnTo>
                        <a:pt x="311" y="407"/>
                      </a:lnTo>
                      <a:lnTo>
                        <a:pt x="331" y="381"/>
                      </a:lnTo>
                      <a:lnTo>
                        <a:pt x="349" y="357"/>
                      </a:lnTo>
                      <a:lnTo>
                        <a:pt x="365" y="333"/>
                      </a:lnTo>
                      <a:lnTo>
                        <a:pt x="373" y="309"/>
                      </a:lnTo>
                      <a:lnTo>
                        <a:pt x="375" y="299"/>
                      </a:lnTo>
                      <a:lnTo>
                        <a:pt x="375" y="287"/>
                      </a:lnTo>
                      <a:lnTo>
                        <a:pt x="371" y="269"/>
                      </a:lnTo>
                      <a:lnTo>
                        <a:pt x="363" y="257"/>
                      </a:lnTo>
                      <a:lnTo>
                        <a:pt x="355" y="247"/>
                      </a:lnTo>
                      <a:lnTo>
                        <a:pt x="345" y="241"/>
                      </a:lnTo>
                      <a:lnTo>
                        <a:pt x="337" y="237"/>
                      </a:lnTo>
                      <a:lnTo>
                        <a:pt x="331" y="231"/>
                      </a:lnTo>
                      <a:lnTo>
                        <a:pt x="329" y="223"/>
                      </a:lnTo>
                      <a:lnTo>
                        <a:pt x="331" y="211"/>
                      </a:lnTo>
                      <a:lnTo>
                        <a:pt x="331" y="205"/>
                      </a:lnTo>
                      <a:lnTo>
                        <a:pt x="329" y="201"/>
                      </a:lnTo>
                      <a:lnTo>
                        <a:pt x="325" y="197"/>
                      </a:lnTo>
                      <a:lnTo>
                        <a:pt x="317" y="195"/>
                      </a:lnTo>
                      <a:lnTo>
                        <a:pt x="297" y="193"/>
                      </a:lnTo>
                      <a:lnTo>
                        <a:pt x="273" y="191"/>
                      </a:lnTo>
                      <a:lnTo>
                        <a:pt x="245" y="191"/>
                      </a:lnTo>
                      <a:lnTo>
                        <a:pt x="219" y="187"/>
                      </a:lnTo>
                      <a:lnTo>
                        <a:pt x="200" y="177"/>
                      </a:lnTo>
                      <a:lnTo>
                        <a:pt x="192" y="171"/>
                      </a:lnTo>
                      <a:lnTo>
                        <a:pt x="186" y="163"/>
                      </a:lnTo>
                      <a:lnTo>
                        <a:pt x="172" y="135"/>
                      </a:lnTo>
                      <a:lnTo>
                        <a:pt x="156" y="111"/>
                      </a:lnTo>
                      <a:lnTo>
                        <a:pt x="140" y="92"/>
                      </a:lnTo>
                      <a:lnTo>
                        <a:pt x="124" y="74"/>
                      </a:lnTo>
                      <a:lnTo>
                        <a:pt x="110" y="60"/>
                      </a:lnTo>
                      <a:lnTo>
                        <a:pt x="94" y="48"/>
                      </a:lnTo>
                      <a:lnTo>
                        <a:pt x="78" y="38"/>
                      </a:lnTo>
                      <a:lnTo>
                        <a:pt x="64" y="30"/>
                      </a:lnTo>
                      <a:lnTo>
                        <a:pt x="38" y="20"/>
                      </a:lnTo>
                      <a:lnTo>
                        <a:pt x="18" y="16"/>
                      </a:lnTo>
                      <a:lnTo>
                        <a:pt x="10" y="14"/>
                      </a:lnTo>
                      <a:lnTo>
                        <a:pt x="4" y="14"/>
                      </a:lnTo>
                      <a:lnTo>
                        <a:pt x="2" y="14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8" y="14"/>
                      </a:lnTo>
                      <a:lnTo>
                        <a:pt x="18" y="16"/>
                      </a:lnTo>
                      <a:lnTo>
                        <a:pt x="32" y="16"/>
                      </a:lnTo>
                      <a:lnTo>
                        <a:pt x="46" y="16"/>
                      </a:lnTo>
                      <a:lnTo>
                        <a:pt x="64" y="18"/>
                      </a:lnTo>
                      <a:lnTo>
                        <a:pt x="102" y="18"/>
                      </a:lnTo>
                      <a:lnTo>
                        <a:pt x="142" y="18"/>
                      </a:lnTo>
                      <a:lnTo>
                        <a:pt x="180" y="18"/>
                      </a:lnTo>
                      <a:lnTo>
                        <a:pt x="198" y="16"/>
                      </a:lnTo>
                      <a:lnTo>
                        <a:pt x="211" y="14"/>
                      </a:lnTo>
                      <a:lnTo>
                        <a:pt x="223" y="12"/>
                      </a:lnTo>
                      <a:lnTo>
                        <a:pt x="231" y="10"/>
                      </a:lnTo>
                      <a:lnTo>
                        <a:pt x="257" y="2"/>
                      </a:lnTo>
                      <a:lnTo>
                        <a:pt x="283" y="0"/>
                      </a:lnTo>
                      <a:lnTo>
                        <a:pt x="305" y="0"/>
                      </a:lnTo>
                      <a:lnTo>
                        <a:pt x="327" y="6"/>
                      </a:lnTo>
                      <a:lnTo>
                        <a:pt x="345" y="14"/>
                      </a:lnTo>
                      <a:lnTo>
                        <a:pt x="363" y="24"/>
                      </a:lnTo>
                      <a:lnTo>
                        <a:pt x="379" y="38"/>
                      </a:lnTo>
                      <a:lnTo>
                        <a:pt x="393" y="52"/>
                      </a:lnTo>
                      <a:lnTo>
                        <a:pt x="415" y="82"/>
                      </a:lnTo>
                      <a:lnTo>
                        <a:pt x="433" y="113"/>
                      </a:lnTo>
                      <a:lnTo>
                        <a:pt x="437" y="127"/>
                      </a:lnTo>
                      <a:lnTo>
                        <a:pt x="441" y="141"/>
                      </a:lnTo>
                      <a:lnTo>
                        <a:pt x="445" y="151"/>
                      </a:lnTo>
                      <a:lnTo>
                        <a:pt x="445" y="159"/>
                      </a:lnTo>
                      <a:lnTo>
                        <a:pt x="447" y="167"/>
                      </a:lnTo>
                      <a:lnTo>
                        <a:pt x="449" y="175"/>
                      </a:lnTo>
                      <a:lnTo>
                        <a:pt x="463" y="191"/>
                      </a:lnTo>
                      <a:lnTo>
                        <a:pt x="479" y="211"/>
                      </a:lnTo>
                      <a:lnTo>
                        <a:pt x="499" y="231"/>
                      </a:lnTo>
                      <a:lnTo>
                        <a:pt x="517" y="251"/>
                      </a:lnTo>
                      <a:lnTo>
                        <a:pt x="533" y="269"/>
                      </a:lnTo>
                      <a:lnTo>
                        <a:pt x="539" y="279"/>
                      </a:lnTo>
                      <a:lnTo>
                        <a:pt x="541" y="287"/>
                      </a:lnTo>
                      <a:lnTo>
                        <a:pt x="543" y="295"/>
                      </a:lnTo>
                      <a:lnTo>
                        <a:pt x="541" y="303"/>
                      </a:lnTo>
                      <a:lnTo>
                        <a:pt x="537" y="311"/>
                      </a:lnTo>
                      <a:lnTo>
                        <a:pt x="529" y="323"/>
                      </a:lnTo>
                      <a:lnTo>
                        <a:pt x="521" y="339"/>
                      </a:lnTo>
                      <a:lnTo>
                        <a:pt x="509" y="355"/>
                      </a:lnTo>
                      <a:lnTo>
                        <a:pt x="481" y="395"/>
                      </a:lnTo>
                      <a:lnTo>
                        <a:pt x="451" y="437"/>
                      </a:lnTo>
                      <a:lnTo>
                        <a:pt x="419" y="481"/>
                      </a:lnTo>
                      <a:lnTo>
                        <a:pt x="391" y="521"/>
                      </a:lnTo>
                      <a:lnTo>
                        <a:pt x="379" y="541"/>
                      </a:lnTo>
                      <a:lnTo>
                        <a:pt x="369" y="556"/>
                      </a:lnTo>
                      <a:lnTo>
                        <a:pt x="361" y="570"/>
                      </a:lnTo>
                      <a:lnTo>
                        <a:pt x="357" y="582"/>
                      </a:lnTo>
                    </a:path>
                  </a:pathLst>
                </a:custGeom>
                <a:noFill/>
                <a:ln w="7938">
                  <a:solidFill>
                    <a:srgbClr val="D5BAA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155" name="Group 170"/>
              <p:cNvGrpSpPr>
                <a:grpSpLocks/>
              </p:cNvGrpSpPr>
              <p:nvPr/>
            </p:nvGrpSpPr>
            <p:grpSpPr bwMode="auto">
              <a:xfrm>
                <a:off x="3796" y="2150"/>
                <a:ext cx="379" cy="207"/>
                <a:chOff x="3796" y="2150"/>
                <a:chExt cx="379" cy="207"/>
              </a:xfrm>
            </p:grpSpPr>
            <p:sp>
              <p:nvSpPr>
                <p:cNvPr id="227" name="Freeform 171"/>
                <p:cNvSpPr>
                  <a:spLocks/>
                </p:cNvSpPr>
                <p:nvPr/>
              </p:nvSpPr>
              <p:spPr bwMode="auto">
                <a:xfrm>
                  <a:off x="3796" y="2150"/>
                  <a:ext cx="379" cy="207"/>
                </a:xfrm>
                <a:custGeom>
                  <a:avLst/>
                  <a:gdLst>
                    <a:gd name="T0" fmla="*/ 190 w 757"/>
                    <a:gd name="T1" fmla="*/ 38 h 413"/>
                    <a:gd name="T2" fmla="*/ 188 w 757"/>
                    <a:gd name="T3" fmla="*/ 34 h 413"/>
                    <a:gd name="T4" fmla="*/ 183 w 757"/>
                    <a:gd name="T5" fmla="*/ 26 h 413"/>
                    <a:gd name="T6" fmla="*/ 176 w 757"/>
                    <a:gd name="T7" fmla="*/ 20 h 413"/>
                    <a:gd name="T8" fmla="*/ 168 w 757"/>
                    <a:gd name="T9" fmla="*/ 16 h 413"/>
                    <a:gd name="T10" fmla="*/ 154 w 757"/>
                    <a:gd name="T11" fmla="*/ 10 h 413"/>
                    <a:gd name="T12" fmla="*/ 133 w 757"/>
                    <a:gd name="T13" fmla="*/ 3 h 413"/>
                    <a:gd name="T14" fmla="*/ 114 w 757"/>
                    <a:gd name="T15" fmla="*/ 0 h 413"/>
                    <a:gd name="T16" fmla="*/ 98 w 757"/>
                    <a:gd name="T17" fmla="*/ 2 h 413"/>
                    <a:gd name="T18" fmla="*/ 89 w 757"/>
                    <a:gd name="T19" fmla="*/ 8 h 413"/>
                    <a:gd name="T20" fmla="*/ 79 w 757"/>
                    <a:gd name="T21" fmla="*/ 18 h 413"/>
                    <a:gd name="T22" fmla="*/ 64 w 757"/>
                    <a:gd name="T23" fmla="*/ 35 h 413"/>
                    <a:gd name="T24" fmla="*/ 47 w 757"/>
                    <a:gd name="T25" fmla="*/ 51 h 413"/>
                    <a:gd name="T26" fmla="*/ 40 w 757"/>
                    <a:gd name="T27" fmla="*/ 56 h 413"/>
                    <a:gd name="T28" fmla="*/ 33 w 757"/>
                    <a:gd name="T29" fmla="*/ 58 h 413"/>
                    <a:gd name="T30" fmla="*/ 26 w 757"/>
                    <a:gd name="T31" fmla="*/ 61 h 413"/>
                    <a:gd name="T32" fmla="*/ 21 w 757"/>
                    <a:gd name="T33" fmla="*/ 67 h 413"/>
                    <a:gd name="T34" fmla="*/ 10 w 757"/>
                    <a:gd name="T35" fmla="*/ 82 h 413"/>
                    <a:gd name="T36" fmla="*/ 4 w 757"/>
                    <a:gd name="T37" fmla="*/ 94 h 413"/>
                    <a:gd name="T38" fmla="*/ 2 w 757"/>
                    <a:gd name="T39" fmla="*/ 100 h 413"/>
                    <a:gd name="T40" fmla="*/ 0 w 757"/>
                    <a:gd name="T41" fmla="*/ 103 h 413"/>
                    <a:gd name="T42" fmla="*/ 1 w 757"/>
                    <a:gd name="T43" fmla="*/ 103 h 413"/>
                    <a:gd name="T44" fmla="*/ 3 w 757"/>
                    <a:gd name="T45" fmla="*/ 100 h 413"/>
                    <a:gd name="T46" fmla="*/ 9 w 757"/>
                    <a:gd name="T47" fmla="*/ 92 h 413"/>
                    <a:gd name="T48" fmla="*/ 22 w 757"/>
                    <a:gd name="T49" fmla="*/ 80 h 413"/>
                    <a:gd name="T50" fmla="*/ 29 w 757"/>
                    <a:gd name="T51" fmla="*/ 75 h 413"/>
                    <a:gd name="T52" fmla="*/ 35 w 757"/>
                    <a:gd name="T53" fmla="*/ 72 h 413"/>
                    <a:gd name="T54" fmla="*/ 41 w 757"/>
                    <a:gd name="T55" fmla="*/ 72 h 413"/>
                    <a:gd name="T56" fmla="*/ 51 w 757"/>
                    <a:gd name="T57" fmla="*/ 74 h 413"/>
                    <a:gd name="T58" fmla="*/ 60 w 757"/>
                    <a:gd name="T59" fmla="*/ 74 h 413"/>
                    <a:gd name="T60" fmla="*/ 67 w 757"/>
                    <a:gd name="T61" fmla="*/ 75 h 413"/>
                    <a:gd name="T62" fmla="*/ 70 w 757"/>
                    <a:gd name="T63" fmla="*/ 80 h 413"/>
                    <a:gd name="T64" fmla="*/ 71 w 757"/>
                    <a:gd name="T65" fmla="*/ 82 h 413"/>
                    <a:gd name="T66" fmla="*/ 72 w 757"/>
                    <a:gd name="T67" fmla="*/ 78 h 413"/>
                    <a:gd name="T68" fmla="*/ 75 w 757"/>
                    <a:gd name="T69" fmla="*/ 72 h 413"/>
                    <a:gd name="T70" fmla="*/ 82 w 757"/>
                    <a:gd name="T71" fmla="*/ 55 h 413"/>
                    <a:gd name="T72" fmla="*/ 88 w 757"/>
                    <a:gd name="T73" fmla="*/ 43 h 413"/>
                    <a:gd name="T74" fmla="*/ 93 w 757"/>
                    <a:gd name="T75" fmla="*/ 36 h 413"/>
                    <a:gd name="T76" fmla="*/ 103 w 757"/>
                    <a:gd name="T77" fmla="*/ 30 h 413"/>
                    <a:gd name="T78" fmla="*/ 113 w 757"/>
                    <a:gd name="T79" fmla="*/ 25 h 413"/>
                    <a:gd name="T80" fmla="*/ 122 w 757"/>
                    <a:gd name="T81" fmla="*/ 22 h 413"/>
                    <a:gd name="T82" fmla="*/ 129 w 757"/>
                    <a:gd name="T83" fmla="*/ 22 h 413"/>
                    <a:gd name="T84" fmla="*/ 143 w 757"/>
                    <a:gd name="T85" fmla="*/ 23 h 413"/>
                    <a:gd name="T86" fmla="*/ 159 w 757"/>
                    <a:gd name="T87" fmla="*/ 27 h 413"/>
                    <a:gd name="T88" fmla="*/ 170 w 757"/>
                    <a:gd name="T89" fmla="*/ 33 h 413"/>
                    <a:gd name="T90" fmla="*/ 176 w 757"/>
                    <a:gd name="T91" fmla="*/ 42 h 413"/>
                    <a:gd name="T92" fmla="*/ 177 w 757"/>
                    <a:gd name="T93" fmla="*/ 52 h 413"/>
                    <a:gd name="T94" fmla="*/ 178 w 757"/>
                    <a:gd name="T95" fmla="*/ 59 h 413"/>
                    <a:gd name="T96" fmla="*/ 179 w 757"/>
                    <a:gd name="T97" fmla="*/ 64 h 413"/>
                    <a:gd name="T98" fmla="*/ 180 w 757"/>
                    <a:gd name="T99" fmla="*/ 67 h 413"/>
                    <a:gd name="T100" fmla="*/ 182 w 757"/>
                    <a:gd name="T101" fmla="*/ 67 h 413"/>
                    <a:gd name="T102" fmla="*/ 184 w 757"/>
                    <a:gd name="T103" fmla="*/ 62 h 413"/>
                    <a:gd name="T104" fmla="*/ 186 w 757"/>
                    <a:gd name="T105" fmla="*/ 55 h 413"/>
                    <a:gd name="T106" fmla="*/ 189 w 757"/>
                    <a:gd name="T107" fmla="*/ 44 h 413"/>
                    <a:gd name="T108" fmla="*/ 190 w 757"/>
                    <a:gd name="T109" fmla="*/ 39 h 413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757"/>
                    <a:gd name="T166" fmla="*/ 0 h 413"/>
                    <a:gd name="T167" fmla="*/ 757 w 757"/>
                    <a:gd name="T168" fmla="*/ 413 h 413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757" h="413">
                      <a:moveTo>
                        <a:pt x="757" y="154"/>
                      </a:moveTo>
                      <a:lnTo>
                        <a:pt x="757" y="152"/>
                      </a:lnTo>
                      <a:lnTo>
                        <a:pt x="755" y="144"/>
                      </a:lnTo>
                      <a:lnTo>
                        <a:pt x="751" y="134"/>
                      </a:lnTo>
                      <a:lnTo>
                        <a:pt x="745" y="120"/>
                      </a:lnTo>
                      <a:lnTo>
                        <a:pt x="731" y="104"/>
                      </a:lnTo>
                      <a:lnTo>
                        <a:pt x="713" y="88"/>
                      </a:lnTo>
                      <a:lnTo>
                        <a:pt x="701" y="78"/>
                      </a:lnTo>
                      <a:lnTo>
                        <a:pt x="687" y="70"/>
                      </a:lnTo>
                      <a:lnTo>
                        <a:pt x="671" y="62"/>
                      </a:lnTo>
                      <a:lnTo>
                        <a:pt x="653" y="54"/>
                      </a:lnTo>
                      <a:lnTo>
                        <a:pt x="613" y="38"/>
                      </a:lnTo>
                      <a:lnTo>
                        <a:pt x="573" y="24"/>
                      </a:lnTo>
                      <a:lnTo>
                        <a:pt x="531" y="12"/>
                      </a:lnTo>
                      <a:lnTo>
                        <a:pt x="491" y="4"/>
                      </a:lnTo>
                      <a:lnTo>
                        <a:pt x="453" y="0"/>
                      </a:lnTo>
                      <a:lnTo>
                        <a:pt x="419" y="2"/>
                      </a:lnTo>
                      <a:lnTo>
                        <a:pt x="389" y="8"/>
                      </a:lnTo>
                      <a:lnTo>
                        <a:pt x="365" y="22"/>
                      </a:lnTo>
                      <a:lnTo>
                        <a:pt x="355" y="32"/>
                      </a:lnTo>
                      <a:lnTo>
                        <a:pt x="343" y="44"/>
                      </a:lnTo>
                      <a:lnTo>
                        <a:pt x="315" y="72"/>
                      </a:lnTo>
                      <a:lnTo>
                        <a:pt x="285" y="106"/>
                      </a:lnTo>
                      <a:lnTo>
                        <a:pt x="253" y="140"/>
                      </a:lnTo>
                      <a:lnTo>
                        <a:pt x="219" y="174"/>
                      </a:lnTo>
                      <a:lnTo>
                        <a:pt x="187" y="202"/>
                      </a:lnTo>
                      <a:lnTo>
                        <a:pt x="171" y="212"/>
                      </a:lnTo>
                      <a:lnTo>
                        <a:pt x="157" y="222"/>
                      </a:lnTo>
                      <a:lnTo>
                        <a:pt x="143" y="228"/>
                      </a:lnTo>
                      <a:lnTo>
                        <a:pt x="129" y="232"/>
                      </a:lnTo>
                      <a:lnTo>
                        <a:pt x="117" y="236"/>
                      </a:lnTo>
                      <a:lnTo>
                        <a:pt x="103" y="244"/>
                      </a:lnTo>
                      <a:lnTo>
                        <a:pt x="91" y="253"/>
                      </a:lnTo>
                      <a:lnTo>
                        <a:pt x="81" y="265"/>
                      </a:lnTo>
                      <a:lnTo>
                        <a:pt x="59" y="293"/>
                      </a:lnTo>
                      <a:lnTo>
                        <a:pt x="39" y="327"/>
                      </a:lnTo>
                      <a:lnTo>
                        <a:pt x="23" y="359"/>
                      </a:lnTo>
                      <a:lnTo>
                        <a:pt x="15" y="373"/>
                      </a:lnTo>
                      <a:lnTo>
                        <a:pt x="10" y="387"/>
                      </a:lnTo>
                      <a:lnTo>
                        <a:pt x="6" y="397"/>
                      </a:lnTo>
                      <a:lnTo>
                        <a:pt x="2" y="405"/>
                      </a:lnTo>
                      <a:lnTo>
                        <a:pt x="0" y="411"/>
                      </a:lnTo>
                      <a:lnTo>
                        <a:pt x="0" y="413"/>
                      </a:lnTo>
                      <a:lnTo>
                        <a:pt x="2" y="411"/>
                      </a:lnTo>
                      <a:lnTo>
                        <a:pt x="4" y="407"/>
                      </a:lnTo>
                      <a:lnTo>
                        <a:pt x="10" y="399"/>
                      </a:lnTo>
                      <a:lnTo>
                        <a:pt x="17" y="391"/>
                      </a:lnTo>
                      <a:lnTo>
                        <a:pt x="35" y="367"/>
                      </a:lnTo>
                      <a:lnTo>
                        <a:pt x="59" y="343"/>
                      </a:lnTo>
                      <a:lnTo>
                        <a:pt x="85" y="319"/>
                      </a:lnTo>
                      <a:lnTo>
                        <a:pt x="99" y="307"/>
                      </a:lnTo>
                      <a:lnTo>
                        <a:pt x="113" y="299"/>
                      </a:lnTo>
                      <a:lnTo>
                        <a:pt x="125" y="291"/>
                      </a:lnTo>
                      <a:lnTo>
                        <a:pt x="139" y="287"/>
                      </a:lnTo>
                      <a:lnTo>
                        <a:pt x="151" y="285"/>
                      </a:lnTo>
                      <a:lnTo>
                        <a:pt x="161" y="287"/>
                      </a:lnTo>
                      <a:lnTo>
                        <a:pt x="181" y="291"/>
                      </a:lnTo>
                      <a:lnTo>
                        <a:pt x="201" y="293"/>
                      </a:lnTo>
                      <a:lnTo>
                        <a:pt x="221" y="293"/>
                      </a:lnTo>
                      <a:lnTo>
                        <a:pt x="239" y="293"/>
                      </a:lnTo>
                      <a:lnTo>
                        <a:pt x="255" y="295"/>
                      </a:lnTo>
                      <a:lnTo>
                        <a:pt x="267" y="299"/>
                      </a:lnTo>
                      <a:lnTo>
                        <a:pt x="277" y="307"/>
                      </a:lnTo>
                      <a:lnTo>
                        <a:pt x="279" y="319"/>
                      </a:lnTo>
                      <a:lnTo>
                        <a:pt x="279" y="323"/>
                      </a:lnTo>
                      <a:lnTo>
                        <a:pt x="281" y="325"/>
                      </a:lnTo>
                      <a:lnTo>
                        <a:pt x="283" y="319"/>
                      </a:lnTo>
                      <a:lnTo>
                        <a:pt x="287" y="311"/>
                      </a:lnTo>
                      <a:lnTo>
                        <a:pt x="291" y="301"/>
                      </a:lnTo>
                      <a:lnTo>
                        <a:pt x="297" y="287"/>
                      </a:lnTo>
                      <a:lnTo>
                        <a:pt x="309" y="255"/>
                      </a:lnTo>
                      <a:lnTo>
                        <a:pt x="325" y="220"/>
                      </a:lnTo>
                      <a:lnTo>
                        <a:pt x="343" y="184"/>
                      </a:lnTo>
                      <a:lnTo>
                        <a:pt x="351" y="170"/>
                      </a:lnTo>
                      <a:lnTo>
                        <a:pt x="361" y="156"/>
                      </a:lnTo>
                      <a:lnTo>
                        <a:pt x="371" y="144"/>
                      </a:lnTo>
                      <a:lnTo>
                        <a:pt x="381" y="136"/>
                      </a:lnTo>
                      <a:lnTo>
                        <a:pt x="409" y="120"/>
                      </a:lnTo>
                      <a:lnTo>
                        <a:pt x="431" y="106"/>
                      </a:lnTo>
                      <a:lnTo>
                        <a:pt x="451" y="98"/>
                      </a:lnTo>
                      <a:lnTo>
                        <a:pt x="469" y="92"/>
                      </a:lnTo>
                      <a:lnTo>
                        <a:pt x="485" y="88"/>
                      </a:lnTo>
                      <a:lnTo>
                        <a:pt x="501" y="88"/>
                      </a:lnTo>
                      <a:lnTo>
                        <a:pt x="515" y="88"/>
                      </a:lnTo>
                      <a:lnTo>
                        <a:pt x="533" y="90"/>
                      </a:lnTo>
                      <a:lnTo>
                        <a:pt x="569" y="92"/>
                      </a:lnTo>
                      <a:lnTo>
                        <a:pt x="603" y="98"/>
                      </a:lnTo>
                      <a:lnTo>
                        <a:pt x="633" y="106"/>
                      </a:lnTo>
                      <a:lnTo>
                        <a:pt x="657" y="116"/>
                      </a:lnTo>
                      <a:lnTo>
                        <a:pt x="679" y="130"/>
                      </a:lnTo>
                      <a:lnTo>
                        <a:pt x="693" y="148"/>
                      </a:lnTo>
                      <a:lnTo>
                        <a:pt x="703" y="166"/>
                      </a:lnTo>
                      <a:lnTo>
                        <a:pt x="707" y="190"/>
                      </a:lnTo>
                      <a:lnTo>
                        <a:pt x="707" y="208"/>
                      </a:lnTo>
                      <a:lnTo>
                        <a:pt x="709" y="222"/>
                      </a:lnTo>
                      <a:lnTo>
                        <a:pt x="709" y="236"/>
                      </a:lnTo>
                      <a:lnTo>
                        <a:pt x="711" y="245"/>
                      </a:lnTo>
                      <a:lnTo>
                        <a:pt x="713" y="253"/>
                      </a:lnTo>
                      <a:lnTo>
                        <a:pt x="713" y="261"/>
                      </a:lnTo>
                      <a:lnTo>
                        <a:pt x="717" y="267"/>
                      </a:lnTo>
                      <a:lnTo>
                        <a:pt x="721" y="269"/>
                      </a:lnTo>
                      <a:lnTo>
                        <a:pt x="725" y="265"/>
                      </a:lnTo>
                      <a:lnTo>
                        <a:pt x="729" y="257"/>
                      </a:lnTo>
                      <a:lnTo>
                        <a:pt x="735" y="247"/>
                      </a:lnTo>
                      <a:lnTo>
                        <a:pt x="739" y="234"/>
                      </a:lnTo>
                      <a:lnTo>
                        <a:pt x="743" y="218"/>
                      </a:lnTo>
                      <a:lnTo>
                        <a:pt x="751" y="188"/>
                      </a:lnTo>
                      <a:lnTo>
                        <a:pt x="753" y="174"/>
                      </a:lnTo>
                      <a:lnTo>
                        <a:pt x="755" y="164"/>
                      </a:lnTo>
                      <a:lnTo>
                        <a:pt x="757" y="156"/>
                      </a:lnTo>
                      <a:lnTo>
                        <a:pt x="757" y="154"/>
                      </a:lnTo>
                      <a:close/>
                    </a:path>
                  </a:pathLst>
                </a:custGeom>
                <a:solidFill>
                  <a:srgbClr val="E4D0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228" name="Freeform 172"/>
                <p:cNvSpPr>
                  <a:spLocks/>
                </p:cNvSpPr>
                <p:nvPr/>
              </p:nvSpPr>
              <p:spPr bwMode="auto">
                <a:xfrm>
                  <a:off x="3796" y="2150"/>
                  <a:ext cx="379" cy="207"/>
                </a:xfrm>
                <a:custGeom>
                  <a:avLst/>
                  <a:gdLst>
                    <a:gd name="T0" fmla="*/ 190 w 757"/>
                    <a:gd name="T1" fmla="*/ 38 h 413"/>
                    <a:gd name="T2" fmla="*/ 188 w 757"/>
                    <a:gd name="T3" fmla="*/ 34 h 413"/>
                    <a:gd name="T4" fmla="*/ 183 w 757"/>
                    <a:gd name="T5" fmla="*/ 26 h 413"/>
                    <a:gd name="T6" fmla="*/ 176 w 757"/>
                    <a:gd name="T7" fmla="*/ 20 h 413"/>
                    <a:gd name="T8" fmla="*/ 168 w 757"/>
                    <a:gd name="T9" fmla="*/ 16 h 413"/>
                    <a:gd name="T10" fmla="*/ 154 w 757"/>
                    <a:gd name="T11" fmla="*/ 10 h 413"/>
                    <a:gd name="T12" fmla="*/ 133 w 757"/>
                    <a:gd name="T13" fmla="*/ 3 h 413"/>
                    <a:gd name="T14" fmla="*/ 114 w 757"/>
                    <a:gd name="T15" fmla="*/ 0 h 413"/>
                    <a:gd name="T16" fmla="*/ 98 w 757"/>
                    <a:gd name="T17" fmla="*/ 2 h 413"/>
                    <a:gd name="T18" fmla="*/ 89 w 757"/>
                    <a:gd name="T19" fmla="*/ 8 h 413"/>
                    <a:gd name="T20" fmla="*/ 79 w 757"/>
                    <a:gd name="T21" fmla="*/ 18 h 413"/>
                    <a:gd name="T22" fmla="*/ 64 w 757"/>
                    <a:gd name="T23" fmla="*/ 35 h 413"/>
                    <a:gd name="T24" fmla="*/ 47 w 757"/>
                    <a:gd name="T25" fmla="*/ 51 h 413"/>
                    <a:gd name="T26" fmla="*/ 40 w 757"/>
                    <a:gd name="T27" fmla="*/ 56 h 413"/>
                    <a:gd name="T28" fmla="*/ 33 w 757"/>
                    <a:gd name="T29" fmla="*/ 58 h 413"/>
                    <a:gd name="T30" fmla="*/ 26 w 757"/>
                    <a:gd name="T31" fmla="*/ 61 h 413"/>
                    <a:gd name="T32" fmla="*/ 21 w 757"/>
                    <a:gd name="T33" fmla="*/ 67 h 413"/>
                    <a:gd name="T34" fmla="*/ 10 w 757"/>
                    <a:gd name="T35" fmla="*/ 82 h 413"/>
                    <a:gd name="T36" fmla="*/ 4 w 757"/>
                    <a:gd name="T37" fmla="*/ 94 h 413"/>
                    <a:gd name="T38" fmla="*/ 2 w 757"/>
                    <a:gd name="T39" fmla="*/ 100 h 413"/>
                    <a:gd name="T40" fmla="*/ 0 w 757"/>
                    <a:gd name="T41" fmla="*/ 103 h 413"/>
                    <a:gd name="T42" fmla="*/ 1 w 757"/>
                    <a:gd name="T43" fmla="*/ 103 h 413"/>
                    <a:gd name="T44" fmla="*/ 3 w 757"/>
                    <a:gd name="T45" fmla="*/ 100 h 413"/>
                    <a:gd name="T46" fmla="*/ 9 w 757"/>
                    <a:gd name="T47" fmla="*/ 92 h 413"/>
                    <a:gd name="T48" fmla="*/ 22 w 757"/>
                    <a:gd name="T49" fmla="*/ 80 h 413"/>
                    <a:gd name="T50" fmla="*/ 29 w 757"/>
                    <a:gd name="T51" fmla="*/ 75 h 413"/>
                    <a:gd name="T52" fmla="*/ 35 w 757"/>
                    <a:gd name="T53" fmla="*/ 72 h 413"/>
                    <a:gd name="T54" fmla="*/ 41 w 757"/>
                    <a:gd name="T55" fmla="*/ 72 h 413"/>
                    <a:gd name="T56" fmla="*/ 51 w 757"/>
                    <a:gd name="T57" fmla="*/ 74 h 413"/>
                    <a:gd name="T58" fmla="*/ 60 w 757"/>
                    <a:gd name="T59" fmla="*/ 74 h 413"/>
                    <a:gd name="T60" fmla="*/ 67 w 757"/>
                    <a:gd name="T61" fmla="*/ 75 h 413"/>
                    <a:gd name="T62" fmla="*/ 70 w 757"/>
                    <a:gd name="T63" fmla="*/ 80 h 413"/>
                    <a:gd name="T64" fmla="*/ 71 w 757"/>
                    <a:gd name="T65" fmla="*/ 82 h 413"/>
                    <a:gd name="T66" fmla="*/ 72 w 757"/>
                    <a:gd name="T67" fmla="*/ 78 h 413"/>
                    <a:gd name="T68" fmla="*/ 75 w 757"/>
                    <a:gd name="T69" fmla="*/ 72 h 413"/>
                    <a:gd name="T70" fmla="*/ 82 w 757"/>
                    <a:gd name="T71" fmla="*/ 55 h 413"/>
                    <a:gd name="T72" fmla="*/ 88 w 757"/>
                    <a:gd name="T73" fmla="*/ 43 h 413"/>
                    <a:gd name="T74" fmla="*/ 93 w 757"/>
                    <a:gd name="T75" fmla="*/ 36 h 413"/>
                    <a:gd name="T76" fmla="*/ 103 w 757"/>
                    <a:gd name="T77" fmla="*/ 30 h 413"/>
                    <a:gd name="T78" fmla="*/ 113 w 757"/>
                    <a:gd name="T79" fmla="*/ 25 h 413"/>
                    <a:gd name="T80" fmla="*/ 122 w 757"/>
                    <a:gd name="T81" fmla="*/ 22 h 413"/>
                    <a:gd name="T82" fmla="*/ 129 w 757"/>
                    <a:gd name="T83" fmla="*/ 22 h 413"/>
                    <a:gd name="T84" fmla="*/ 143 w 757"/>
                    <a:gd name="T85" fmla="*/ 23 h 413"/>
                    <a:gd name="T86" fmla="*/ 159 w 757"/>
                    <a:gd name="T87" fmla="*/ 27 h 413"/>
                    <a:gd name="T88" fmla="*/ 170 w 757"/>
                    <a:gd name="T89" fmla="*/ 33 h 413"/>
                    <a:gd name="T90" fmla="*/ 176 w 757"/>
                    <a:gd name="T91" fmla="*/ 42 h 413"/>
                    <a:gd name="T92" fmla="*/ 177 w 757"/>
                    <a:gd name="T93" fmla="*/ 52 h 413"/>
                    <a:gd name="T94" fmla="*/ 178 w 757"/>
                    <a:gd name="T95" fmla="*/ 59 h 413"/>
                    <a:gd name="T96" fmla="*/ 179 w 757"/>
                    <a:gd name="T97" fmla="*/ 64 h 413"/>
                    <a:gd name="T98" fmla="*/ 180 w 757"/>
                    <a:gd name="T99" fmla="*/ 67 h 413"/>
                    <a:gd name="T100" fmla="*/ 182 w 757"/>
                    <a:gd name="T101" fmla="*/ 67 h 413"/>
                    <a:gd name="T102" fmla="*/ 184 w 757"/>
                    <a:gd name="T103" fmla="*/ 62 h 413"/>
                    <a:gd name="T104" fmla="*/ 186 w 757"/>
                    <a:gd name="T105" fmla="*/ 55 h 413"/>
                    <a:gd name="T106" fmla="*/ 189 w 757"/>
                    <a:gd name="T107" fmla="*/ 44 h 413"/>
                    <a:gd name="T108" fmla="*/ 190 w 757"/>
                    <a:gd name="T109" fmla="*/ 39 h 413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757"/>
                    <a:gd name="T166" fmla="*/ 0 h 413"/>
                    <a:gd name="T167" fmla="*/ 757 w 757"/>
                    <a:gd name="T168" fmla="*/ 413 h 413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757" h="413">
                      <a:moveTo>
                        <a:pt x="757" y="154"/>
                      </a:moveTo>
                      <a:lnTo>
                        <a:pt x="757" y="152"/>
                      </a:lnTo>
                      <a:lnTo>
                        <a:pt x="755" y="144"/>
                      </a:lnTo>
                      <a:lnTo>
                        <a:pt x="751" y="134"/>
                      </a:lnTo>
                      <a:lnTo>
                        <a:pt x="745" y="120"/>
                      </a:lnTo>
                      <a:lnTo>
                        <a:pt x="731" y="104"/>
                      </a:lnTo>
                      <a:lnTo>
                        <a:pt x="713" y="88"/>
                      </a:lnTo>
                      <a:lnTo>
                        <a:pt x="701" y="78"/>
                      </a:lnTo>
                      <a:lnTo>
                        <a:pt x="687" y="70"/>
                      </a:lnTo>
                      <a:lnTo>
                        <a:pt x="671" y="62"/>
                      </a:lnTo>
                      <a:lnTo>
                        <a:pt x="653" y="54"/>
                      </a:lnTo>
                      <a:lnTo>
                        <a:pt x="613" y="38"/>
                      </a:lnTo>
                      <a:lnTo>
                        <a:pt x="573" y="24"/>
                      </a:lnTo>
                      <a:lnTo>
                        <a:pt x="531" y="12"/>
                      </a:lnTo>
                      <a:lnTo>
                        <a:pt x="491" y="4"/>
                      </a:lnTo>
                      <a:lnTo>
                        <a:pt x="453" y="0"/>
                      </a:lnTo>
                      <a:lnTo>
                        <a:pt x="419" y="2"/>
                      </a:lnTo>
                      <a:lnTo>
                        <a:pt x="389" y="8"/>
                      </a:lnTo>
                      <a:lnTo>
                        <a:pt x="365" y="22"/>
                      </a:lnTo>
                      <a:lnTo>
                        <a:pt x="355" y="32"/>
                      </a:lnTo>
                      <a:lnTo>
                        <a:pt x="343" y="44"/>
                      </a:lnTo>
                      <a:lnTo>
                        <a:pt x="315" y="72"/>
                      </a:lnTo>
                      <a:lnTo>
                        <a:pt x="285" y="106"/>
                      </a:lnTo>
                      <a:lnTo>
                        <a:pt x="253" y="140"/>
                      </a:lnTo>
                      <a:lnTo>
                        <a:pt x="219" y="174"/>
                      </a:lnTo>
                      <a:lnTo>
                        <a:pt x="187" y="202"/>
                      </a:lnTo>
                      <a:lnTo>
                        <a:pt x="171" y="212"/>
                      </a:lnTo>
                      <a:lnTo>
                        <a:pt x="157" y="222"/>
                      </a:lnTo>
                      <a:lnTo>
                        <a:pt x="143" y="228"/>
                      </a:lnTo>
                      <a:lnTo>
                        <a:pt x="129" y="232"/>
                      </a:lnTo>
                      <a:lnTo>
                        <a:pt x="117" y="236"/>
                      </a:lnTo>
                      <a:lnTo>
                        <a:pt x="103" y="244"/>
                      </a:lnTo>
                      <a:lnTo>
                        <a:pt x="91" y="253"/>
                      </a:lnTo>
                      <a:lnTo>
                        <a:pt x="81" y="265"/>
                      </a:lnTo>
                      <a:lnTo>
                        <a:pt x="59" y="293"/>
                      </a:lnTo>
                      <a:lnTo>
                        <a:pt x="39" y="327"/>
                      </a:lnTo>
                      <a:lnTo>
                        <a:pt x="23" y="359"/>
                      </a:lnTo>
                      <a:lnTo>
                        <a:pt x="15" y="373"/>
                      </a:lnTo>
                      <a:lnTo>
                        <a:pt x="10" y="387"/>
                      </a:lnTo>
                      <a:lnTo>
                        <a:pt x="6" y="397"/>
                      </a:lnTo>
                      <a:lnTo>
                        <a:pt x="2" y="405"/>
                      </a:lnTo>
                      <a:lnTo>
                        <a:pt x="0" y="411"/>
                      </a:lnTo>
                      <a:lnTo>
                        <a:pt x="0" y="413"/>
                      </a:lnTo>
                      <a:lnTo>
                        <a:pt x="2" y="411"/>
                      </a:lnTo>
                      <a:lnTo>
                        <a:pt x="4" y="407"/>
                      </a:lnTo>
                      <a:lnTo>
                        <a:pt x="10" y="399"/>
                      </a:lnTo>
                      <a:lnTo>
                        <a:pt x="17" y="391"/>
                      </a:lnTo>
                      <a:lnTo>
                        <a:pt x="35" y="367"/>
                      </a:lnTo>
                      <a:lnTo>
                        <a:pt x="59" y="343"/>
                      </a:lnTo>
                      <a:lnTo>
                        <a:pt x="85" y="319"/>
                      </a:lnTo>
                      <a:lnTo>
                        <a:pt x="99" y="307"/>
                      </a:lnTo>
                      <a:lnTo>
                        <a:pt x="113" y="299"/>
                      </a:lnTo>
                      <a:lnTo>
                        <a:pt x="125" y="291"/>
                      </a:lnTo>
                      <a:lnTo>
                        <a:pt x="139" y="287"/>
                      </a:lnTo>
                      <a:lnTo>
                        <a:pt x="151" y="285"/>
                      </a:lnTo>
                      <a:lnTo>
                        <a:pt x="161" y="287"/>
                      </a:lnTo>
                      <a:lnTo>
                        <a:pt x="181" y="291"/>
                      </a:lnTo>
                      <a:lnTo>
                        <a:pt x="201" y="293"/>
                      </a:lnTo>
                      <a:lnTo>
                        <a:pt x="221" y="293"/>
                      </a:lnTo>
                      <a:lnTo>
                        <a:pt x="239" y="293"/>
                      </a:lnTo>
                      <a:lnTo>
                        <a:pt x="255" y="295"/>
                      </a:lnTo>
                      <a:lnTo>
                        <a:pt x="267" y="299"/>
                      </a:lnTo>
                      <a:lnTo>
                        <a:pt x="277" y="307"/>
                      </a:lnTo>
                      <a:lnTo>
                        <a:pt x="279" y="319"/>
                      </a:lnTo>
                      <a:lnTo>
                        <a:pt x="279" y="323"/>
                      </a:lnTo>
                      <a:lnTo>
                        <a:pt x="281" y="325"/>
                      </a:lnTo>
                      <a:lnTo>
                        <a:pt x="283" y="319"/>
                      </a:lnTo>
                      <a:lnTo>
                        <a:pt x="287" y="311"/>
                      </a:lnTo>
                      <a:lnTo>
                        <a:pt x="291" y="301"/>
                      </a:lnTo>
                      <a:lnTo>
                        <a:pt x="297" y="287"/>
                      </a:lnTo>
                      <a:lnTo>
                        <a:pt x="309" y="255"/>
                      </a:lnTo>
                      <a:lnTo>
                        <a:pt x="325" y="220"/>
                      </a:lnTo>
                      <a:lnTo>
                        <a:pt x="343" y="184"/>
                      </a:lnTo>
                      <a:lnTo>
                        <a:pt x="351" y="170"/>
                      </a:lnTo>
                      <a:lnTo>
                        <a:pt x="361" y="156"/>
                      </a:lnTo>
                      <a:lnTo>
                        <a:pt x="371" y="144"/>
                      </a:lnTo>
                      <a:lnTo>
                        <a:pt x="381" y="136"/>
                      </a:lnTo>
                      <a:lnTo>
                        <a:pt x="409" y="120"/>
                      </a:lnTo>
                      <a:lnTo>
                        <a:pt x="431" y="106"/>
                      </a:lnTo>
                      <a:lnTo>
                        <a:pt x="451" y="98"/>
                      </a:lnTo>
                      <a:lnTo>
                        <a:pt x="469" y="92"/>
                      </a:lnTo>
                      <a:lnTo>
                        <a:pt x="485" y="88"/>
                      </a:lnTo>
                      <a:lnTo>
                        <a:pt x="501" y="88"/>
                      </a:lnTo>
                      <a:lnTo>
                        <a:pt x="515" y="88"/>
                      </a:lnTo>
                      <a:lnTo>
                        <a:pt x="533" y="90"/>
                      </a:lnTo>
                      <a:lnTo>
                        <a:pt x="569" y="92"/>
                      </a:lnTo>
                      <a:lnTo>
                        <a:pt x="603" y="98"/>
                      </a:lnTo>
                      <a:lnTo>
                        <a:pt x="633" y="106"/>
                      </a:lnTo>
                      <a:lnTo>
                        <a:pt x="657" y="116"/>
                      </a:lnTo>
                      <a:lnTo>
                        <a:pt x="679" y="130"/>
                      </a:lnTo>
                      <a:lnTo>
                        <a:pt x="693" y="148"/>
                      </a:lnTo>
                      <a:lnTo>
                        <a:pt x="703" y="166"/>
                      </a:lnTo>
                      <a:lnTo>
                        <a:pt x="707" y="190"/>
                      </a:lnTo>
                      <a:lnTo>
                        <a:pt x="707" y="208"/>
                      </a:lnTo>
                      <a:lnTo>
                        <a:pt x="709" y="222"/>
                      </a:lnTo>
                      <a:lnTo>
                        <a:pt x="709" y="236"/>
                      </a:lnTo>
                      <a:lnTo>
                        <a:pt x="711" y="245"/>
                      </a:lnTo>
                      <a:lnTo>
                        <a:pt x="713" y="253"/>
                      </a:lnTo>
                      <a:lnTo>
                        <a:pt x="713" y="261"/>
                      </a:lnTo>
                      <a:lnTo>
                        <a:pt x="717" y="267"/>
                      </a:lnTo>
                      <a:lnTo>
                        <a:pt x="721" y="269"/>
                      </a:lnTo>
                      <a:lnTo>
                        <a:pt x="725" y="265"/>
                      </a:lnTo>
                      <a:lnTo>
                        <a:pt x="729" y="257"/>
                      </a:lnTo>
                      <a:lnTo>
                        <a:pt x="735" y="247"/>
                      </a:lnTo>
                      <a:lnTo>
                        <a:pt x="739" y="234"/>
                      </a:lnTo>
                      <a:lnTo>
                        <a:pt x="743" y="218"/>
                      </a:lnTo>
                      <a:lnTo>
                        <a:pt x="751" y="188"/>
                      </a:lnTo>
                      <a:lnTo>
                        <a:pt x="753" y="174"/>
                      </a:lnTo>
                      <a:lnTo>
                        <a:pt x="755" y="164"/>
                      </a:lnTo>
                      <a:lnTo>
                        <a:pt x="757" y="156"/>
                      </a:lnTo>
                      <a:lnTo>
                        <a:pt x="757" y="154"/>
                      </a:lnTo>
                    </a:path>
                  </a:pathLst>
                </a:custGeom>
                <a:noFill/>
                <a:ln w="12700">
                  <a:solidFill>
                    <a:srgbClr val="E4D0B8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156" name="Group 173"/>
              <p:cNvGrpSpPr>
                <a:grpSpLocks/>
              </p:cNvGrpSpPr>
              <p:nvPr/>
            </p:nvGrpSpPr>
            <p:grpSpPr bwMode="auto">
              <a:xfrm>
                <a:off x="4103" y="2000"/>
                <a:ext cx="4" cy="1"/>
                <a:chOff x="4103" y="2000"/>
                <a:chExt cx="4" cy="1"/>
              </a:xfrm>
            </p:grpSpPr>
            <p:sp>
              <p:nvSpPr>
                <p:cNvPr id="225" name="Freeform 174"/>
                <p:cNvSpPr>
                  <a:spLocks/>
                </p:cNvSpPr>
                <p:nvPr/>
              </p:nvSpPr>
              <p:spPr bwMode="auto">
                <a:xfrm>
                  <a:off x="4103" y="2000"/>
                  <a:ext cx="4" cy="1"/>
                </a:xfrm>
                <a:custGeom>
                  <a:avLst/>
                  <a:gdLst>
                    <a:gd name="T0" fmla="*/ 0 w 8"/>
                    <a:gd name="T1" fmla="*/ 1 h 2"/>
                    <a:gd name="T2" fmla="*/ 1 w 8"/>
                    <a:gd name="T3" fmla="*/ 1 h 2"/>
                    <a:gd name="T4" fmla="*/ 2 w 8"/>
                    <a:gd name="T5" fmla="*/ 0 h 2"/>
                    <a:gd name="T6" fmla="*/ 1 w 8"/>
                    <a:gd name="T7" fmla="*/ 0 h 2"/>
                    <a:gd name="T8" fmla="*/ 0 w 8"/>
                    <a:gd name="T9" fmla="*/ 1 h 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"/>
                    <a:gd name="T16" fmla="*/ 0 h 2"/>
                    <a:gd name="T17" fmla="*/ 8 w 8"/>
                    <a:gd name="T18" fmla="*/ 2 h 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" h="2">
                      <a:moveTo>
                        <a:pt x="0" y="2"/>
                      </a:moveTo>
                      <a:lnTo>
                        <a:pt x="4" y="2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E4D0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226" name="Freeform 175"/>
                <p:cNvSpPr>
                  <a:spLocks/>
                </p:cNvSpPr>
                <p:nvPr/>
              </p:nvSpPr>
              <p:spPr bwMode="auto">
                <a:xfrm>
                  <a:off x="4103" y="2000"/>
                  <a:ext cx="4" cy="1"/>
                </a:xfrm>
                <a:custGeom>
                  <a:avLst/>
                  <a:gdLst>
                    <a:gd name="T0" fmla="*/ 0 w 8"/>
                    <a:gd name="T1" fmla="*/ 1 h 2"/>
                    <a:gd name="T2" fmla="*/ 1 w 8"/>
                    <a:gd name="T3" fmla="*/ 1 h 2"/>
                    <a:gd name="T4" fmla="*/ 2 w 8"/>
                    <a:gd name="T5" fmla="*/ 0 h 2"/>
                    <a:gd name="T6" fmla="*/ 1 w 8"/>
                    <a:gd name="T7" fmla="*/ 0 h 2"/>
                    <a:gd name="T8" fmla="*/ 0 w 8"/>
                    <a:gd name="T9" fmla="*/ 1 h 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"/>
                    <a:gd name="T16" fmla="*/ 0 h 2"/>
                    <a:gd name="T17" fmla="*/ 8 w 8"/>
                    <a:gd name="T18" fmla="*/ 2 h 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" h="2">
                      <a:moveTo>
                        <a:pt x="0" y="2"/>
                      </a:moveTo>
                      <a:lnTo>
                        <a:pt x="4" y="2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0" y="2"/>
                      </a:lnTo>
                    </a:path>
                  </a:pathLst>
                </a:custGeom>
                <a:noFill/>
                <a:ln w="12700">
                  <a:solidFill>
                    <a:srgbClr val="E4D0B8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157" name="Group 176"/>
              <p:cNvGrpSpPr>
                <a:grpSpLocks/>
              </p:cNvGrpSpPr>
              <p:nvPr/>
            </p:nvGrpSpPr>
            <p:grpSpPr bwMode="auto">
              <a:xfrm>
                <a:off x="3813" y="1804"/>
                <a:ext cx="289" cy="273"/>
                <a:chOff x="3813" y="1804"/>
                <a:chExt cx="289" cy="273"/>
              </a:xfrm>
            </p:grpSpPr>
            <p:sp>
              <p:nvSpPr>
                <p:cNvPr id="223" name="Freeform 177"/>
                <p:cNvSpPr>
                  <a:spLocks/>
                </p:cNvSpPr>
                <p:nvPr/>
              </p:nvSpPr>
              <p:spPr bwMode="auto">
                <a:xfrm>
                  <a:off x="3813" y="1804"/>
                  <a:ext cx="289" cy="273"/>
                </a:xfrm>
                <a:custGeom>
                  <a:avLst/>
                  <a:gdLst>
                    <a:gd name="T0" fmla="*/ 75 w 578"/>
                    <a:gd name="T1" fmla="*/ 72 h 546"/>
                    <a:gd name="T2" fmla="*/ 57 w 578"/>
                    <a:gd name="T3" fmla="*/ 61 h 546"/>
                    <a:gd name="T4" fmla="*/ 47 w 578"/>
                    <a:gd name="T5" fmla="*/ 55 h 546"/>
                    <a:gd name="T6" fmla="*/ 46 w 578"/>
                    <a:gd name="T7" fmla="*/ 57 h 546"/>
                    <a:gd name="T8" fmla="*/ 52 w 578"/>
                    <a:gd name="T9" fmla="*/ 68 h 546"/>
                    <a:gd name="T10" fmla="*/ 53 w 578"/>
                    <a:gd name="T11" fmla="*/ 71 h 546"/>
                    <a:gd name="T12" fmla="*/ 48 w 578"/>
                    <a:gd name="T13" fmla="*/ 75 h 546"/>
                    <a:gd name="T14" fmla="*/ 42 w 578"/>
                    <a:gd name="T15" fmla="*/ 73 h 546"/>
                    <a:gd name="T16" fmla="*/ 33 w 578"/>
                    <a:gd name="T17" fmla="*/ 66 h 546"/>
                    <a:gd name="T18" fmla="*/ 29 w 578"/>
                    <a:gd name="T19" fmla="*/ 58 h 546"/>
                    <a:gd name="T20" fmla="*/ 35 w 578"/>
                    <a:gd name="T21" fmla="*/ 46 h 546"/>
                    <a:gd name="T22" fmla="*/ 41 w 578"/>
                    <a:gd name="T23" fmla="*/ 38 h 546"/>
                    <a:gd name="T24" fmla="*/ 48 w 578"/>
                    <a:gd name="T25" fmla="*/ 37 h 546"/>
                    <a:gd name="T26" fmla="*/ 51 w 578"/>
                    <a:gd name="T27" fmla="*/ 40 h 546"/>
                    <a:gd name="T28" fmla="*/ 62 w 578"/>
                    <a:gd name="T29" fmla="*/ 22 h 546"/>
                    <a:gd name="T30" fmla="*/ 86 w 578"/>
                    <a:gd name="T31" fmla="*/ 0 h 546"/>
                    <a:gd name="T32" fmla="*/ 80 w 578"/>
                    <a:gd name="T33" fmla="*/ 3 h 546"/>
                    <a:gd name="T34" fmla="*/ 71 w 578"/>
                    <a:gd name="T35" fmla="*/ 3 h 546"/>
                    <a:gd name="T36" fmla="*/ 59 w 578"/>
                    <a:gd name="T37" fmla="*/ 7 h 546"/>
                    <a:gd name="T38" fmla="*/ 52 w 578"/>
                    <a:gd name="T39" fmla="*/ 17 h 546"/>
                    <a:gd name="T40" fmla="*/ 34 w 578"/>
                    <a:gd name="T41" fmla="*/ 24 h 546"/>
                    <a:gd name="T42" fmla="*/ 31 w 578"/>
                    <a:gd name="T43" fmla="*/ 26 h 546"/>
                    <a:gd name="T44" fmla="*/ 27 w 578"/>
                    <a:gd name="T45" fmla="*/ 34 h 546"/>
                    <a:gd name="T46" fmla="*/ 25 w 578"/>
                    <a:gd name="T47" fmla="*/ 34 h 546"/>
                    <a:gd name="T48" fmla="*/ 25 w 578"/>
                    <a:gd name="T49" fmla="*/ 38 h 546"/>
                    <a:gd name="T50" fmla="*/ 15 w 578"/>
                    <a:gd name="T51" fmla="*/ 36 h 546"/>
                    <a:gd name="T52" fmla="*/ 10 w 578"/>
                    <a:gd name="T53" fmla="*/ 26 h 546"/>
                    <a:gd name="T54" fmla="*/ 9 w 578"/>
                    <a:gd name="T55" fmla="*/ 15 h 546"/>
                    <a:gd name="T56" fmla="*/ 10 w 578"/>
                    <a:gd name="T57" fmla="*/ 10 h 546"/>
                    <a:gd name="T58" fmla="*/ 6 w 578"/>
                    <a:gd name="T59" fmla="*/ 14 h 546"/>
                    <a:gd name="T60" fmla="*/ 1 w 578"/>
                    <a:gd name="T61" fmla="*/ 26 h 546"/>
                    <a:gd name="T62" fmla="*/ 1 w 578"/>
                    <a:gd name="T63" fmla="*/ 41 h 546"/>
                    <a:gd name="T64" fmla="*/ 4 w 578"/>
                    <a:gd name="T65" fmla="*/ 49 h 546"/>
                    <a:gd name="T66" fmla="*/ 6 w 578"/>
                    <a:gd name="T67" fmla="*/ 51 h 546"/>
                    <a:gd name="T68" fmla="*/ 8 w 578"/>
                    <a:gd name="T69" fmla="*/ 55 h 546"/>
                    <a:gd name="T70" fmla="*/ 18 w 578"/>
                    <a:gd name="T71" fmla="*/ 71 h 546"/>
                    <a:gd name="T72" fmla="*/ 27 w 578"/>
                    <a:gd name="T73" fmla="*/ 85 h 546"/>
                    <a:gd name="T74" fmla="*/ 31 w 578"/>
                    <a:gd name="T75" fmla="*/ 91 h 546"/>
                    <a:gd name="T76" fmla="*/ 34 w 578"/>
                    <a:gd name="T77" fmla="*/ 94 h 546"/>
                    <a:gd name="T78" fmla="*/ 38 w 578"/>
                    <a:gd name="T79" fmla="*/ 105 h 546"/>
                    <a:gd name="T80" fmla="*/ 49 w 578"/>
                    <a:gd name="T81" fmla="*/ 123 h 546"/>
                    <a:gd name="T82" fmla="*/ 56 w 578"/>
                    <a:gd name="T83" fmla="*/ 134 h 546"/>
                    <a:gd name="T84" fmla="*/ 59 w 578"/>
                    <a:gd name="T85" fmla="*/ 136 h 546"/>
                    <a:gd name="T86" fmla="*/ 60 w 578"/>
                    <a:gd name="T87" fmla="*/ 118 h 546"/>
                    <a:gd name="T88" fmla="*/ 67 w 578"/>
                    <a:gd name="T89" fmla="*/ 95 h 546"/>
                    <a:gd name="T90" fmla="*/ 72 w 578"/>
                    <a:gd name="T91" fmla="*/ 84 h 546"/>
                    <a:gd name="T92" fmla="*/ 77 w 578"/>
                    <a:gd name="T93" fmla="*/ 82 h 546"/>
                    <a:gd name="T94" fmla="*/ 94 w 578"/>
                    <a:gd name="T95" fmla="*/ 86 h 546"/>
                    <a:gd name="T96" fmla="*/ 117 w 578"/>
                    <a:gd name="T97" fmla="*/ 95 h 546"/>
                    <a:gd name="T98" fmla="*/ 127 w 578"/>
                    <a:gd name="T99" fmla="*/ 100 h 546"/>
                    <a:gd name="T100" fmla="*/ 139 w 578"/>
                    <a:gd name="T101" fmla="*/ 101 h 546"/>
                    <a:gd name="T102" fmla="*/ 143 w 578"/>
                    <a:gd name="T103" fmla="*/ 99 h 546"/>
                    <a:gd name="T104" fmla="*/ 133 w 578"/>
                    <a:gd name="T105" fmla="*/ 96 h 546"/>
                    <a:gd name="T106" fmla="*/ 104 w 578"/>
                    <a:gd name="T107" fmla="*/ 83 h 546"/>
                    <a:gd name="T108" fmla="*/ 86 w 578"/>
                    <a:gd name="T109" fmla="*/ 75 h 54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578"/>
                    <a:gd name="T166" fmla="*/ 0 h 546"/>
                    <a:gd name="T167" fmla="*/ 578 w 578"/>
                    <a:gd name="T168" fmla="*/ 546 h 546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578" h="546">
                      <a:moveTo>
                        <a:pt x="322" y="295"/>
                      </a:moveTo>
                      <a:lnTo>
                        <a:pt x="312" y="293"/>
                      </a:lnTo>
                      <a:lnTo>
                        <a:pt x="302" y="289"/>
                      </a:lnTo>
                      <a:lnTo>
                        <a:pt x="278" y="277"/>
                      </a:lnTo>
                      <a:lnTo>
                        <a:pt x="252" y="263"/>
                      </a:lnTo>
                      <a:lnTo>
                        <a:pt x="228" y="247"/>
                      </a:lnTo>
                      <a:lnTo>
                        <a:pt x="208" y="233"/>
                      </a:lnTo>
                      <a:lnTo>
                        <a:pt x="192" y="223"/>
                      </a:lnTo>
                      <a:lnTo>
                        <a:pt x="188" y="221"/>
                      </a:lnTo>
                      <a:lnTo>
                        <a:pt x="184" y="221"/>
                      </a:lnTo>
                      <a:lnTo>
                        <a:pt x="184" y="223"/>
                      </a:lnTo>
                      <a:lnTo>
                        <a:pt x="186" y="229"/>
                      </a:lnTo>
                      <a:lnTo>
                        <a:pt x="194" y="241"/>
                      </a:lnTo>
                      <a:lnTo>
                        <a:pt x="200" y="253"/>
                      </a:lnTo>
                      <a:lnTo>
                        <a:pt x="210" y="269"/>
                      </a:lnTo>
                      <a:lnTo>
                        <a:pt x="212" y="275"/>
                      </a:lnTo>
                      <a:lnTo>
                        <a:pt x="214" y="281"/>
                      </a:lnTo>
                      <a:lnTo>
                        <a:pt x="212" y="287"/>
                      </a:lnTo>
                      <a:lnTo>
                        <a:pt x="206" y="293"/>
                      </a:lnTo>
                      <a:lnTo>
                        <a:pt x="200" y="299"/>
                      </a:lnTo>
                      <a:lnTo>
                        <a:pt x="194" y="303"/>
                      </a:lnTo>
                      <a:lnTo>
                        <a:pt x="186" y="303"/>
                      </a:lnTo>
                      <a:lnTo>
                        <a:pt x="178" y="301"/>
                      </a:lnTo>
                      <a:lnTo>
                        <a:pt x="168" y="295"/>
                      </a:lnTo>
                      <a:lnTo>
                        <a:pt x="158" y="287"/>
                      </a:lnTo>
                      <a:lnTo>
                        <a:pt x="146" y="275"/>
                      </a:lnTo>
                      <a:lnTo>
                        <a:pt x="132" y="261"/>
                      </a:lnTo>
                      <a:lnTo>
                        <a:pt x="126" y="257"/>
                      </a:lnTo>
                      <a:lnTo>
                        <a:pt x="122" y="251"/>
                      </a:lnTo>
                      <a:lnTo>
                        <a:pt x="118" y="235"/>
                      </a:lnTo>
                      <a:lnTo>
                        <a:pt x="122" y="219"/>
                      </a:lnTo>
                      <a:lnTo>
                        <a:pt x="130" y="203"/>
                      </a:lnTo>
                      <a:lnTo>
                        <a:pt x="138" y="185"/>
                      </a:lnTo>
                      <a:lnTo>
                        <a:pt x="152" y="167"/>
                      </a:lnTo>
                      <a:lnTo>
                        <a:pt x="160" y="159"/>
                      </a:lnTo>
                      <a:lnTo>
                        <a:pt x="166" y="155"/>
                      </a:lnTo>
                      <a:lnTo>
                        <a:pt x="178" y="149"/>
                      </a:lnTo>
                      <a:lnTo>
                        <a:pt x="188" y="147"/>
                      </a:lnTo>
                      <a:lnTo>
                        <a:pt x="194" y="149"/>
                      </a:lnTo>
                      <a:lnTo>
                        <a:pt x="200" y="155"/>
                      </a:lnTo>
                      <a:lnTo>
                        <a:pt x="202" y="159"/>
                      </a:lnTo>
                      <a:lnTo>
                        <a:pt x="204" y="163"/>
                      </a:lnTo>
                      <a:lnTo>
                        <a:pt x="204" y="165"/>
                      </a:lnTo>
                      <a:lnTo>
                        <a:pt x="206" y="93"/>
                      </a:lnTo>
                      <a:lnTo>
                        <a:pt x="248" y="89"/>
                      </a:lnTo>
                      <a:lnTo>
                        <a:pt x="258" y="53"/>
                      </a:lnTo>
                      <a:lnTo>
                        <a:pt x="320" y="41"/>
                      </a:lnTo>
                      <a:lnTo>
                        <a:pt x="344" y="0"/>
                      </a:lnTo>
                      <a:lnTo>
                        <a:pt x="336" y="8"/>
                      </a:lnTo>
                      <a:lnTo>
                        <a:pt x="328" y="12"/>
                      </a:lnTo>
                      <a:lnTo>
                        <a:pt x="320" y="12"/>
                      </a:lnTo>
                      <a:lnTo>
                        <a:pt x="310" y="12"/>
                      </a:lnTo>
                      <a:lnTo>
                        <a:pt x="292" y="12"/>
                      </a:lnTo>
                      <a:lnTo>
                        <a:pt x="282" y="14"/>
                      </a:lnTo>
                      <a:lnTo>
                        <a:pt x="272" y="18"/>
                      </a:lnTo>
                      <a:lnTo>
                        <a:pt x="252" y="27"/>
                      </a:lnTo>
                      <a:lnTo>
                        <a:pt x="236" y="31"/>
                      </a:lnTo>
                      <a:lnTo>
                        <a:pt x="226" y="31"/>
                      </a:lnTo>
                      <a:lnTo>
                        <a:pt x="222" y="31"/>
                      </a:lnTo>
                      <a:lnTo>
                        <a:pt x="210" y="65"/>
                      </a:lnTo>
                      <a:lnTo>
                        <a:pt x="180" y="73"/>
                      </a:lnTo>
                      <a:lnTo>
                        <a:pt x="158" y="121"/>
                      </a:lnTo>
                      <a:lnTo>
                        <a:pt x="136" y="99"/>
                      </a:lnTo>
                      <a:lnTo>
                        <a:pt x="132" y="101"/>
                      </a:lnTo>
                      <a:lnTo>
                        <a:pt x="128" y="103"/>
                      </a:lnTo>
                      <a:lnTo>
                        <a:pt x="124" y="107"/>
                      </a:lnTo>
                      <a:lnTo>
                        <a:pt x="118" y="113"/>
                      </a:lnTo>
                      <a:lnTo>
                        <a:pt x="114" y="121"/>
                      </a:lnTo>
                      <a:lnTo>
                        <a:pt x="108" y="133"/>
                      </a:lnTo>
                      <a:lnTo>
                        <a:pt x="102" y="147"/>
                      </a:lnTo>
                      <a:lnTo>
                        <a:pt x="100" y="139"/>
                      </a:lnTo>
                      <a:lnTo>
                        <a:pt x="100" y="137"/>
                      </a:lnTo>
                      <a:lnTo>
                        <a:pt x="100" y="141"/>
                      </a:lnTo>
                      <a:lnTo>
                        <a:pt x="100" y="145"/>
                      </a:lnTo>
                      <a:lnTo>
                        <a:pt x="100" y="153"/>
                      </a:lnTo>
                      <a:lnTo>
                        <a:pt x="86" y="153"/>
                      </a:lnTo>
                      <a:lnTo>
                        <a:pt x="72" y="151"/>
                      </a:lnTo>
                      <a:lnTo>
                        <a:pt x="60" y="145"/>
                      </a:lnTo>
                      <a:lnTo>
                        <a:pt x="52" y="137"/>
                      </a:lnTo>
                      <a:lnTo>
                        <a:pt x="46" y="123"/>
                      </a:lnTo>
                      <a:lnTo>
                        <a:pt x="40" y="107"/>
                      </a:lnTo>
                      <a:lnTo>
                        <a:pt x="38" y="91"/>
                      </a:lnTo>
                      <a:lnTo>
                        <a:pt x="38" y="75"/>
                      </a:lnTo>
                      <a:lnTo>
                        <a:pt x="38" y="61"/>
                      </a:lnTo>
                      <a:lnTo>
                        <a:pt x="38" y="51"/>
                      </a:lnTo>
                      <a:lnTo>
                        <a:pt x="40" y="43"/>
                      </a:lnTo>
                      <a:lnTo>
                        <a:pt x="40" y="41"/>
                      </a:lnTo>
                      <a:lnTo>
                        <a:pt x="38" y="43"/>
                      </a:lnTo>
                      <a:lnTo>
                        <a:pt x="32" y="49"/>
                      </a:lnTo>
                      <a:lnTo>
                        <a:pt x="26" y="59"/>
                      </a:lnTo>
                      <a:lnTo>
                        <a:pt x="18" y="71"/>
                      </a:lnTo>
                      <a:lnTo>
                        <a:pt x="10" y="87"/>
                      </a:lnTo>
                      <a:lnTo>
                        <a:pt x="4" y="105"/>
                      </a:lnTo>
                      <a:lnTo>
                        <a:pt x="0" y="125"/>
                      </a:lnTo>
                      <a:lnTo>
                        <a:pt x="0" y="147"/>
                      </a:lnTo>
                      <a:lnTo>
                        <a:pt x="4" y="165"/>
                      </a:lnTo>
                      <a:lnTo>
                        <a:pt x="8" y="179"/>
                      </a:lnTo>
                      <a:lnTo>
                        <a:pt x="12" y="191"/>
                      </a:lnTo>
                      <a:lnTo>
                        <a:pt x="16" y="197"/>
                      </a:lnTo>
                      <a:lnTo>
                        <a:pt x="20" y="201"/>
                      </a:lnTo>
                      <a:lnTo>
                        <a:pt x="24" y="203"/>
                      </a:lnTo>
                      <a:lnTo>
                        <a:pt x="26" y="205"/>
                      </a:lnTo>
                      <a:lnTo>
                        <a:pt x="26" y="207"/>
                      </a:lnTo>
                      <a:lnTo>
                        <a:pt x="30" y="213"/>
                      </a:lnTo>
                      <a:lnTo>
                        <a:pt x="32" y="221"/>
                      </a:lnTo>
                      <a:lnTo>
                        <a:pt x="38" y="233"/>
                      </a:lnTo>
                      <a:lnTo>
                        <a:pt x="52" y="259"/>
                      </a:lnTo>
                      <a:lnTo>
                        <a:pt x="70" y="285"/>
                      </a:lnTo>
                      <a:lnTo>
                        <a:pt x="90" y="317"/>
                      </a:lnTo>
                      <a:lnTo>
                        <a:pt x="100" y="331"/>
                      </a:lnTo>
                      <a:lnTo>
                        <a:pt x="110" y="343"/>
                      </a:lnTo>
                      <a:lnTo>
                        <a:pt x="118" y="355"/>
                      </a:lnTo>
                      <a:lnTo>
                        <a:pt x="122" y="363"/>
                      </a:lnTo>
                      <a:lnTo>
                        <a:pt x="126" y="367"/>
                      </a:lnTo>
                      <a:lnTo>
                        <a:pt x="128" y="369"/>
                      </a:lnTo>
                      <a:lnTo>
                        <a:pt x="130" y="371"/>
                      </a:lnTo>
                      <a:lnTo>
                        <a:pt x="134" y="379"/>
                      </a:lnTo>
                      <a:lnTo>
                        <a:pt x="138" y="391"/>
                      </a:lnTo>
                      <a:lnTo>
                        <a:pt x="146" y="405"/>
                      </a:lnTo>
                      <a:lnTo>
                        <a:pt x="154" y="421"/>
                      </a:lnTo>
                      <a:lnTo>
                        <a:pt x="164" y="439"/>
                      </a:lnTo>
                      <a:lnTo>
                        <a:pt x="186" y="477"/>
                      </a:lnTo>
                      <a:lnTo>
                        <a:pt x="196" y="494"/>
                      </a:lnTo>
                      <a:lnTo>
                        <a:pt x="206" y="510"/>
                      </a:lnTo>
                      <a:lnTo>
                        <a:pt x="216" y="526"/>
                      </a:lnTo>
                      <a:lnTo>
                        <a:pt x="224" y="536"/>
                      </a:lnTo>
                      <a:lnTo>
                        <a:pt x="230" y="542"/>
                      </a:lnTo>
                      <a:lnTo>
                        <a:pt x="236" y="546"/>
                      </a:lnTo>
                      <a:lnTo>
                        <a:pt x="238" y="542"/>
                      </a:lnTo>
                      <a:lnTo>
                        <a:pt x="238" y="532"/>
                      </a:lnTo>
                      <a:lnTo>
                        <a:pt x="238" y="504"/>
                      </a:lnTo>
                      <a:lnTo>
                        <a:pt x="242" y="475"/>
                      </a:lnTo>
                      <a:lnTo>
                        <a:pt x="248" y="443"/>
                      </a:lnTo>
                      <a:lnTo>
                        <a:pt x="256" y="411"/>
                      </a:lnTo>
                      <a:lnTo>
                        <a:pt x="266" y="381"/>
                      </a:lnTo>
                      <a:lnTo>
                        <a:pt x="276" y="357"/>
                      </a:lnTo>
                      <a:lnTo>
                        <a:pt x="282" y="347"/>
                      </a:lnTo>
                      <a:lnTo>
                        <a:pt x="288" y="339"/>
                      </a:lnTo>
                      <a:lnTo>
                        <a:pt x="296" y="333"/>
                      </a:lnTo>
                      <a:lnTo>
                        <a:pt x="302" y="331"/>
                      </a:lnTo>
                      <a:lnTo>
                        <a:pt x="310" y="331"/>
                      </a:lnTo>
                      <a:lnTo>
                        <a:pt x="322" y="331"/>
                      </a:lnTo>
                      <a:lnTo>
                        <a:pt x="346" y="337"/>
                      </a:lnTo>
                      <a:lnTo>
                        <a:pt x="376" y="345"/>
                      </a:lnTo>
                      <a:lnTo>
                        <a:pt x="408" y="357"/>
                      </a:lnTo>
                      <a:lnTo>
                        <a:pt x="438" y="369"/>
                      </a:lnTo>
                      <a:lnTo>
                        <a:pt x="468" y="381"/>
                      </a:lnTo>
                      <a:lnTo>
                        <a:pt x="492" y="393"/>
                      </a:lnTo>
                      <a:lnTo>
                        <a:pt x="502" y="397"/>
                      </a:lnTo>
                      <a:lnTo>
                        <a:pt x="510" y="401"/>
                      </a:lnTo>
                      <a:lnTo>
                        <a:pt x="522" y="405"/>
                      </a:lnTo>
                      <a:lnTo>
                        <a:pt x="534" y="407"/>
                      </a:lnTo>
                      <a:lnTo>
                        <a:pt x="554" y="405"/>
                      </a:lnTo>
                      <a:lnTo>
                        <a:pt x="568" y="401"/>
                      </a:lnTo>
                      <a:lnTo>
                        <a:pt x="578" y="395"/>
                      </a:lnTo>
                      <a:lnTo>
                        <a:pt x="570" y="397"/>
                      </a:lnTo>
                      <a:lnTo>
                        <a:pt x="560" y="397"/>
                      </a:lnTo>
                      <a:lnTo>
                        <a:pt x="546" y="393"/>
                      </a:lnTo>
                      <a:lnTo>
                        <a:pt x="530" y="387"/>
                      </a:lnTo>
                      <a:lnTo>
                        <a:pt x="496" y="373"/>
                      </a:lnTo>
                      <a:lnTo>
                        <a:pt x="456" y="355"/>
                      </a:lnTo>
                      <a:lnTo>
                        <a:pt x="416" y="335"/>
                      </a:lnTo>
                      <a:lnTo>
                        <a:pt x="378" y="315"/>
                      </a:lnTo>
                      <a:lnTo>
                        <a:pt x="362" y="309"/>
                      </a:lnTo>
                      <a:lnTo>
                        <a:pt x="346" y="301"/>
                      </a:lnTo>
                      <a:lnTo>
                        <a:pt x="332" y="297"/>
                      </a:lnTo>
                      <a:lnTo>
                        <a:pt x="322" y="295"/>
                      </a:lnTo>
                      <a:close/>
                    </a:path>
                  </a:pathLst>
                </a:custGeom>
                <a:solidFill>
                  <a:srgbClr val="E4D0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224" name="Freeform 178"/>
                <p:cNvSpPr>
                  <a:spLocks/>
                </p:cNvSpPr>
                <p:nvPr/>
              </p:nvSpPr>
              <p:spPr bwMode="auto">
                <a:xfrm>
                  <a:off x="3813" y="1804"/>
                  <a:ext cx="289" cy="273"/>
                </a:xfrm>
                <a:custGeom>
                  <a:avLst/>
                  <a:gdLst>
                    <a:gd name="T0" fmla="*/ 75 w 578"/>
                    <a:gd name="T1" fmla="*/ 72 h 546"/>
                    <a:gd name="T2" fmla="*/ 57 w 578"/>
                    <a:gd name="T3" fmla="*/ 61 h 546"/>
                    <a:gd name="T4" fmla="*/ 47 w 578"/>
                    <a:gd name="T5" fmla="*/ 55 h 546"/>
                    <a:gd name="T6" fmla="*/ 46 w 578"/>
                    <a:gd name="T7" fmla="*/ 57 h 546"/>
                    <a:gd name="T8" fmla="*/ 52 w 578"/>
                    <a:gd name="T9" fmla="*/ 68 h 546"/>
                    <a:gd name="T10" fmla="*/ 53 w 578"/>
                    <a:gd name="T11" fmla="*/ 71 h 546"/>
                    <a:gd name="T12" fmla="*/ 48 w 578"/>
                    <a:gd name="T13" fmla="*/ 75 h 546"/>
                    <a:gd name="T14" fmla="*/ 42 w 578"/>
                    <a:gd name="T15" fmla="*/ 73 h 546"/>
                    <a:gd name="T16" fmla="*/ 33 w 578"/>
                    <a:gd name="T17" fmla="*/ 66 h 546"/>
                    <a:gd name="T18" fmla="*/ 29 w 578"/>
                    <a:gd name="T19" fmla="*/ 58 h 546"/>
                    <a:gd name="T20" fmla="*/ 35 w 578"/>
                    <a:gd name="T21" fmla="*/ 46 h 546"/>
                    <a:gd name="T22" fmla="*/ 41 w 578"/>
                    <a:gd name="T23" fmla="*/ 38 h 546"/>
                    <a:gd name="T24" fmla="*/ 48 w 578"/>
                    <a:gd name="T25" fmla="*/ 37 h 546"/>
                    <a:gd name="T26" fmla="*/ 51 w 578"/>
                    <a:gd name="T27" fmla="*/ 40 h 546"/>
                    <a:gd name="T28" fmla="*/ 62 w 578"/>
                    <a:gd name="T29" fmla="*/ 22 h 546"/>
                    <a:gd name="T30" fmla="*/ 86 w 578"/>
                    <a:gd name="T31" fmla="*/ 0 h 546"/>
                    <a:gd name="T32" fmla="*/ 80 w 578"/>
                    <a:gd name="T33" fmla="*/ 3 h 546"/>
                    <a:gd name="T34" fmla="*/ 71 w 578"/>
                    <a:gd name="T35" fmla="*/ 3 h 546"/>
                    <a:gd name="T36" fmla="*/ 59 w 578"/>
                    <a:gd name="T37" fmla="*/ 7 h 546"/>
                    <a:gd name="T38" fmla="*/ 52 w 578"/>
                    <a:gd name="T39" fmla="*/ 17 h 546"/>
                    <a:gd name="T40" fmla="*/ 34 w 578"/>
                    <a:gd name="T41" fmla="*/ 24 h 546"/>
                    <a:gd name="T42" fmla="*/ 31 w 578"/>
                    <a:gd name="T43" fmla="*/ 26 h 546"/>
                    <a:gd name="T44" fmla="*/ 27 w 578"/>
                    <a:gd name="T45" fmla="*/ 34 h 546"/>
                    <a:gd name="T46" fmla="*/ 25 w 578"/>
                    <a:gd name="T47" fmla="*/ 34 h 546"/>
                    <a:gd name="T48" fmla="*/ 25 w 578"/>
                    <a:gd name="T49" fmla="*/ 38 h 546"/>
                    <a:gd name="T50" fmla="*/ 15 w 578"/>
                    <a:gd name="T51" fmla="*/ 36 h 546"/>
                    <a:gd name="T52" fmla="*/ 10 w 578"/>
                    <a:gd name="T53" fmla="*/ 26 h 546"/>
                    <a:gd name="T54" fmla="*/ 9 w 578"/>
                    <a:gd name="T55" fmla="*/ 15 h 546"/>
                    <a:gd name="T56" fmla="*/ 10 w 578"/>
                    <a:gd name="T57" fmla="*/ 10 h 546"/>
                    <a:gd name="T58" fmla="*/ 6 w 578"/>
                    <a:gd name="T59" fmla="*/ 14 h 546"/>
                    <a:gd name="T60" fmla="*/ 1 w 578"/>
                    <a:gd name="T61" fmla="*/ 26 h 546"/>
                    <a:gd name="T62" fmla="*/ 1 w 578"/>
                    <a:gd name="T63" fmla="*/ 41 h 546"/>
                    <a:gd name="T64" fmla="*/ 4 w 578"/>
                    <a:gd name="T65" fmla="*/ 49 h 546"/>
                    <a:gd name="T66" fmla="*/ 6 w 578"/>
                    <a:gd name="T67" fmla="*/ 51 h 546"/>
                    <a:gd name="T68" fmla="*/ 8 w 578"/>
                    <a:gd name="T69" fmla="*/ 55 h 546"/>
                    <a:gd name="T70" fmla="*/ 18 w 578"/>
                    <a:gd name="T71" fmla="*/ 71 h 546"/>
                    <a:gd name="T72" fmla="*/ 27 w 578"/>
                    <a:gd name="T73" fmla="*/ 85 h 546"/>
                    <a:gd name="T74" fmla="*/ 31 w 578"/>
                    <a:gd name="T75" fmla="*/ 91 h 546"/>
                    <a:gd name="T76" fmla="*/ 34 w 578"/>
                    <a:gd name="T77" fmla="*/ 94 h 546"/>
                    <a:gd name="T78" fmla="*/ 38 w 578"/>
                    <a:gd name="T79" fmla="*/ 105 h 546"/>
                    <a:gd name="T80" fmla="*/ 49 w 578"/>
                    <a:gd name="T81" fmla="*/ 123 h 546"/>
                    <a:gd name="T82" fmla="*/ 56 w 578"/>
                    <a:gd name="T83" fmla="*/ 134 h 546"/>
                    <a:gd name="T84" fmla="*/ 59 w 578"/>
                    <a:gd name="T85" fmla="*/ 136 h 546"/>
                    <a:gd name="T86" fmla="*/ 60 w 578"/>
                    <a:gd name="T87" fmla="*/ 118 h 546"/>
                    <a:gd name="T88" fmla="*/ 67 w 578"/>
                    <a:gd name="T89" fmla="*/ 95 h 546"/>
                    <a:gd name="T90" fmla="*/ 72 w 578"/>
                    <a:gd name="T91" fmla="*/ 84 h 546"/>
                    <a:gd name="T92" fmla="*/ 77 w 578"/>
                    <a:gd name="T93" fmla="*/ 82 h 546"/>
                    <a:gd name="T94" fmla="*/ 94 w 578"/>
                    <a:gd name="T95" fmla="*/ 86 h 546"/>
                    <a:gd name="T96" fmla="*/ 117 w 578"/>
                    <a:gd name="T97" fmla="*/ 95 h 546"/>
                    <a:gd name="T98" fmla="*/ 127 w 578"/>
                    <a:gd name="T99" fmla="*/ 100 h 546"/>
                    <a:gd name="T100" fmla="*/ 139 w 578"/>
                    <a:gd name="T101" fmla="*/ 101 h 546"/>
                    <a:gd name="T102" fmla="*/ 143 w 578"/>
                    <a:gd name="T103" fmla="*/ 99 h 546"/>
                    <a:gd name="T104" fmla="*/ 133 w 578"/>
                    <a:gd name="T105" fmla="*/ 96 h 546"/>
                    <a:gd name="T106" fmla="*/ 104 w 578"/>
                    <a:gd name="T107" fmla="*/ 83 h 546"/>
                    <a:gd name="T108" fmla="*/ 86 w 578"/>
                    <a:gd name="T109" fmla="*/ 75 h 54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578"/>
                    <a:gd name="T166" fmla="*/ 0 h 546"/>
                    <a:gd name="T167" fmla="*/ 578 w 578"/>
                    <a:gd name="T168" fmla="*/ 546 h 546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578" h="546">
                      <a:moveTo>
                        <a:pt x="322" y="295"/>
                      </a:moveTo>
                      <a:lnTo>
                        <a:pt x="312" y="293"/>
                      </a:lnTo>
                      <a:lnTo>
                        <a:pt x="302" y="289"/>
                      </a:lnTo>
                      <a:lnTo>
                        <a:pt x="278" y="277"/>
                      </a:lnTo>
                      <a:lnTo>
                        <a:pt x="252" y="263"/>
                      </a:lnTo>
                      <a:lnTo>
                        <a:pt x="228" y="247"/>
                      </a:lnTo>
                      <a:lnTo>
                        <a:pt x="208" y="233"/>
                      </a:lnTo>
                      <a:lnTo>
                        <a:pt x="192" y="223"/>
                      </a:lnTo>
                      <a:lnTo>
                        <a:pt x="188" y="221"/>
                      </a:lnTo>
                      <a:lnTo>
                        <a:pt x="184" y="221"/>
                      </a:lnTo>
                      <a:lnTo>
                        <a:pt x="184" y="223"/>
                      </a:lnTo>
                      <a:lnTo>
                        <a:pt x="186" y="229"/>
                      </a:lnTo>
                      <a:lnTo>
                        <a:pt x="194" y="241"/>
                      </a:lnTo>
                      <a:lnTo>
                        <a:pt x="200" y="253"/>
                      </a:lnTo>
                      <a:lnTo>
                        <a:pt x="210" y="269"/>
                      </a:lnTo>
                      <a:lnTo>
                        <a:pt x="212" y="275"/>
                      </a:lnTo>
                      <a:lnTo>
                        <a:pt x="214" y="281"/>
                      </a:lnTo>
                      <a:lnTo>
                        <a:pt x="212" y="287"/>
                      </a:lnTo>
                      <a:lnTo>
                        <a:pt x="206" y="293"/>
                      </a:lnTo>
                      <a:lnTo>
                        <a:pt x="200" y="299"/>
                      </a:lnTo>
                      <a:lnTo>
                        <a:pt x="194" y="303"/>
                      </a:lnTo>
                      <a:lnTo>
                        <a:pt x="186" y="303"/>
                      </a:lnTo>
                      <a:lnTo>
                        <a:pt x="178" y="301"/>
                      </a:lnTo>
                      <a:lnTo>
                        <a:pt x="168" y="295"/>
                      </a:lnTo>
                      <a:lnTo>
                        <a:pt x="158" y="287"/>
                      </a:lnTo>
                      <a:lnTo>
                        <a:pt x="146" y="275"/>
                      </a:lnTo>
                      <a:lnTo>
                        <a:pt x="132" y="261"/>
                      </a:lnTo>
                      <a:lnTo>
                        <a:pt x="126" y="257"/>
                      </a:lnTo>
                      <a:lnTo>
                        <a:pt x="122" y="251"/>
                      </a:lnTo>
                      <a:lnTo>
                        <a:pt x="118" y="235"/>
                      </a:lnTo>
                      <a:lnTo>
                        <a:pt x="122" y="219"/>
                      </a:lnTo>
                      <a:lnTo>
                        <a:pt x="130" y="203"/>
                      </a:lnTo>
                      <a:lnTo>
                        <a:pt x="138" y="185"/>
                      </a:lnTo>
                      <a:lnTo>
                        <a:pt x="152" y="167"/>
                      </a:lnTo>
                      <a:lnTo>
                        <a:pt x="160" y="159"/>
                      </a:lnTo>
                      <a:lnTo>
                        <a:pt x="166" y="155"/>
                      </a:lnTo>
                      <a:lnTo>
                        <a:pt x="178" y="149"/>
                      </a:lnTo>
                      <a:lnTo>
                        <a:pt x="188" y="147"/>
                      </a:lnTo>
                      <a:lnTo>
                        <a:pt x="194" y="149"/>
                      </a:lnTo>
                      <a:lnTo>
                        <a:pt x="200" y="155"/>
                      </a:lnTo>
                      <a:lnTo>
                        <a:pt x="202" y="159"/>
                      </a:lnTo>
                      <a:lnTo>
                        <a:pt x="204" y="163"/>
                      </a:lnTo>
                      <a:lnTo>
                        <a:pt x="204" y="165"/>
                      </a:lnTo>
                      <a:lnTo>
                        <a:pt x="206" y="93"/>
                      </a:lnTo>
                      <a:lnTo>
                        <a:pt x="248" y="89"/>
                      </a:lnTo>
                      <a:lnTo>
                        <a:pt x="258" y="53"/>
                      </a:lnTo>
                      <a:lnTo>
                        <a:pt x="320" y="41"/>
                      </a:lnTo>
                      <a:lnTo>
                        <a:pt x="344" y="0"/>
                      </a:lnTo>
                      <a:lnTo>
                        <a:pt x="336" y="8"/>
                      </a:lnTo>
                      <a:lnTo>
                        <a:pt x="328" y="12"/>
                      </a:lnTo>
                      <a:lnTo>
                        <a:pt x="320" y="12"/>
                      </a:lnTo>
                      <a:lnTo>
                        <a:pt x="310" y="12"/>
                      </a:lnTo>
                      <a:lnTo>
                        <a:pt x="292" y="12"/>
                      </a:lnTo>
                      <a:lnTo>
                        <a:pt x="282" y="14"/>
                      </a:lnTo>
                      <a:lnTo>
                        <a:pt x="272" y="18"/>
                      </a:lnTo>
                      <a:lnTo>
                        <a:pt x="252" y="27"/>
                      </a:lnTo>
                      <a:lnTo>
                        <a:pt x="236" y="31"/>
                      </a:lnTo>
                      <a:lnTo>
                        <a:pt x="226" y="31"/>
                      </a:lnTo>
                      <a:lnTo>
                        <a:pt x="222" y="31"/>
                      </a:lnTo>
                      <a:lnTo>
                        <a:pt x="210" y="65"/>
                      </a:lnTo>
                      <a:lnTo>
                        <a:pt x="180" y="73"/>
                      </a:lnTo>
                      <a:lnTo>
                        <a:pt x="158" y="121"/>
                      </a:lnTo>
                      <a:lnTo>
                        <a:pt x="136" y="99"/>
                      </a:lnTo>
                      <a:lnTo>
                        <a:pt x="132" y="101"/>
                      </a:lnTo>
                      <a:lnTo>
                        <a:pt x="128" y="103"/>
                      </a:lnTo>
                      <a:lnTo>
                        <a:pt x="124" y="107"/>
                      </a:lnTo>
                      <a:lnTo>
                        <a:pt x="118" y="113"/>
                      </a:lnTo>
                      <a:lnTo>
                        <a:pt x="114" y="121"/>
                      </a:lnTo>
                      <a:lnTo>
                        <a:pt x="108" y="133"/>
                      </a:lnTo>
                      <a:lnTo>
                        <a:pt x="102" y="147"/>
                      </a:lnTo>
                      <a:lnTo>
                        <a:pt x="100" y="139"/>
                      </a:lnTo>
                      <a:lnTo>
                        <a:pt x="100" y="137"/>
                      </a:lnTo>
                      <a:lnTo>
                        <a:pt x="100" y="141"/>
                      </a:lnTo>
                      <a:lnTo>
                        <a:pt x="100" y="145"/>
                      </a:lnTo>
                      <a:lnTo>
                        <a:pt x="100" y="153"/>
                      </a:lnTo>
                      <a:lnTo>
                        <a:pt x="86" y="153"/>
                      </a:lnTo>
                      <a:lnTo>
                        <a:pt x="72" y="151"/>
                      </a:lnTo>
                      <a:lnTo>
                        <a:pt x="60" y="145"/>
                      </a:lnTo>
                      <a:lnTo>
                        <a:pt x="52" y="137"/>
                      </a:lnTo>
                      <a:lnTo>
                        <a:pt x="46" y="123"/>
                      </a:lnTo>
                      <a:lnTo>
                        <a:pt x="40" y="107"/>
                      </a:lnTo>
                      <a:lnTo>
                        <a:pt x="38" y="91"/>
                      </a:lnTo>
                      <a:lnTo>
                        <a:pt x="38" y="75"/>
                      </a:lnTo>
                      <a:lnTo>
                        <a:pt x="38" y="61"/>
                      </a:lnTo>
                      <a:lnTo>
                        <a:pt x="38" y="51"/>
                      </a:lnTo>
                      <a:lnTo>
                        <a:pt x="40" y="43"/>
                      </a:lnTo>
                      <a:lnTo>
                        <a:pt x="40" y="41"/>
                      </a:lnTo>
                      <a:lnTo>
                        <a:pt x="38" y="43"/>
                      </a:lnTo>
                      <a:lnTo>
                        <a:pt x="32" y="49"/>
                      </a:lnTo>
                      <a:lnTo>
                        <a:pt x="26" y="59"/>
                      </a:lnTo>
                      <a:lnTo>
                        <a:pt x="18" y="71"/>
                      </a:lnTo>
                      <a:lnTo>
                        <a:pt x="10" y="87"/>
                      </a:lnTo>
                      <a:lnTo>
                        <a:pt x="4" y="105"/>
                      </a:lnTo>
                      <a:lnTo>
                        <a:pt x="0" y="125"/>
                      </a:lnTo>
                      <a:lnTo>
                        <a:pt x="0" y="147"/>
                      </a:lnTo>
                      <a:lnTo>
                        <a:pt x="4" y="165"/>
                      </a:lnTo>
                      <a:lnTo>
                        <a:pt x="8" y="179"/>
                      </a:lnTo>
                      <a:lnTo>
                        <a:pt x="12" y="191"/>
                      </a:lnTo>
                      <a:lnTo>
                        <a:pt x="16" y="197"/>
                      </a:lnTo>
                      <a:lnTo>
                        <a:pt x="20" y="201"/>
                      </a:lnTo>
                      <a:lnTo>
                        <a:pt x="24" y="203"/>
                      </a:lnTo>
                      <a:lnTo>
                        <a:pt x="26" y="205"/>
                      </a:lnTo>
                      <a:lnTo>
                        <a:pt x="26" y="207"/>
                      </a:lnTo>
                      <a:lnTo>
                        <a:pt x="30" y="213"/>
                      </a:lnTo>
                      <a:lnTo>
                        <a:pt x="32" y="221"/>
                      </a:lnTo>
                      <a:lnTo>
                        <a:pt x="38" y="233"/>
                      </a:lnTo>
                      <a:lnTo>
                        <a:pt x="52" y="259"/>
                      </a:lnTo>
                      <a:lnTo>
                        <a:pt x="70" y="285"/>
                      </a:lnTo>
                      <a:lnTo>
                        <a:pt x="90" y="317"/>
                      </a:lnTo>
                      <a:lnTo>
                        <a:pt x="100" y="331"/>
                      </a:lnTo>
                      <a:lnTo>
                        <a:pt x="110" y="343"/>
                      </a:lnTo>
                      <a:lnTo>
                        <a:pt x="118" y="355"/>
                      </a:lnTo>
                      <a:lnTo>
                        <a:pt x="122" y="363"/>
                      </a:lnTo>
                      <a:lnTo>
                        <a:pt x="126" y="367"/>
                      </a:lnTo>
                      <a:lnTo>
                        <a:pt x="128" y="369"/>
                      </a:lnTo>
                      <a:lnTo>
                        <a:pt x="130" y="371"/>
                      </a:lnTo>
                      <a:lnTo>
                        <a:pt x="134" y="379"/>
                      </a:lnTo>
                      <a:lnTo>
                        <a:pt x="138" y="391"/>
                      </a:lnTo>
                      <a:lnTo>
                        <a:pt x="146" y="405"/>
                      </a:lnTo>
                      <a:lnTo>
                        <a:pt x="154" y="421"/>
                      </a:lnTo>
                      <a:lnTo>
                        <a:pt x="164" y="439"/>
                      </a:lnTo>
                      <a:lnTo>
                        <a:pt x="186" y="477"/>
                      </a:lnTo>
                      <a:lnTo>
                        <a:pt x="196" y="494"/>
                      </a:lnTo>
                      <a:lnTo>
                        <a:pt x="206" y="510"/>
                      </a:lnTo>
                      <a:lnTo>
                        <a:pt x="216" y="526"/>
                      </a:lnTo>
                      <a:lnTo>
                        <a:pt x="224" y="536"/>
                      </a:lnTo>
                      <a:lnTo>
                        <a:pt x="230" y="542"/>
                      </a:lnTo>
                      <a:lnTo>
                        <a:pt x="236" y="546"/>
                      </a:lnTo>
                      <a:lnTo>
                        <a:pt x="238" y="542"/>
                      </a:lnTo>
                      <a:lnTo>
                        <a:pt x="238" y="532"/>
                      </a:lnTo>
                      <a:lnTo>
                        <a:pt x="238" y="504"/>
                      </a:lnTo>
                      <a:lnTo>
                        <a:pt x="242" y="475"/>
                      </a:lnTo>
                      <a:lnTo>
                        <a:pt x="248" y="443"/>
                      </a:lnTo>
                      <a:lnTo>
                        <a:pt x="256" y="411"/>
                      </a:lnTo>
                      <a:lnTo>
                        <a:pt x="266" y="381"/>
                      </a:lnTo>
                      <a:lnTo>
                        <a:pt x="276" y="357"/>
                      </a:lnTo>
                      <a:lnTo>
                        <a:pt x="282" y="347"/>
                      </a:lnTo>
                      <a:lnTo>
                        <a:pt x="288" y="339"/>
                      </a:lnTo>
                      <a:lnTo>
                        <a:pt x="296" y="333"/>
                      </a:lnTo>
                      <a:lnTo>
                        <a:pt x="302" y="331"/>
                      </a:lnTo>
                      <a:lnTo>
                        <a:pt x="310" y="331"/>
                      </a:lnTo>
                      <a:lnTo>
                        <a:pt x="322" y="331"/>
                      </a:lnTo>
                      <a:lnTo>
                        <a:pt x="346" y="337"/>
                      </a:lnTo>
                      <a:lnTo>
                        <a:pt x="376" y="345"/>
                      </a:lnTo>
                      <a:lnTo>
                        <a:pt x="408" y="357"/>
                      </a:lnTo>
                      <a:lnTo>
                        <a:pt x="438" y="369"/>
                      </a:lnTo>
                      <a:lnTo>
                        <a:pt x="468" y="381"/>
                      </a:lnTo>
                      <a:lnTo>
                        <a:pt x="492" y="393"/>
                      </a:lnTo>
                      <a:lnTo>
                        <a:pt x="502" y="397"/>
                      </a:lnTo>
                      <a:lnTo>
                        <a:pt x="510" y="401"/>
                      </a:lnTo>
                      <a:lnTo>
                        <a:pt x="522" y="405"/>
                      </a:lnTo>
                      <a:lnTo>
                        <a:pt x="534" y="407"/>
                      </a:lnTo>
                      <a:lnTo>
                        <a:pt x="554" y="405"/>
                      </a:lnTo>
                      <a:lnTo>
                        <a:pt x="568" y="401"/>
                      </a:lnTo>
                      <a:lnTo>
                        <a:pt x="578" y="395"/>
                      </a:lnTo>
                      <a:lnTo>
                        <a:pt x="570" y="397"/>
                      </a:lnTo>
                      <a:lnTo>
                        <a:pt x="560" y="397"/>
                      </a:lnTo>
                      <a:lnTo>
                        <a:pt x="546" y="393"/>
                      </a:lnTo>
                      <a:lnTo>
                        <a:pt x="530" y="387"/>
                      </a:lnTo>
                      <a:lnTo>
                        <a:pt x="496" y="373"/>
                      </a:lnTo>
                      <a:lnTo>
                        <a:pt x="456" y="355"/>
                      </a:lnTo>
                      <a:lnTo>
                        <a:pt x="416" y="335"/>
                      </a:lnTo>
                      <a:lnTo>
                        <a:pt x="378" y="315"/>
                      </a:lnTo>
                      <a:lnTo>
                        <a:pt x="362" y="309"/>
                      </a:lnTo>
                      <a:lnTo>
                        <a:pt x="346" y="301"/>
                      </a:lnTo>
                      <a:lnTo>
                        <a:pt x="332" y="297"/>
                      </a:lnTo>
                      <a:lnTo>
                        <a:pt x="322" y="295"/>
                      </a:lnTo>
                    </a:path>
                  </a:pathLst>
                </a:custGeom>
                <a:noFill/>
                <a:ln w="7938">
                  <a:solidFill>
                    <a:srgbClr val="E4D0B8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158" name="Group 179"/>
              <p:cNvGrpSpPr>
                <a:grpSpLocks/>
              </p:cNvGrpSpPr>
              <p:nvPr/>
            </p:nvGrpSpPr>
            <p:grpSpPr bwMode="auto">
              <a:xfrm>
                <a:off x="3712" y="1908"/>
                <a:ext cx="431" cy="398"/>
                <a:chOff x="3712" y="1908"/>
                <a:chExt cx="431" cy="398"/>
              </a:xfrm>
            </p:grpSpPr>
            <p:sp>
              <p:nvSpPr>
                <p:cNvPr id="221" name="Freeform 180"/>
                <p:cNvSpPr>
                  <a:spLocks/>
                </p:cNvSpPr>
                <p:nvPr/>
              </p:nvSpPr>
              <p:spPr bwMode="auto">
                <a:xfrm>
                  <a:off x="3712" y="1908"/>
                  <a:ext cx="431" cy="398"/>
                </a:xfrm>
                <a:custGeom>
                  <a:avLst/>
                  <a:gdLst>
                    <a:gd name="T0" fmla="*/ 176 w 861"/>
                    <a:gd name="T1" fmla="*/ 134 h 796"/>
                    <a:gd name="T2" fmla="*/ 179 w 861"/>
                    <a:gd name="T3" fmla="*/ 135 h 796"/>
                    <a:gd name="T4" fmla="*/ 189 w 861"/>
                    <a:gd name="T5" fmla="*/ 138 h 796"/>
                    <a:gd name="T6" fmla="*/ 209 w 861"/>
                    <a:gd name="T7" fmla="*/ 142 h 796"/>
                    <a:gd name="T8" fmla="*/ 216 w 861"/>
                    <a:gd name="T9" fmla="*/ 145 h 796"/>
                    <a:gd name="T10" fmla="*/ 206 w 861"/>
                    <a:gd name="T11" fmla="*/ 136 h 796"/>
                    <a:gd name="T12" fmla="*/ 180 w 861"/>
                    <a:gd name="T13" fmla="*/ 123 h 796"/>
                    <a:gd name="T14" fmla="*/ 153 w 861"/>
                    <a:gd name="T15" fmla="*/ 115 h 796"/>
                    <a:gd name="T16" fmla="*/ 141 w 861"/>
                    <a:gd name="T17" fmla="*/ 114 h 796"/>
                    <a:gd name="T18" fmla="*/ 125 w 861"/>
                    <a:gd name="T19" fmla="*/ 106 h 796"/>
                    <a:gd name="T20" fmla="*/ 117 w 861"/>
                    <a:gd name="T21" fmla="*/ 93 h 796"/>
                    <a:gd name="T22" fmla="*/ 114 w 861"/>
                    <a:gd name="T23" fmla="*/ 78 h 796"/>
                    <a:gd name="T24" fmla="*/ 109 w 861"/>
                    <a:gd name="T25" fmla="*/ 63 h 796"/>
                    <a:gd name="T26" fmla="*/ 99 w 861"/>
                    <a:gd name="T27" fmla="*/ 51 h 796"/>
                    <a:gd name="T28" fmla="*/ 85 w 861"/>
                    <a:gd name="T29" fmla="*/ 38 h 796"/>
                    <a:gd name="T30" fmla="*/ 69 w 861"/>
                    <a:gd name="T31" fmla="*/ 25 h 796"/>
                    <a:gd name="T32" fmla="*/ 61 w 861"/>
                    <a:gd name="T33" fmla="*/ 10 h 796"/>
                    <a:gd name="T34" fmla="*/ 58 w 861"/>
                    <a:gd name="T35" fmla="*/ 2 h 796"/>
                    <a:gd name="T36" fmla="*/ 57 w 861"/>
                    <a:gd name="T37" fmla="*/ 0 h 796"/>
                    <a:gd name="T38" fmla="*/ 57 w 861"/>
                    <a:gd name="T39" fmla="*/ 5 h 796"/>
                    <a:gd name="T40" fmla="*/ 55 w 861"/>
                    <a:gd name="T41" fmla="*/ 15 h 796"/>
                    <a:gd name="T42" fmla="*/ 50 w 861"/>
                    <a:gd name="T43" fmla="*/ 36 h 796"/>
                    <a:gd name="T44" fmla="*/ 43 w 861"/>
                    <a:gd name="T45" fmla="*/ 42 h 796"/>
                    <a:gd name="T46" fmla="*/ 25 w 861"/>
                    <a:gd name="T47" fmla="*/ 45 h 796"/>
                    <a:gd name="T48" fmla="*/ 11 w 861"/>
                    <a:gd name="T49" fmla="*/ 47 h 796"/>
                    <a:gd name="T50" fmla="*/ 3 w 861"/>
                    <a:gd name="T51" fmla="*/ 48 h 796"/>
                    <a:gd name="T52" fmla="*/ 0 w 861"/>
                    <a:gd name="T53" fmla="*/ 48 h 796"/>
                    <a:gd name="T54" fmla="*/ 5 w 861"/>
                    <a:gd name="T55" fmla="*/ 48 h 796"/>
                    <a:gd name="T56" fmla="*/ 24 w 861"/>
                    <a:gd name="T57" fmla="*/ 50 h 796"/>
                    <a:gd name="T58" fmla="*/ 37 w 861"/>
                    <a:gd name="T59" fmla="*/ 55 h 796"/>
                    <a:gd name="T60" fmla="*/ 47 w 861"/>
                    <a:gd name="T61" fmla="*/ 69 h 796"/>
                    <a:gd name="T62" fmla="*/ 60 w 861"/>
                    <a:gd name="T63" fmla="*/ 75 h 796"/>
                    <a:gd name="T64" fmla="*/ 70 w 861"/>
                    <a:gd name="T65" fmla="*/ 75 h 796"/>
                    <a:gd name="T66" fmla="*/ 81 w 861"/>
                    <a:gd name="T67" fmla="*/ 73 h 796"/>
                    <a:gd name="T68" fmla="*/ 91 w 861"/>
                    <a:gd name="T69" fmla="*/ 78 h 796"/>
                    <a:gd name="T70" fmla="*/ 95 w 861"/>
                    <a:gd name="T71" fmla="*/ 92 h 796"/>
                    <a:gd name="T72" fmla="*/ 100 w 861"/>
                    <a:gd name="T73" fmla="*/ 101 h 796"/>
                    <a:gd name="T74" fmla="*/ 109 w 861"/>
                    <a:gd name="T75" fmla="*/ 108 h 796"/>
                    <a:gd name="T76" fmla="*/ 120 w 861"/>
                    <a:gd name="T77" fmla="*/ 114 h 796"/>
                    <a:gd name="T78" fmla="*/ 122 w 861"/>
                    <a:gd name="T79" fmla="*/ 122 h 796"/>
                    <a:gd name="T80" fmla="*/ 120 w 861"/>
                    <a:gd name="T81" fmla="*/ 132 h 796"/>
                    <a:gd name="T82" fmla="*/ 112 w 861"/>
                    <a:gd name="T83" fmla="*/ 154 h 796"/>
                    <a:gd name="T84" fmla="*/ 97 w 861"/>
                    <a:gd name="T85" fmla="*/ 178 h 796"/>
                    <a:gd name="T86" fmla="*/ 84 w 861"/>
                    <a:gd name="T87" fmla="*/ 192 h 796"/>
                    <a:gd name="T88" fmla="*/ 79 w 861"/>
                    <a:gd name="T89" fmla="*/ 198 h 796"/>
                    <a:gd name="T90" fmla="*/ 81 w 861"/>
                    <a:gd name="T91" fmla="*/ 199 h 796"/>
                    <a:gd name="T92" fmla="*/ 86 w 861"/>
                    <a:gd name="T93" fmla="*/ 196 h 796"/>
                    <a:gd name="T94" fmla="*/ 94 w 861"/>
                    <a:gd name="T95" fmla="*/ 187 h 796"/>
                    <a:gd name="T96" fmla="*/ 104 w 861"/>
                    <a:gd name="T97" fmla="*/ 168 h 796"/>
                    <a:gd name="T98" fmla="*/ 108 w 861"/>
                    <a:gd name="T99" fmla="*/ 158 h 796"/>
                    <a:gd name="T100" fmla="*/ 116 w 861"/>
                    <a:gd name="T101" fmla="*/ 148 h 796"/>
                    <a:gd name="T102" fmla="*/ 124 w 861"/>
                    <a:gd name="T103" fmla="*/ 140 h 796"/>
                    <a:gd name="T104" fmla="*/ 139 w 861"/>
                    <a:gd name="T105" fmla="*/ 136 h 796"/>
                    <a:gd name="T106" fmla="*/ 167 w 861"/>
                    <a:gd name="T107" fmla="*/ 134 h 796"/>
                    <a:gd name="T108" fmla="*/ 185 w 861"/>
                    <a:gd name="T109" fmla="*/ 134 h 796"/>
                    <a:gd name="T110" fmla="*/ 191 w 861"/>
                    <a:gd name="T111" fmla="*/ 134 h 796"/>
                    <a:gd name="T112" fmla="*/ 189 w 861"/>
                    <a:gd name="T113" fmla="*/ 134 h 796"/>
                    <a:gd name="T114" fmla="*/ 181 w 861"/>
                    <a:gd name="T115" fmla="*/ 134 h 79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861"/>
                    <a:gd name="T175" fmla="*/ 0 h 796"/>
                    <a:gd name="T176" fmla="*/ 861 w 861"/>
                    <a:gd name="T177" fmla="*/ 796 h 796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861" h="796">
                      <a:moveTo>
                        <a:pt x="721" y="533"/>
                      </a:moveTo>
                      <a:lnTo>
                        <a:pt x="709" y="533"/>
                      </a:lnTo>
                      <a:lnTo>
                        <a:pt x="703" y="533"/>
                      </a:lnTo>
                      <a:lnTo>
                        <a:pt x="701" y="535"/>
                      </a:lnTo>
                      <a:lnTo>
                        <a:pt x="705" y="537"/>
                      </a:lnTo>
                      <a:lnTo>
                        <a:pt x="713" y="539"/>
                      </a:lnTo>
                      <a:lnTo>
                        <a:pt x="725" y="541"/>
                      </a:lnTo>
                      <a:lnTo>
                        <a:pt x="739" y="545"/>
                      </a:lnTo>
                      <a:lnTo>
                        <a:pt x="755" y="549"/>
                      </a:lnTo>
                      <a:lnTo>
                        <a:pt x="789" y="557"/>
                      </a:lnTo>
                      <a:lnTo>
                        <a:pt x="821" y="565"/>
                      </a:lnTo>
                      <a:lnTo>
                        <a:pt x="835" y="567"/>
                      </a:lnTo>
                      <a:lnTo>
                        <a:pt x="847" y="571"/>
                      </a:lnTo>
                      <a:lnTo>
                        <a:pt x="857" y="575"/>
                      </a:lnTo>
                      <a:lnTo>
                        <a:pt x="861" y="579"/>
                      </a:lnTo>
                      <a:lnTo>
                        <a:pt x="851" y="567"/>
                      </a:lnTo>
                      <a:lnTo>
                        <a:pt x="837" y="555"/>
                      </a:lnTo>
                      <a:lnTo>
                        <a:pt x="821" y="543"/>
                      </a:lnTo>
                      <a:lnTo>
                        <a:pt x="803" y="531"/>
                      </a:lnTo>
                      <a:lnTo>
                        <a:pt x="761" y="511"/>
                      </a:lnTo>
                      <a:lnTo>
                        <a:pt x="717" y="495"/>
                      </a:lnTo>
                      <a:lnTo>
                        <a:pt x="671" y="479"/>
                      </a:lnTo>
                      <a:lnTo>
                        <a:pt x="629" y="469"/>
                      </a:lnTo>
                      <a:lnTo>
                        <a:pt x="609" y="463"/>
                      </a:lnTo>
                      <a:lnTo>
                        <a:pt x="591" y="461"/>
                      </a:lnTo>
                      <a:lnTo>
                        <a:pt x="575" y="459"/>
                      </a:lnTo>
                      <a:lnTo>
                        <a:pt x="561" y="457"/>
                      </a:lnTo>
                      <a:lnTo>
                        <a:pt x="537" y="451"/>
                      </a:lnTo>
                      <a:lnTo>
                        <a:pt x="517" y="441"/>
                      </a:lnTo>
                      <a:lnTo>
                        <a:pt x="499" y="427"/>
                      </a:lnTo>
                      <a:lnTo>
                        <a:pt x="485" y="411"/>
                      </a:lnTo>
                      <a:lnTo>
                        <a:pt x="473" y="391"/>
                      </a:lnTo>
                      <a:lnTo>
                        <a:pt x="465" y="371"/>
                      </a:lnTo>
                      <a:lnTo>
                        <a:pt x="459" y="349"/>
                      </a:lnTo>
                      <a:lnTo>
                        <a:pt x="457" y="329"/>
                      </a:lnTo>
                      <a:lnTo>
                        <a:pt x="455" y="311"/>
                      </a:lnTo>
                      <a:lnTo>
                        <a:pt x="451" y="295"/>
                      </a:lnTo>
                      <a:lnTo>
                        <a:pt x="441" y="266"/>
                      </a:lnTo>
                      <a:lnTo>
                        <a:pt x="433" y="252"/>
                      </a:lnTo>
                      <a:lnTo>
                        <a:pt x="421" y="238"/>
                      </a:lnTo>
                      <a:lnTo>
                        <a:pt x="409" y="224"/>
                      </a:lnTo>
                      <a:lnTo>
                        <a:pt x="395" y="206"/>
                      </a:lnTo>
                      <a:lnTo>
                        <a:pt x="379" y="188"/>
                      </a:lnTo>
                      <a:lnTo>
                        <a:pt x="359" y="168"/>
                      </a:lnTo>
                      <a:lnTo>
                        <a:pt x="339" y="152"/>
                      </a:lnTo>
                      <a:lnTo>
                        <a:pt x="317" y="134"/>
                      </a:lnTo>
                      <a:lnTo>
                        <a:pt x="295" y="116"/>
                      </a:lnTo>
                      <a:lnTo>
                        <a:pt x="275" y="98"/>
                      </a:lnTo>
                      <a:lnTo>
                        <a:pt x="259" y="78"/>
                      </a:lnTo>
                      <a:lnTo>
                        <a:pt x="249" y="58"/>
                      </a:lnTo>
                      <a:lnTo>
                        <a:pt x="241" y="38"/>
                      </a:lnTo>
                      <a:lnTo>
                        <a:pt x="237" y="24"/>
                      </a:lnTo>
                      <a:lnTo>
                        <a:pt x="233" y="14"/>
                      </a:lnTo>
                      <a:lnTo>
                        <a:pt x="229" y="8"/>
                      </a:lnTo>
                      <a:lnTo>
                        <a:pt x="229" y="4"/>
                      </a:lnTo>
                      <a:lnTo>
                        <a:pt x="227" y="0"/>
                      </a:lnTo>
                      <a:lnTo>
                        <a:pt x="227" y="2"/>
                      </a:lnTo>
                      <a:lnTo>
                        <a:pt x="227" y="8"/>
                      </a:lnTo>
                      <a:lnTo>
                        <a:pt x="225" y="18"/>
                      </a:lnTo>
                      <a:lnTo>
                        <a:pt x="223" y="30"/>
                      </a:lnTo>
                      <a:lnTo>
                        <a:pt x="221" y="46"/>
                      </a:lnTo>
                      <a:lnTo>
                        <a:pt x="219" y="62"/>
                      </a:lnTo>
                      <a:lnTo>
                        <a:pt x="211" y="98"/>
                      </a:lnTo>
                      <a:lnTo>
                        <a:pt x="205" y="120"/>
                      </a:lnTo>
                      <a:lnTo>
                        <a:pt x="197" y="142"/>
                      </a:lnTo>
                      <a:lnTo>
                        <a:pt x="191" y="152"/>
                      </a:lnTo>
                      <a:lnTo>
                        <a:pt x="182" y="160"/>
                      </a:lnTo>
                      <a:lnTo>
                        <a:pt x="170" y="166"/>
                      </a:lnTo>
                      <a:lnTo>
                        <a:pt x="154" y="170"/>
                      </a:lnTo>
                      <a:lnTo>
                        <a:pt x="126" y="174"/>
                      </a:lnTo>
                      <a:lnTo>
                        <a:pt x="100" y="178"/>
                      </a:lnTo>
                      <a:lnTo>
                        <a:pt x="78" y="180"/>
                      </a:lnTo>
                      <a:lnTo>
                        <a:pt x="58" y="182"/>
                      </a:lnTo>
                      <a:lnTo>
                        <a:pt x="42" y="186"/>
                      </a:lnTo>
                      <a:lnTo>
                        <a:pt x="30" y="186"/>
                      </a:lnTo>
                      <a:lnTo>
                        <a:pt x="20" y="188"/>
                      </a:lnTo>
                      <a:lnTo>
                        <a:pt x="12" y="190"/>
                      </a:lnTo>
                      <a:lnTo>
                        <a:pt x="6" y="190"/>
                      </a:lnTo>
                      <a:lnTo>
                        <a:pt x="2" y="190"/>
                      </a:lnTo>
                      <a:lnTo>
                        <a:pt x="0" y="190"/>
                      </a:lnTo>
                      <a:lnTo>
                        <a:pt x="0" y="192"/>
                      </a:lnTo>
                      <a:lnTo>
                        <a:pt x="6" y="192"/>
                      </a:lnTo>
                      <a:lnTo>
                        <a:pt x="18" y="192"/>
                      </a:lnTo>
                      <a:lnTo>
                        <a:pt x="34" y="192"/>
                      </a:lnTo>
                      <a:lnTo>
                        <a:pt x="52" y="194"/>
                      </a:lnTo>
                      <a:lnTo>
                        <a:pt x="94" y="200"/>
                      </a:lnTo>
                      <a:lnTo>
                        <a:pt x="114" y="204"/>
                      </a:lnTo>
                      <a:lnTo>
                        <a:pt x="132" y="212"/>
                      </a:lnTo>
                      <a:lnTo>
                        <a:pt x="146" y="222"/>
                      </a:lnTo>
                      <a:lnTo>
                        <a:pt x="156" y="234"/>
                      </a:lnTo>
                      <a:lnTo>
                        <a:pt x="172" y="258"/>
                      </a:lnTo>
                      <a:lnTo>
                        <a:pt x="187" y="275"/>
                      </a:lnTo>
                      <a:lnTo>
                        <a:pt x="205" y="287"/>
                      </a:lnTo>
                      <a:lnTo>
                        <a:pt x="223" y="295"/>
                      </a:lnTo>
                      <a:lnTo>
                        <a:pt x="239" y="299"/>
                      </a:lnTo>
                      <a:lnTo>
                        <a:pt x="255" y="301"/>
                      </a:lnTo>
                      <a:lnTo>
                        <a:pt x="267" y="299"/>
                      </a:lnTo>
                      <a:lnTo>
                        <a:pt x="277" y="297"/>
                      </a:lnTo>
                      <a:lnTo>
                        <a:pt x="295" y="291"/>
                      </a:lnTo>
                      <a:lnTo>
                        <a:pt x="311" y="289"/>
                      </a:lnTo>
                      <a:lnTo>
                        <a:pt x="323" y="289"/>
                      </a:lnTo>
                      <a:lnTo>
                        <a:pt x="335" y="289"/>
                      </a:lnTo>
                      <a:lnTo>
                        <a:pt x="351" y="299"/>
                      </a:lnTo>
                      <a:lnTo>
                        <a:pt x="363" y="311"/>
                      </a:lnTo>
                      <a:lnTo>
                        <a:pt x="369" y="329"/>
                      </a:lnTo>
                      <a:lnTo>
                        <a:pt x="373" y="347"/>
                      </a:lnTo>
                      <a:lnTo>
                        <a:pt x="377" y="365"/>
                      </a:lnTo>
                      <a:lnTo>
                        <a:pt x="383" y="379"/>
                      </a:lnTo>
                      <a:lnTo>
                        <a:pt x="391" y="393"/>
                      </a:lnTo>
                      <a:lnTo>
                        <a:pt x="399" y="405"/>
                      </a:lnTo>
                      <a:lnTo>
                        <a:pt x="409" y="415"/>
                      </a:lnTo>
                      <a:lnTo>
                        <a:pt x="417" y="423"/>
                      </a:lnTo>
                      <a:lnTo>
                        <a:pt x="435" y="435"/>
                      </a:lnTo>
                      <a:lnTo>
                        <a:pt x="453" y="443"/>
                      </a:lnTo>
                      <a:lnTo>
                        <a:pt x="467" y="449"/>
                      </a:lnTo>
                      <a:lnTo>
                        <a:pt x="479" y="459"/>
                      </a:lnTo>
                      <a:lnTo>
                        <a:pt x="485" y="471"/>
                      </a:lnTo>
                      <a:lnTo>
                        <a:pt x="487" y="481"/>
                      </a:lnTo>
                      <a:lnTo>
                        <a:pt x="485" y="491"/>
                      </a:lnTo>
                      <a:lnTo>
                        <a:pt x="485" y="497"/>
                      </a:lnTo>
                      <a:lnTo>
                        <a:pt x="483" y="505"/>
                      </a:lnTo>
                      <a:lnTo>
                        <a:pt x="477" y="525"/>
                      </a:lnTo>
                      <a:lnTo>
                        <a:pt x="471" y="551"/>
                      </a:lnTo>
                      <a:lnTo>
                        <a:pt x="461" y="581"/>
                      </a:lnTo>
                      <a:lnTo>
                        <a:pt x="447" y="613"/>
                      </a:lnTo>
                      <a:lnTo>
                        <a:pt x="431" y="647"/>
                      </a:lnTo>
                      <a:lnTo>
                        <a:pt x="409" y="679"/>
                      </a:lnTo>
                      <a:lnTo>
                        <a:pt x="385" y="709"/>
                      </a:lnTo>
                      <a:lnTo>
                        <a:pt x="363" y="732"/>
                      </a:lnTo>
                      <a:lnTo>
                        <a:pt x="347" y="750"/>
                      </a:lnTo>
                      <a:lnTo>
                        <a:pt x="335" y="766"/>
                      </a:lnTo>
                      <a:lnTo>
                        <a:pt x="325" y="778"/>
                      </a:lnTo>
                      <a:lnTo>
                        <a:pt x="319" y="786"/>
                      </a:lnTo>
                      <a:lnTo>
                        <a:pt x="315" y="792"/>
                      </a:lnTo>
                      <a:lnTo>
                        <a:pt x="315" y="794"/>
                      </a:lnTo>
                      <a:lnTo>
                        <a:pt x="315" y="796"/>
                      </a:lnTo>
                      <a:lnTo>
                        <a:pt x="321" y="794"/>
                      </a:lnTo>
                      <a:lnTo>
                        <a:pt x="331" y="790"/>
                      </a:lnTo>
                      <a:lnTo>
                        <a:pt x="337" y="784"/>
                      </a:lnTo>
                      <a:lnTo>
                        <a:pt x="341" y="782"/>
                      </a:lnTo>
                      <a:lnTo>
                        <a:pt x="353" y="774"/>
                      </a:lnTo>
                      <a:lnTo>
                        <a:pt x="363" y="762"/>
                      </a:lnTo>
                      <a:lnTo>
                        <a:pt x="375" y="746"/>
                      </a:lnTo>
                      <a:lnTo>
                        <a:pt x="385" y="729"/>
                      </a:lnTo>
                      <a:lnTo>
                        <a:pt x="405" y="689"/>
                      </a:lnTo>
                      <a:lnTo>
                        <a:pt x="413" y="669"/>
                      </a:lnTo>
                      <a:lnTo>
                        <a:pt x="419" y="649"/>
                      </a:lnTo>
                      <a:lnTo>
                        <a:pt x="423" y="641"/>
                      </a:lnTo>
                      <a:lnTo>
                        <a:pt x="431" y="631"/>
                      </a:lnTo>
                      <a:lnTo>
                        <a:pt x="439" y="617"/>
                      </a:lnTo>
                      <a:lnTo>
                        <a:pt x="451" y="603"/>
                      </a:lnTo>
                      <a:lnTo>
                        <a:pt x="463" y="589"/>
                      </a:lnTo>
                      <a:lnTo>
                        <a:pt x="475" y="577"/>
                      </a:lnTo>
                      <a:lnTo>
                        <a:pt x="485" y="565"/>
                      </a:lnTo>
                      <a:lnTo>
                        <a:pt x="495" y="559"/>
                      </a:lnTo>
                      <a:lnTo>
                        <a:pt x="511" y="553"/>
                      </a:lnTo>
                      <a:lnTo>
                        <a:pt x="531" y="547"/>
                      </a:lnTo>
                      <a:lnTo>
                        <a:pt x="555" y="543"/>
                      </a:lnTo>
                      <a:lnTo>
                        <a:pt x="583" y="539"/>
                      </a:lnTo>
                      <a:lnTo>
                        <a:pt x="639" y="535"/>
                      </a:lnTo>
                      <a:lnTo>
                        <a:pt x="667" y="535"/>
                      </a:lnTo>
                      <a:lnTo>
                        <a:pt x="693" y="535"/>
                      </a:lnTo>
                      <a:lnTo>
                        <a:pt x="717" y="533"/>
                      </a:lnTo>
                      <a:lnTo>
                        <a:pt x="737" y="533"/>
                      </a:lnTo>
                      <a:lnTo>
                        <a:pt x="751" y="535"/>
                      </a:lnTo>
                      <a:lnTo>
                        <a:pt x="761" y="535"/>
                      </a:lnTo>
                      <a:lnTo>
                        <a:pt x="763" y="535"/>
                      </a:lnTo>
                      <a:lnTo>
                        <a:pt x="759" y="535"/>
                      </a:lnTo>
                      <a:lnTo>
                        <a:pt x="753" y="535"/>
                      </a:lnTo>
                      <a:lnTo>
                        <a:pt x="745" y="533"/>
                      </a:lnTo>
                      <a:lnTo>
                        <a:pt x="735" y="533"/>
                      </a:lnTo>
                      <a:lnTo>
                        <a:pt x="721" y="533"/>
                      </a:lnTo>
                      <a:close/>
                    </a:path>
                  </a:pathLst>
                </a:custGeom>
                <a:solidFill>
                  <a:srgbClr val="B89D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222" name="Freeform 181"/>
                <p:cNvSpPr>
                  <a:spLocks/>
                </p:cNvSpPr>
                <p:nvPr/>
              </p:nvSpPr>
              <p:spPr bwMode="auto">
                <a:xfrm>
                  <a:off x="3712" y="1908"/>
                  <a:ext cx="431" cy="398"/>
                </a:xfrm>
                <a:custGeom>
                  <a:avLst/>
                  <a:gdLst>
                    <a:gd name="T0" fmla="*/ 176 w 861"/>
                    <a:gd name="T1" fmla="*/ 134 h 796"/>
                    <a:gd name="T2" fmla="*/ 179 w 861"/>
                    <a:gd name="T3" fmla="*/ 135 h 796"/>
                    <a:gd name="T4" fmla="*/ 189 w 861"/>
                    <a:gd name="T5" fmla="*/ 138 h 796"/>
                    <a:gd name="T6" fmla="*/ 209 w 861"/>
                    <a:gd name="T7" fmla="*/ 142 h 796"/>
                    <a:gd name="T8" fmla="*/ 216 w 861"/>
                    <a:gd name="T9" fmla="*/ 145 h 796"/>
                    <a:gd name="T10" fmla="*/ 206 w 861"/>
                    <a:gd name="T11" fmla="*/ 136 h 796"/>
                    <a:gd name="T12" fmla="*/ 180 w 861"/>
                    <a:gd name="T13" fmla="*/ 123 h 796"/>
                    <a:gd name="T14" fmla="*/ 153 w 861"/>
                    <a:gd name="T15" fmla="*/ 115 h 796"/>
                    <a:gd name="T16" fmla="*/ 141 w 861"/>
                    <a:gd name="T17" fmla="*/ 114 h 796"/>
                    <a:gd name="T18" fmla="*/ 125 w 861"/>
                    <a:gd name="T19" fmla="*/ 106 h 796"/>
                    <a:gd name="T20" fmla="*/ 117 w 861"/>
                    <a:gd name="T21" fmla="*/ 93 h 796"/>
                    <a:gd name="T22" fmla="*/ 114 w 861"/>
                    <a:gd name="T23" fmla="*/ 78 h 796"/>
                    <a:gd name="T24" fmla="*/ 109 w 861"/>
                    <a:gd name="T25" fmla="*/ 63 h 796"/>
                    <a:gd name="T26" fmla="*/ 99 w 861"/>
                    <a:gd name="T27" fmla="*/ 51 h 796"/>
                    <a:gd name="T28" fmla="*/ 85 w 861"/>
                    <a:gd name="T29" fmla="*/ 38 h 796"/>
                    <a:gd name="T30" fmla="*/ 69 w 861"/>
                    <a:gd name="T31" fmla="*/ 25 h 796"/>
                    <a:gd name="T32" fmla="*/ 61 w 861"/>
                    <a:gd name="T33" fmla="*/ 10 h 796"/>
                    <a:gd name="T34" fmla="*/ 58 w 861"/>
                    <a:gd name="T35" fmla="*/ 2 h 796"/>
                    <a:gd name="T36" fmla="*/ 57 w 861"/>
                    <a:gd name="T37" fmla="*/ 0 h 796"/>
                    <a:gd name="T38" fmla="*/ 57 w 861"/>
                    <a:gd name="T39" fmla="*/ 5 h 796"/>
                    <a:gd name="T40" fmla="*/ 55 w 861"/>
                    <a:gd name="T41" fmla="*/ 15 h 796"/>
                    <a:gd name="T42" fmla="*/ 50 w 861"/>
                    <a:gd name="T43" fmla="*/ 36 h 796"/>
                    <a:gd name="T44" fmla="*/ 43 w 861"/>
                    <a:gd name="T45" fmla="*/ 42 h 796"/>
                    <a:gd name="T46" fmla="*/ 25 w 861"/>
                    <a:gd name="T47" fmla="*/ 45 h 796"/>
                    <a:gd name="T48" fmla="*/ 11 w 861"/>
                    <a:gd name="T49" fmla="*/ 47 h 796"/>
                    <a:gd name="T50" fmla="*/ 3 w 861"/>
                    <a:gd name="T51" fmla="*/ 48 h 796"/>
                    <a:gd name="T52" fmla="*/ 0 w 861"/>
                    <a:gd name="T53" fmla="*/ 48 h 796"/>
                    <a:gd name="T54" fmla="*/ 5 w 861"/>
                    <a:gd name="T55" fmla="*/ 48 h 796"/>
                    <a:gd name="T56" fmla="*/ 24 w 861"/>
                    <a:gd name="T57" fmla="*/ 50 h 796"/>
                    <a:gd name="T58" fmla="*/ 37 w 861"/>
                    <a:gd name="T59" fmla="*/ 55 h 796"/>
                    <a:gd name="T60" fmla="*/ 47 w 861"/>
                    <a:gd name="T61" fmla="*/ 69 h 796"/>
                    <a:gd name="T62" fmla="*/ 60 w 861"/>
                    <a:gd name="T63" fmla="*/ 75 h 796"/>
                    <a:gd name="T64" fmla="*/ 70 w 861"/>
                    <a:gd name="T65" fmla="*/ 75 h 796"/>
                    <a:gd name="T66" fmla="*/ 81 w 861"/>
                    <a:gd name="T67" fmla="*/ 73 h 796"/>
                    <a:gd name="T68" fmla="*/ 91 w 861"/>
                    <a:gd name="T69" fmla="*/ 78 h 796"/>
                    <a:gd name="T70" fmla="*/ 95 w 861"/>
                    <a:gd name="T71" fmla="*/ 92 h 796"/>
                    <a:gd name="T72" fmla="*/ 100 w 861"/>
                    <a:gd name="T73" fmla="*/ 101 h 796"/>
                    <a:gd name="T74" fmla="*/ 109 w 861"/>
                    <a:gd name="T75" fmla="*/ 108 h 796"/>
                    <a:gd name="T76" fmla="*/ 120 w 861"/>
                    <a:gd name="T77" fmla="*/ 114 h 796"/>
                    <a:gd name="T78" fmla="*/ 122 w 861"/>
                    <a:gd name="T79" fmla="*/ 122 h 796"/>
                    <a:gd name="T80" fmla="*/ 120 w 861"/>
                    <a:gd name="T81" fmla="*/ 132 h 796"/>
                    <a:gd name="T82" fmla="*/ 112 w 861"/>
                    <a:gd name="T83" fmla="*/ 154 h 796"/>
                    <a:gd name="T84" fmla="*/ 97 w 861"/>
                    <a:gd name="T85" fmla="*/ 178 h 796"/>
                    <a:gd name="T86" fmla="*/ 84 w 861"/>
                    <a:gd name="T87" fmla="*/ 192 h 796"/>
                    <a:gd name="T88" fmla="*/ 79 w 861"/>
                    <a:gd name="T89" fmla="*/ 198 h 796"/>
                    <a:gd name="T90" fmla="*/ 81 w 861"/>
                    <a:gd name="T91" fmla="*/ 199 h 796"/>
                    <a:gd name="T92" fmla="*/ 86 w 861"/>
                    <a:gd name="T93" fmla="*/ 196 h 796"/>
                    <a:gd name="T94" fmla="*/ 94 w 861"/>
                    <a:gd name="T95" fmla="*/ 187 h 796"/>
                    <a:gd name="T96" fmla="*/ 104 w 861"/>
                    <a:gd name="T97" fmla="*/ 168 h 796"/>
                    <a:gd name="T98" fmla="*/ 108 w 861"/>
                    <a:gd name="T99" fmla="*/ 158 h 796"/>
                    <a:gd name="T100" fmla="*/ 116 w 861"/>
                    <a:gd name="T101" fmla="*/ 148 h 796"/>
                    <a:gd name="T102" fmla="*/ 124 w 861"/>
                    <a:gd name="T103" fmla="*/ 140 h 796"/>
                    <a:gd name="T104" fmla="*/ 139 w 861"/>
                    <a:gd name="T105" fmla="*/ 136 h 796"/>
                    <a:gd name="T106" fmla="*/ 167 w 861"/>
                    <a:gd name="T107" fmla="*/ 134 h 796"/>
                    <a:gd name="T108" fmla="*/ 185 w 861"/>
                    <a:gd name="T109" fmla="*/ 134 h 796"/>
                    <a:gd name="T110" fmla="*/ 191 w 861"/>
                    <a:gd name="T111" fmla="*/ 134 h 796"/>
                    <a:gd name="T112" fmla="*/ 189 w 861"/>
                    <a:gd name="T113" fmla="*/ 134 h 796"/>
                    <a:gd name="T114" fmla="*/ 181 w 861"/>
                    <a:gd name="T115" fmla="*/ 134 h 79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861"/>
                    <a:gd name="T175" fmla="*/ 0 h 796"/>
                    <a:gd name="T176" fmla="*/ 861 w 861"/>
                    <a:gd name="T177" fmla="*/ 796 h 796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861" h="796">
                      <a:moveTo>
                        <a:pt x="721" y="533"/>
                      </a:moveTo>
                      <a:lnTo>
                        <a:pt x="709" y="533"/>
                      </a:lnTo>
                      <a:lnTo>
                        <a:pt x="703" y="533"/>
                      </a:lnTo>
                      <a:lnTo>
                        <a:pt x="701" y="535"/>
                      </a:lnTo>
                      <a:lnTo>
                        <a:pt x="705" y="537"/>
                      </a:lnTo>
                      <a:lnTo>
                        <a:pt x="713" y="539"/>
                      </a:lnTo>
                      <a:lnTo>
                        <a:pt x="725" y="541"/>
                      </a:lnTo>
                      <a:lnTo>
                        <a:pt x="739" y="545"/>
                      </a:lnTo>
                      <a:lnTo>
                        <a:pt x="755" y="549"/>
                      </a:lnTo>
                      <a:lnTo>
                        <a:pt x="789" y="557"/>
                      </a:lnTo>
                      <a:lnTo>
                        <a:pt x="821" y="565"/>
                      </a:lnTo>
                      <a:lnTo>
                        <a:pt x="835" y="567"/>
                      </a:lnTo>
                      <a:lnTo>
                        <a:pt x="847" y="571"/>
                      </a:lnTo>
                      <a:lnTo>
                        <a:pt x="857" y="575"/>
                      </a:lnTo>
                      <a:lnTo>
                        <a:pt x="861" y="579"/>
                      </a:lnTo>
                      <a:lnTo>
                        <a:pt x="851" y="567"/>
                      </a:lnTo>
                      <a:lnTo>
                        <a:pt x="837" y="555"/>
                      </a:lnTo>
                      <a:lnTo>
                        <a:pt x="821" y="543"/>
                      </a:lnTo>
                      <a:lnTo>
                        <a:pt x="803" y="531"/>
                      </a:lnTo>
                      <a:lnTo>
                        <a:pt x="761" y="511"/>
                      </a:lnTo>
                      <a:lnTo>
                        <a:pt x="717" y="495"/>
                      </a:lnTo>
                      <a:lnTo>
                        <a:pt x="671" y="479"/>
                      </a:lnTo>
                      <a:lnTo>
                        <a:pt x="629" y="469"/>
                      </a:lnTo>
                      <a:lnTo>
                        <a:pt x="609" y="463"/>
                      </a:lnTo>
                      <a:lnTo>
                        <a:pt x="591" y="461"/>
                      </a:lnTo>
                      <a:lnTo>
                        <a:pt x="575" y="459"/>
                      </a:lnTo>
                      <a:lnTo>
                        <a:pt x="561" y="457"/>
                      </a:lnTo>
                      <a:lnTo>
                        <a:pt x="537" y="451"/>
                      </a:lnTo>
                      <a:lnTo>
                        <a:pt x="517" y="441"/>
                      </a:lnTo>
                      <a:lnTo>
                        <a:pt x="499" y="427"/>
                      </a:lnTo>
                      <a:lnTo>
                        <a:pt x="485" y="411"/>
                      </a:lnTo>
                      <a:lnTo>
                        <a:pt x="473" y="391"/>
                      </a:lnTo>
                      <a:lnTo>
                        <a:pt x="465" y="371"/>
                      </a:lnTo>
                      <a:lnTo>
                        <a:pt x="459" y="349"/>
                      </a:lnTo>
                      <a:lnTo>
                        <a:pt x="457" y="329"/>
                      </a:lnTo>
                      <a:lnTo>
                        <a:pt x="455" y="311"/>
                      </a:lnTo>
                      <a:lnTo>
                        <a:pt x="451" y="295"/>
                      </a:lnTo>
                      <a:lnTo>
                        <a:pt x="441" y="266"/>
                      </a:lnTo>
                      <a:lnTo>
                        <a:pt x="433" y="252"/>
                      </a:lnTo>
                      <a:lnTo>
                        <a:pt x="421" y="238"/>
                      </a:lnTo>
                      <a:lnTo>
                        <a:pt x="409" y="224"/>
                      </a:lnTo>
                      <a:lnTo>
                        <a:pt x="395" y="206"/>
                      </a:lnTo>
                      <a:lnTo>
                        <a:pt x="379" y="188"/>
                      </a:lnTo>
                      <a:lnTo>
                        <a:pt x="359" y="168"/>
                      </a:lnTo>
                      <a:lnTo>
                        <a:pt x="339" y="152"/>
                      </a:lnTo>
                      <a:lnTo>
                        <a:pt x="317" y="134"/>
                      </a:lnTo>
                      <a:lnTo>
                        <a:pt x="295" y="116"/>
                      </a:lnTo>
                      <a:lnTo>
                        <a:pt x="275" y="98"/>
                      </a:lnTo>
                      <a:lnTo>
                        <a:pt x="259" y="78"/>
                      </a:lnTo>
                      <a:lnTo>
                        <a:pt x="249" y="58"/>
                      </a:lnTo>
                      <a:lnTo>
                        <a:pt x="241" y="38"/>
                      </a:lnTo>
                      <a:lnTo>
                        <a:pt x="237" y="24"/>
                      </a:lnTo>
                      <a:lnTo>
                        <a:pt x="233" y="14"/>
                      </a:lnTo>
                      <a:lnTo>
                        <a:pt x="229" y="8"/>
                      </a:lnTo>
                      <a:lnTo>
                        <a:pt x="229" y="4"/>
                      </a:lnTo>
                      <a:lnTo>
                        <a:pt x="227" y="0"/>
                      </a:lnTo>
                      <a:lnTo>
                        <a:pt x="227" y="2"/>
                      </a:lnTo>
                      <a:lnTo>
                        <a:pt x="227" y="8"/>
                      </a:lnTo>
                      <a:lnTo>
                        <a:pt x="225" y="18"/>
                      </a:lnTo>
                      <a:lnTo>
                        <a:pt x="223" y="30"/>
                      </a:lnTo>
                      <a:lnTo>
                        <a:pt x="221" y="46"/>
                      </a:lnTo>
                      <a:lnTo>
                        <a:pt x="219" y="62"/>
                      </a:lnTo>
                      <a:lnTo>
                        <a:pt x="211" y="98"/>
                      </a:lnTo>
                      <a:lnTo>
                        <a:pt x="205" y="120"/>
                      </a:lnTo>
                      <a:lnTo>
                        <a:pt x="197" y="142"/>
                      </a:lnTo>
                      <a:lnTo>
                        <a:pt x="191" y="152"/>
                      </a:lnTo>
                      <a:lnTo>
                        <a:pt x="182" y="160"/>
                      </a:lnTo>
                      <a:lnTo>
                        <a:pt x="170" y="166"/>
                      </a:lnTo>
                      <a:lnTo>
                        <a:pt x="154" y="170"/>
                      </a:lnTo>
                      <a:lnTo>
                        <a:pt x="126" y="174"/>
                      </a:lnTo>
                      <a:lnTo>
                        <a:pt x="100" y="178"/>
                      </a:lnTo>
                      <a:lnTo>
                        <a:pt x="78" y="180"/>
                      </a:lnTo>
                      <a:lnTo>
                        <a:pt x="58" y="182"/>
                      </a:lnTo>
                      <a:lnTo>
                        <a:pt x="42" y="186"/>
                      </a:lnTo>
                      <a:lnTo>
                        <a:pt x="30" y="186"/>
                      </a:lnTo>
                      <a:lnTo>
                        <a:pt x="20" y="188"/>
                      </a:lnTo>
                      <a:lnTo>
                        <a:pt x="12" y="190"/>
                      </a:lnTo>
                      <a:lnTo>
                        <a:pt x="6" y="190"/>
                      </a:lnTo>
                      <a:lnTo>
                        <a:pt x="2" y="190"/>
                      </a:lnTo>
                      <a:lnTo>
                        <a:pt x="0" y="190"/>
                      </a:lnTo>
                      <a:lnTo>
                        <a:pt x="0" y="192"/>
                      </a:lnTo>
                      <a:lnTo>
                        <a:pt x="6" y="192"/>
                      </a:lnTo>
                      <a:lnTo>
                        <a:pt x="18" y="192"/>
                      </a:lnTo>
                      <a:lnTo>
                        <a:pt x="34" y="192"/>
                      </a:lnTo>
                      <a:lnTo>
                        <a:pt x="52" y="194"/>
                      </a:lnTo>
                      <a:lnTo>
                        <a:pt x="94" y="200"/>
                      </a:lnTo>
                      <a:lnTo>
                        <a:pt x="114" y="204"/>
                      </a:lnTo>
                      <a:lnTo>
                        <a:pt x="132" y="212"/>
                      </a:lnTo>
                      <a:lnTo>
                        <a:pt x="146" y="222"/>
                      </a:lnTo>
                      <a:lnTo>
                        <a:pt x="156" y="234"/>
                      </a:lnTo>
                      <a:lnTo>
                        <a:pt x="172" y="258"/>
                      </a:lnTo>
                      <a:lnTo>
                        <a:pt x="187" y="275"/>
                      </a:lnTo>
                      <a:lnTo>
                        <a:pt x="205" y="287"/>
                      </a:lnTo>
                      <a:lnTo>
                        <a:pt x="223" y="295"/>
                      </a:lnTo>
                      <a:lnTo>
                        <a:pt x="239" y="299"/>
                      </a:lnTo>
                      <a:lnTo>
                        <a:pt x="255" y="301"/>
                      </a:lnTo>
                      <a:lnTo>
                        <a:pt x="267" y="299"/>
                      </a:lnTo>
                      <a:lnTo>
                        <a:pt x="277" y="297"/>
                      </a:lnTo>
                      <a:lnTo>
                        <a:pt x="295" y="291"/>
                      </a:lnTo>
                      <a:lnTo>
                        <a:pt x="311" y="289"/>
                      </a:lnTo>
                      <a:lnTo>
                        <a:pt x="323" y="289"/>
                      </a:lnTo>
                      <a:lnTo>
                        <a:pt x="335" y="289"/>
                      </a:lnTo>
                      <a:lnTo>
                        <a:pt x="351" y="299"/>
                      </a:lnTo>
                      <a:lnTo>
                        <a:pt x="363" y="311"/>
                      </a:lnTo>
                      <a:lnTo>
                        <a:pt x="369" y="329"/>
                      </a:lnTo>
                      <a:lnTo>
                        <a:pt x="373" y="347"/>
                      </a:lnTo>
                      <a:lnTo>
                        <a:pt x="377" y="365"/>
                      </a:lnTo>
                      <a:lnTo>
                        <a:pt x="383" y="379"/>
                      </a:lnTo>
                      <a:lnTo>
                        <a:pt x="391" y="393"/>
                      </a:lnTo>
                      <a:lnTo>
                        <a:pt x="399" y="405"/>
                      </a:lnTo>
                      <a:lnTo>
                        <a:pt x="409" y="415"/>
                      </a:lnTo>
                      <a:lnTo>
                        <a:pt x="417" y="423"/>
                      </a:lnTo>
                      <a:lnTo>
                        <a:pt x="435" y="435"/>
                      </a:lnTo>
                      <a:lnTo>
                        <a:pt x="453" y="443"/>
                      </a:lnTo>
                      <a:lnTo>
                        <a:pt x="467" y="449"/>
                      </a:lnTo>
                      <a:lnTo>
                        <a:pt x="479" y="459"/>
                      </a:lnTo>
                      <a:lnTo>
                        <a:pt x="485" y="471"/>
                      </a:lnTo>
                      <a:lnTo>
                        <a:pt x="487" y="481"/>
                      </a:lnTo>
                      <a:lnTo>
                        <a:pt x="485" y="491"/>
                      </a:lnTo>
                      <a:lnTo>
                        <a:pt x="485" y="497"/>
                      </a:lnTo>
                      <a:lnTo>
                        <a:pt x="483" y="505"/>
                      </a:lnTo>
                      <a:lnTo>
                        <a:pt x="477" y="525"/>
                      </a:lnTo>
                      <a:lnTo>
                        <a:pt x="471" y="551"/>
                      </a:lnTo>
                      <a:lnTo>
                        <a:pt x="461" y="581"/>
                      </a:lnTo>
                      <a:lnTo>
                        <a:pt x="447" y="613"/>
                      </a:lnTo>
                      <a:lnTo>
                        <a:pt x="431" y="647"/>
                      </a:lnTo>
                      <a:lnTo>
                        <a:pt x="409" y="679"/>
                      </a:lnTo>
                      <a:lnTo>
                        <a:pt x="385" y="709"/>
                      </a:lnTo>
                      <a:lnTo>
                        <a:pt x="363" y="732"/>
                      </a:lnTo>
                      <a:lnTo>
                        <a:pt x="347" y="750"/>
                      </a:lnTo>
                      <a:lnTo>
                        <a:pt x="335" y="766"/>
                      </a:lnTo>
                      <a:lnTo>
                        <a:pt x="325" y="778"/>
                      </a:lnTo>
                      <a:lnTo>
                        <a:pt x="319" y="786"/>
                      </a:lnTo>
                      <a:lnTo>
                        <a:pt x="315" y="792"/>
                      </a:lnTo>
                      <a:lnTo>
                        <a:pt x="315" y="794"/>
                      </a:lnTo>
                      <a:lnTo>
                        <a:pt x="315" y="796"/>
                      </a:lnTo>
                      <a:lnTo>
                        <a:pt x="321" y="794"/>
                      </a:lnTo>
                      <a:lnTo>
                        <a:pt x="331" y="790"/>
                      </a:lnTo>
                      <a:lnTo>
                        <a:pt x="337" y="784"/>
                      </a:lnTo>
                      <a:lnTo>
                        <a:pt x="341" y="782"/>
                      </a:lnTo>
                      <a:lnTo>
                        <a:pt x="353" y="774"/>
                      </a:lnTo>
                      <a:lnTo>
                        <a:pt x="363" y="762"/>
                      </a:lnTo>
                      <a:lnTo>
                        <a:pt x="375" y="746"/>
                      </a:lnTo>
                      <a:lnTo>
                        <a:pt x="385" y="729"/>
                      </a:lnTo>
                      <a:lnTo>
                        <a:pt x="405" y="689"/>
                      </a:lnTo>
                      <a:lnTo>
                        <a:pt x="413" y="669"/>
                      </a:lnTo>
                      <a:lnTo>
                        <a:pt x="419" y="649"/>
                      </a:lnTo>
                      <a:lnTo>
                        <a:pt x="423" y="641"/>
                      </a:lnTo>
                      <a:lnTo>
                        <a:pt x="431" y="631"/>
                      </a:lnTo>
                      <a:lnTo>
                        <a:pt x="439" y="617"/>
                      </a:lnTo>
                      <a:lnTo>
                        <a:pt x="451" y="603"/>
                      </a:lnTo>
                      <a:lnTo>
                        <a:pt x="463" y="589"/>
                      </a:lnTo>
                      <a:lnTo>
                        <a:pt x="475" y="577"/>
                      </a:lnTo>
                      <a:lnTo>
                        <a:pt x="485" y="565"/>
                      </a:lnTo>
                      <a:lnTo>
                        <a:pt x="495" y="559"/>
                      </a:lnTo>
                      <a:lnTo>
                        <a:pt x="511" y="553"/>
                      </a:lnTo>
                      <a:lnTo>
                        <a:pt x="531" y="547"/>
                      </a:lnTo>
                      <a:lnTo>
                        <a:pt x="555" y="543"/>
                      </a:lnTo>
                      <a:lnTo>
                        <a:pt x="583" y="539"/>
                      </a:lnTo>
                      <a:lnTo>
                        <a:pt x="639" y="535"/>
                      </a:lnTo>
                      <a:lnTo>
                        <a:pt x="667" y="535"/>
                      </a:lnTo>
                      <a:lnTo>
                        <a:pt x="693" y="535"/>
                      </a:lnTo>
                      <a:lnTo>
                        <a:pt x="717" y="533"/>
                      </a:lnTo>
                      <a:lnTo>
                        <a:pt x="737" y="533"/>
                      </a:lnTo>
                      <a:lnTo>
                        <a:pt x="751" y="535"/>
                      </a:lnTo>
                      <a:lnTo>
                        <a:pt x="761" y="535"/>
                      </a:lnTo>
                      <a:lnTo>
                        <a:pt x="763" y="535"/>
                      </a:lnTo>
                      <a:lnTo>
                        <a:pt x="759" y="535"/>
                      </a:lnTo>
                      <a:lnTo>
                        <a:pt x="753" y="535"/>
                      </a:lnTo>
                      <a:lnTo>
                        <a:pt x="745" y="533"/>
                      </a:lnTo>
                      <a:lnTo>
                        <a:pt x="735" y="533"/>
                      </a:lnTo>
                      <a:lnTo>
                        <a:pt x="721" y="533"/>
                      </a:lnTo>
                    </a:path>
                  </a:pathLst>
                </a:custGeom>
                <a:noFill/>
                <a:ln w="7938">
                  <a:solidFill>
                    <a:srgbClr val="B89D85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159" name="Group 182"/>
              <p:cNvGrpSpPr>
                <a:grpSpLocks/>
              </p:cNvGrpSpPr>
              <p:nvPr/>
            </p:nvGrpSpPr>
            <p:grpSpPr bwMode="auto">
              <a:xfrm>
                <a:off x="3841" y="1945"/>
                <a:ext cx="109" cy="235"/>
                <a:chOff x="3841" y="1945"/>
                <a:chExt cx="109" cy="235"/>
              </a:xfrm>
            </p:grpSpPr>
            <p:sp>
              <p:nvSpPr>
                <p:cNvPr id="219" name="Freeform 183"/>
                <p:cNvSpPr>
                  <a:spLocks/>
                </p:cNvSpPr>
                <p:nvPr/>
              </p:nvSpPr>
              <p:spPr bwMode="auto">
                <a:xfrm>
                  <a:off x="3841" y="1945"/>
                  <a:ext cx="109" cy="235"/>
                </a:xfrm>
                <a:custGeom>
                  <a:avLst/>
                  <a:gdLst>
                    <a:gd name="T0" fmla="*/ 55 w 218"/>
                    <a:gd name="T1" fmla="*/ 82 h 469"/>
                    <a:gd name="T2" fmla="*/ 54 w 218"/>
                    <a:gd name="T3" fmla="*/ 90 h 469"/>
                    <a:gd name="T4" fmla="*/ 50 w 218"/>
                    <a:gd name="T5" fmla="*/ 102 h 469"/>
                    <a:gd name="T6" fmla="*/ 46 w 218"/>
                    <a:gd name="T7" fmla="*/ 113 h 469"/>
                    <a:gd name="T8" fmla="*/ 45 w 218"/>
                    <a:gd name="T9" fmla="*/ 116 h 469"/>
                    <a:gd name="T10" fmla="*/ 44 w 218"/>
                    <a:gd name="T11" fmla="*/ 118 h 469"/>
                    <a:gd name="T12" fmla="*/ 44 w 218"/>
                    <a:gd name="T13" fmla="*/ 116 h 469"/>
                    <a:gd name="T14" fmla="*/ 45 w 218"/>
                    <a:gd name="T15" fmla="*/ 113 h 469"/>
                    <a:gd name="T16" fmla="*/ 46 w 218"/>
                    <a:gd name="T17" fmla="*/ 101 h 469"/>
                    <a:gd name="T18" fmla="*/ 46 w 218"/>
                    <a:gd name="T19" fmla="*/ 87 h 469"/>
                    <a:gd name="T20" fmla="*/ 46 w 218"/>
                    <a:gd name="T21" fmla="*/ 75 h 469"/>
                    <a:gd name="T22" fmla="*/ 44 w 218"/>
                    <a:gd name="T23" fmla="*/ 64 h 469"/>
                    <a:gd name="T24" fmla="*/ 41 w 218"/>
                    <a:gd name="T25" fmla="*/ 52 h 469"/>
                    <a:gd name="T26" fmla="*/ 34 w 218"/>
                    <a:gd name="T27" fmla="*/ 40 h 469"/>
                    <a:gd name="T28" fmla="*/ 25 w 218"/>
                    <a:gd name="T29" fmla="*/ 31 h 469"/>
                    <a:gd name="T30" fmla="*/ 17 w 218"/>
                    <a:gd name="T31" fmla="*/ 26 h 469"/>
                    <a:gd name="T32" fmla="*/ 10 w 218"/>
                    <a:gd name="T33" fmla="*/ 21 h 469"/>
                    <a:gd name="T34" fmla="*/ 4 w 218"/>
                    <a:gd name="T35" fmla="*/ 13 h 469"/>
                    <a:gd name="T36" fmla="*/ 1 w 218"/>
                    <a:gd name="T37" fmla="*/ 6 h 469"/>
                    <a:gd name="T38" fmla="*/ 0 w 218"/>
                    <a:gd name="T39" fmla="*/ 1 h 469"/>
                    <a:gd name="T40" fmla="*/ 1 w 218"/>
                    <a:gd name="T41" fmla="*/ 1 h 469"/>
                    <a:gd name="T42" fmla="*/ 4 w 218"/>
                    <a:gd name="T43" fmla="*/ 3 h 469"/>
                    <a:gd name="T44" fmla="*/ 13 w 218"/>
                    <a:gd name="T45" fmla="*/ 11 h 469"/>
                    <a:gd name="T46" fmla="*/ 29 w 218"/>
                    <a:gd name="T47" fmla="*/ 26 h 469"/>
                    <a:gd name="T48" fmla="*/ 39 w 218"/>
                    <a:gd name="T49" fmla="*/ 37 h 469"/>
                    <a:gd name="T50" fmla="*/ 43 w 218"/>
                    <a:gd name="T51" fmla="*/ 43 h 469"/>
                    <a:gd name="T52" fmla="*/ 46 w 218"/>
                    <a:gd name="T53" fmla="*/ 50 h 469"/>
                    <a:gd name="T54" fmla="*/ 48 w 218"/>
                    <a:gd name="T55" fmla="*/ 55 h 469"/>
                    <a:gd name="T56" fmla="*/ 50 w 218"/>
                    <a:gd name="T57" fmla="*/ 59 h 469"/>
                    <a:gd name="T58" fmla="*/ 51 w 218"/>
                    <a:gd name="T59" fmla="*/ 64 h 469"/>
                    <a:gd name="T60" fmla="*/ 52 w 218"/>
                    <a:gd name="T61" fmla="*/ 72 h 469"/>
                    <a:gd name="T62" fmla="*/ 52 w 218"/>
                    <a:gd name="T63" fmla="*/ 77 h 469"/>
                    <a:gd name="T64" fmla="*/ 53 w 218"/>
                    <a:gd name="T65" fmla="*/ 80 h 469"/>
                    <a:gd name="T66" fmla="*/ 54 w 218"/>
                    <a:gd name="T67" fmla="*/ 81 h 469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218"/>
                    <a:gd name="T103" fmla="*/ 0 h 469"/>
                    <a:gd name="T104" fmla="*/ 218 w 218"/>
                    <a:gd name="T105" fmla="*/ 469 h 469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218" h="469">
                      <a:moveTo>
                        <a:pt x="216" y="321"/>
                      </a:moveTo>
                      <a:lnTo>
                        <a:pt x="218" y="327"/>
                      </a:lnTo>
                      <a:lnTo>
                        <a:pt x="218" y="337"/>
                      </a:lnTo>
                      <a:lnTo>
                        <a:pt x="214" y="357"/>
                      </a:lnTo>
                      <a:lnTo>
                        <a:pt x="208" y="381"/>
                      </a:lnTo>
                      <a:lnTo>
                        <a:pt x="200" y="407"/>
                      </a:lnTo>
                      <a:lnTo>
                        <a:pt x="192" y="431"/>
                      </a:lnTo>
                      <a:lnTo>
                        <a:pt x="184" y="451"/>
                      </a:lnTo>
                      <a:lnTo>
                        <a:pt x="180" y="457"/>
                      </a:lnTo>
                      <a:lnTo>
                        <a:pt x="178" y="463"/>
                      </a:lnTo>
                      <a:lnTo>
                        <a:pt x="176" y="467"/>
                      </a:lnTo>
                      <a:lnTo>
                        <a:pt x="176" y="469"/>
                      </a:lnTo>
                      <a:lnTo>
                        <a:pt x="176" y="467"/>
                      </a:lnTo>
                      <a:lnTo>
                        <a:pt x="176" y="463"/>
                      </a:lnTo>
                      <a:lnTo>
                        <a:pt x="178" y="457"/>
                      </a:lnTo>
                      <a:lnTo>
                        <a:pt x="178" y="449"/>
                      </a:lnTo>
                      <a:lnTo>
                        <a:pt x="180" y="429"/>
                      </a:lnTo>
                      <a:lnTo>
                        <a:pt x="182" y="403"/>
                      </a:lnTo>
                      <a:lnTo>
                        <a:pt x="184" y="375"/>
                      </a:lnTo>
                      <a:lnTo>
                        <a:pt x="184" y="347"/>
                      </a:lnTo>
                      <a:lnTo>
                        <a:pt x="184" y="321"/>
                      </a:lnTo>
                      <a:lnTo>
                        <a:pt x="182" y="299"/>
                      </a:lnTo>
                      <a:lnTo>
                        <a:pt x="180" y="279"/>
                      </a:lnTo>
                      <a:lnTo>
                        <a:pt x="176" y="255"/>
                      </a:lnTo>
                      <a:lnTo>
                        <a:pt x="172" y="233"/>
                      </a:lnTo>
                      <a:lnTo>
                        <a:pt x="164" y="207"/>
                      </a:lnTo>
                      <a:lnTo>
                        <a:pt x="152" y="184"/>
                      </a:lnTo>
                      <a:lnTo>
                        <a:pt x="134" y="158"/>
                      </a:lnTo>
                      <a:lnTo>
                        <a:pt x="112" y="134"/>
                      </a:lnTo>
                      <a:lnTo>
                        <a:pt x="98" y="124"/>
                      </a:lnTo>
                      <a:lnTo>
                        <a:pt x="82" y="112"/>
                      </a:lnTo>
                      <a:lnTo>
                        <a:pt x="66" y="102"/>
                      </a:lnTo>
                      <a:lnTo>
                        <a:pt x="52" y="92"/>
                      </a:lnTo>
                      <a:lnTo>
                        <a:pt x="40" y="82"/>
                      </a:lnTo>
                      <a:lnTo>
                        <a:pt x="30" y="72"/>
                      </a:lnTo>
                      <a:lnTo>
                        <a:pt x="16" y="52"/>
                      </a:lnTo>
                      <a:lnTo>
                        <a:pt x="6" y="36"/>
                      </a:lnTo>
                      <a:lnTo>
                        <a:pt x="2" y="22"/>
                      </a:lnTo>
                      <a:lnTo>
                        <a:pt x="0" y="10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8" y="6"/>
                      </a:lnTo>
                      <a:lnTo>
                        <a:pt x="16" y="12"/>
                      </a:lnTo>
                      <a:lnTo>
                        <a:pt x="26" y="20"/>
                      </a:lnTo>
                      <a:lnTo>
                        <a:pt x="52" y="44"/>
                      </a:lnTo>
                      <a:lnTo>
                        <a:pt x="84" y="72"/>
                      </a:lnTo>
                      <a:lnTo>
                        <a:pt x="116" y="102"/>
                      </a:lnTo>
                      <a:lnTo>
                        <a:pt x="144" y="132"/>
                      </a:lnTo>
                      <a:lnTo>
                        <a:pt x="156" y="146"/>
                      </a:lnTo>
                      <a:lnTo>
                        <a:pt x="166" y="160"/>
                      </a:lnTo>
                      <a:lnTo>
                        <a:pt x="172" y="172"/>
                      </a:lnTo>
                      <a:lnTo>
                        <a:pt x="176" y="184"/>
                      </a:lnTo>
                      <a:lnTo>
                        <a:pt x="182" y="199"/>
                      </a:lnTo>
                      <a:lnTo>
                        <a:pt x="188" y="211"/>
                      </a:lnTo>
                      <a:lnTo>
                        <a:pt x="192" y="219"/>
                      </a:lnTo>
                      <a:lnTo>
                        <a:pt x="196" y="227"/>
                      </a:lnTo>
                      <a:lnTo>
                        <a:pt x="200" y="233"/>
                      </a:lnTo>
                      <a:lnTo>
                        <a:pt x="202" y="241"/>
                      </a:lnTo>
                      <a:lnTo>
                        <a:pt x="204" y="253"/>
                      </a:lnTo>
                      <a:lnTo>
                        <a:pt x="206" y="269"/>
                      </a:lnTo>
                      <a:lnTo>
                        <a:pt x="206" y="285"/>
                      </a:lnTo>
                      <a:lnTo>
                        <a:pt x="206" y="299"/>
                      </a:lnTo>
                      <a:lnTo>
                        <a:pt x="208" y="307"/>
                      </a:lnTo>
                      <a:lnTo>
                        <a:pt x="210" y="313"/>
                      </a:lnTo>
                      <a:lnTo>
                        <a:pt x="212" y="317"/>
                      </a:lnTo>
                      <a:lnTo>
                        <a:pt x="214" y="319"/>
                      </a:lnTo>
                      <a:lnTo>
                        <a:pt x="216" y="321"/>
                      </a:lnTo>
                      <a:close/>
                    </a:path>
                  </a:pathLst>
                </a:custGeom>
                <a:solidFill>
                  <a:srgbClr val="937E6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220" name="Freeform 184"/>
                <p:cNvSpPr>
                  <a:spLocks/>
                </p:cNvSpPr>
                <p:nvPr/>
              </p:nvSpPr>
              <p:spPr bwMode="auto">
                <a:xfrm>
                  <a:off x="3841" y="1945"/>
                  <a:ext cx="109" cy="235"/>
                </a:xfrm>
                <a:custGeom>
                  <a:avLst/>
                  <a:gdLst>
                    <a:gd name="T0" fmla="*/ 55 w 218"/>
                    <a:gd name="T1" fmla="*/ 82 h 469"/>
                    <a:gd name="T2" fmla="*/ 54 w 218"/>
                    <a:gd name="T3" fmla="*/ 90 h 469"/>
                    <a:gd name="T4" fmla="*/ 50 w 218"/>
                    <a:gd name="T5" fmla="*/ 102 h 469"/>
                    <a:gd name="T6" fmla="*/ 46 w 218"/>
                    <a:gd name="T7" fmla="*/ 113 h 469"/>
                    <a:gd name="T8" fmla="*/ 45 w 218"/>
                    <a:gd name="T9" fmla="*/ 116 h 469"/>
                    <a:gd name="T10" fmla="*/ 44 w 218"/>
                    <a:gd name="T11" fmla="*/ 118 h 469"/>
                    <a:gd name="T12" fmla="*/ 44 w 218"/>
                    <a:gd name="T13" fmla="*/ 116 h 469"/>
                    <a:gd name="T14" fmla="*/ 45 w 218"/>
                    <a:gd name="T15" fmla="*/ 113 h 469"/>
                    <a:gd name="T16" fmla="*/ 46 w 218"/>
                    <a:gd name="T17" fmla="*/ 101 h 469"/>
                    <a:gd name="T18" fmla="*/ 46 w 218"/>
                    <a:gd name="T19" fmla="*/ 87 h 469"/>
                    <a:gd name="T20" fmla="*/ 46 w 218"/>
                    <a:gd name="T21" fmla="*/ 75 h 469"/>
                    <a:gd name="T22" fmla="*/ 44 w 218"/>
                    <a:gd name="T23" fmla="*/ 64 h 469"/>
                    <a:gd name="T24" fmla="*/ 41 w 218"/>
                    <a:gd name="T25" fmla="*/ 52 h 469"/>
                    <a:gd name="T26" fmla="*/ 34 w 218"/>
                    <a:gd name="T27" fmla="*/ 40 h 469"/>
                    <a:gd name="T28" fmla="*/ 25 w 218"/>
                    <a:gd name="T29" fmla="*/ 31 h 469"/>
                    <a:gd name="T30" fmla="*/ 17 w 218"/>
                    <a:gd name="T31" fmla="*/ 26 h 469"/>
                    <a:gd name="T32" fmla="*/ 10 w 218"/>
                    <a:gd name="T33" fmla="*/ 21 h 469"/>
                    <a:gd name="T34" fmla="*/ 4 w 218"/>
                    <a:gd name="T35" fmla="*/ 13 h 469"/>
                    <a:gd name="T36" fmla="*/ 1 w 218"/>
                    <a:gd name="T37" fmla="*/ 6 h 469"/>
                    <a:gd name="T38" fmla="*/ 0 w 218"/>
                    <a:gd name="T39" fmla="*/ 1 h 469"/>
                    <a:gd name="T40" fmla="*/ 1 w 218"/>
                    <a:gd name="T41" fmla="*/ 1 h 469"/>
                    <a:gd name="T42" fmla="*/ 4 w 218"/>
                    <a:gd name="T43" fmla="*/ 3 h 469"/>
                    <a:gd name="T44" fmla="*/ 13 w 218"/>
                    <a:gd name="T45" fmla="*/ 11 h 469"/>
                    <a:gd name="T46" fmla="*/ 29 w 218"/>
                    <a:gd name="T47" fmla="*/ 26 h 469"/>
                    <a:gd name="T48" fmla="*/ 39 w 218"/>
                    <a:gd name="T49" fmla="*/ 37 h 469"/>
                    <a:gd name="T50" fmla="*/ 43 w 218"/>
                    <a:gd name="T51" fmla="*/ 43 h 469"/>
                    <a:gd name="T52" fmla="*/ 46 w 218"/>
                    <a:gd name="T53" fmla="*/ 50 h 469"/>
                    <a:gd name="T54" fmla="*/ 48 w 218"/>
                    <a:gd name="T55" fmla="*/ 55 h 469"/>
                    <a:gd name="T56" fmla="*/ 50 w 218"/>
                    <a:gd name="T57" fmla="*/ 59 h 469"/>
                    <a:gd name="T58" fmla="*/ 51 w 218"/>
                    <a:gd name="T59" fmla="*/ 64 h 469"/>
                    <a:gd name="T60" fmla="*/ 52 w 218"/>
                    <a:gd name="T61" fmla="*/ 72 h 469"/>
                    <a:gd name="T62" fmla="*/ 52 w 218"/>
                    <a:gd name="T63" fmla="*/ 77 h 469"/>
                    <a:gd name="T64" fmla="*/ 53 w 218"/>
                    <a:gd name="T65" fmla="*/ 80 h 469"/>
                    <a:gd name="T66" fmla="*/ 54 w 218"/>
                    <a:gd name="T67" fmla="*/ 81 h 469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218"/>
                    <a:gd name="T103" fmla="*/ 0 h 469"/>
                    <a:gd name="T104" fmla="*/ 218 w 218"/>
                    <a:gd name="T105" fmla="*/ 469 h 469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218" h="469">
                      <a:moveTo>
                        <a:pt x="216" y="321"/>
                      </a:moveTo>
                      <a:lnTo>
                        <a:pt x="218" y="327"/>
                      </a:lnTo>
                      <a:lnTo>
                        <a:pt x="218" y="337"/>
                      </a:lnTo>
                      <a:lnTo>
                        <a:pt x="214" y="357"/>
                      </a:lnTo>
                      <a:lnTo>
                        <a:pt x="208" y="381"/>
                      </a:lnTo>
                      <a:lnTo>
                        <a:pt x="200" y="407"/>
                      </a:lnTo>
                      <a:lnTo>
                        <a:pt x="192" y="431"/>
                      </a:lnTo>
                      <a:lnTo>
                        <a:pt x="184" y="451"/>
                      </a:lnTo>
                      <a:lnTo>
                        <a:pt x="180" y="457"/>
                      </a:lnTo>
                      <a:lnTo>
                        <a:pt x="178" y="463"/>
                      </a:lnTo>
                      <a:lnTo>
                        <a:pt x="176" y="467"/>
                      </a:lnTo>
                      <a:lnTo>
                        <a:pt x="176" y="469"/>
                      </a:lnTo>
                      <a:lnTo>
                        <a:pt x="176" y="467"/>
                      </a:lnTo>
                      <a:lnTo>
                        <a:pt x="176" y="463"/>
                      </a:lnTo>
                      <a:lnTo>
                        <a:pt x="178" y="457"/>
                      </a:lnTo>
                      <a:lnTo>
                        <a:pt x="178" y="449"/>
                      </a:lnTo>
                      <a:lnTo>
                        <a:pt x="180" y="429"/>
                      </a:lnTo>
                      <a:lnTo>
                        <a:pt x="182" y="403"/>
                      </a:lnTo>
                      <a:lnTo>
                        <a:pt x="184" y="375"/>
                      </a:lnTo>
                      <a:lnTo>
                        <a:pt x="184" y="347"/>
                      </a:lnTo>
                      <a:lnTo>
                        <a:pt x="184" y="321"/>
                      </a:lnTo>
                      <a:lnTo>
                        <a:pt x="182" y="299"/>
                      </a:lnTo>
                      <a:lnTo>
                        <a:pt x="180" y="279"/>
                      </a:lnTo>
                      <a:lnTo>
                        <a:pt x="176" y="255"/>
                      </a:lnTo>
                      <a:lnTo>
                        <a:pt x="172" y="233"/>
                      </a:lnTo>
                      <a:lnTo>
                        <a:pt x="164" y="207"/>
                      </a:lnTo>
                      <a:lnTo>
                        <a:pt x="152" y="184"/>
                      </a:lnTo>
                      <a:lnTo>
                        <a:pt x="134" y="158"/>
                      </a:lnTo>
                      <a:lnTo>
                        <a:pt x="112" y="134"/>
                      </a:lnTo>
                      <a:lnTo>
                        <a:pt x="98" y="124"/>
                      </a:lnTo>
                      <a:lnTo>
                        <a:pt x="82" y="112"/>
                      </a:lnTo>
                      <a:lnTo>
                        <a:pt x="66" y="102"/>
                      </a:lnTo>
                      <a:lnTo>
                        <a:pt x="52" y="92"/>
                      </a:lnTo>
                      <a:lnTo>
                        <a:pt x="40" y="82"/>
                      </a:lnTo>
                      <a:lnTo>
                        <a:pt x="30" y="72"/>
                      </a:lnTo>
                      <a:lnTo>
                        <a:pt x="16" y="52"/>
                      </a:lnTo>
                      <a:lnTo>
                        <a:pt x="6" y="36"/>
                      </a:lnTo>
                      <a:lnTo>
                        <a:pt x="2" y="22"/>
                      </a:lnTo>
                      <a:lnTo>
                        <a:pt x="0" y="10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8" y="6"/>
                      </a:lnTo>
                      <a:lnTo>
                        <a:pt x="16" y="12"/>
                      </a:lnTo>
                      <a:lnTo>
                        <a:pt x="26" y="20"/>
                      </a:lnTo>
                      <a:lnTo>
                        <a:pt x="52" y="44"/>
                      </a:lnTo>
                      <a:lnTo>
                        <a:pt x="84" y="72"/>
                      </a:lnTo>
                      <a:lnTo>
                        <a:pt x="116" y="102"/>
                      </a:lnTo>
                      <a:lnTo>
                        <a:pt x="144" y="132"/>
                      </a:lnTo>
                      <a:lnTo>
                        <a:pt x="156" y="146"/>
                      </a:lnTo>
                      <a:lnTo>
                        <a:pt x="166" y="160"/>
                      </a:lnTo>
                      <a:lnTo>
                        <a:pt x="172" y="172"/>
                      </a:lnTo>
                      <a:lnTo>
                        <a:pt x="176" y="184"/>
                      </a:lnTo>
                      <a:lnTo>
                        <a:pt x="182" y="199"/>
                      </a:lnTo>
                      <a:lnTo>
                        <a:pt x="188" y="211"/>
                      </a:lnTo>
                      <a:lnTo>
                        <a:pt x="192" y="219"/>
                      </a:lnTo>
                      <a:lnTo>
                        <a:pt x="196" y="227"/>
                      </a:lnTo>
                      <a:lnTo>
                        <a:pt x="200" y="233"/>
                      </a:lnTo>
                      <a:lnTo>
                        <a:pt x="202" y="241"/>
                      </a:lnTo>
                      <a:lnTo>
                        <a:pt x="204" y="253"/>
                      </a:lnTo>
                      <a:lnTo>
                        <a:pt x="206" y="269"/>
                      </a:lnTo>
                      <a:lnTo>
                        <a:pt x="206" y="285"/>
                      </a:lnTo>
                      <a:lnTo>
                        <a:pt x="206" y="299"/>
                      </a:lnTo>
                      <a:lnTo>
                        <a:pt x="208" y="307"/>
                      </a:lnTo>
                      <a:lnTo>
                        <a:pt x="210" y="313"/>
                      </a:lnTo>
                      <a:lnTo>
                        <a:pt x="212" y="317"/>
                      </a:lnTo>
                      <a:lnTo>
                        <a:pt x="214" y="319"/>
                      </a:lnTo>
                      <a:lnTo>
                        <a:pt x="216" y="321"/>
                      </a:lnTo>
                    </a:path>
                  </a:pathLst>
                </a:custGeom>
                <a:noFill/>
                <a:ln w="12700">
                  <a:solidFill>
                    <a:srgbClr val="937E6A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160" name="Group 185"/>
              <p:cNvGrpSpPr>
                <a:grpSpLocks/>
              </p:cNvGrpSpPr>
              <p:nvPr/>
            </p:nvGrpSpPr>
            <p:grpSpPr bwMode="auto">
              <a:xfrm>
                <a:off x="3937" y="2093"/>
                <a:ext cx="222" cy="124"/>
                <a:chOff x="3937" y="2093"/>
                <a:chExt cx="222" cy="124"/>
              </a:xfrm>
            </p:grpSpPr>
            <p:sp>
              <p:nvSpPr>
                <p:cNvPr id="217" name="Freeform 186"/>
                <p:cNvSpPr>
                  <a:spLocks/>
                </p:cNvSpPr>
                <p:nvPr/>
              </p:nvSpPr>
              <p:spPr bwMode="auto">
                <a:xfrm>
                  <a:off x="3937" y="2093"/>
                  <a:ext cx="222" cy="124"/>
                </a:xfrm>
                <a:custGeom>
                  <a:avLst/>
                  <a:gdLst>
                    <a:gd name="T0" fmla="*/ 7 w 444"/>
                    <a:gd name="T1" fmla="*/ 12 h 248"/>
                    <a:gd name="T2" fmla="*/ 7 w 444"/>
                    <a:gd name="T3" fmla="*/ 7 h 248"/>
                    <a:gd name="T4" fmla="*/ 6 w 444"/>
                    <a:gd name="T5" fmla="*/ 6 h 248"/>
                    <a:gd name="T6" fmla="*/ 4 w 444"/>
                    <a:gd name="T7" fmla="*/ 2 h 248"/>
                    <a:gd name="T8" fmla="*/ 7 w 444"/>
                    <a:gd name="T9" fmla="*/ 8 h 248"/>
                    <a:gd name="T10" fmla="*/ 16 w 444"/>
                    <a:gd name="T11" fmla="*/ 18 h 248"/>
                    <a:gd name="T12" fmla="*/ 24 w 444"/>
                    <a:gd name="T13" fmla="*/ 21 h 248"/>
                    <a:gd name="T14" fmla="*/ 31 w 444"/>
                    <a:gd name="T15" fmla="*/ 23 h 248"/>
                    <a:gd name="T16" fmla="*/ 41 w 444"/>
                    <a:gd name="T17" fmla="*/ 24 h 248"/>
                    <a:gd name="T18" fmla="*/ 58 w 444"/>
                    <a:gd name="T19" fmla="*/ 29 h 248"/>
                    <a:gd name="T20" fmla="*/ 84 w 444"/>
                    <a:gd name="T21" fmla="*/ 38 h 248"/>
                    <a:gd name="T22" fmla="*/ 96 w 444"/>
                    <a:gd name="T23" fmla="*/ 44 h 248"/>
                    <a:gd name="T24" fmla="*/ 105 w 444"/>
                    <a:gd name="T25" fmla="*/ 50 h 248"/>
                    <a:gd name="T26" fmla="*/ 111 w 444"/>
                    <a:gd name="T27" fmla="*/ 56 h 248"/>
                    <a:gd name="T28" fmla="*/ 109 w 444"/>
                    <a:gd name="T29" fmla="*/ 56 h 248"/>
                    <a:gd name="T30" fmla="*/ 104 w 444"/>
                    <a:gd name="T31" fmla="*/ 55 h 248"/>
                    <a:gd name="T32" fmla="*/ 96 w 444"/>
                    <a:gd name="T33" fmla="*/ 53 h 248"/>
                    <a:gd name="T34" fmla="*/ 78 w 444"/>
                    <a:gd name="T35" fmla="*/ 49 h 248"/>
                    <a:gd name="T36" fmla="*/ 70 w 444"/>
                    <a:gd name="T37" fmla="*/ 48 h 248"/>
                    <a:gd name="T38" fmla="*/ 64 w 444"/>
                    <a:gd name="T39" fmla="*/ 47 h 248"/>
                    <a:gd name="T40" fmla="*/ 62 w 444"/>
                    <a:gd name="T41" fmla="*/ 46 h 248"/>
                    <a:gd name="T42" fmla="*/ 48 w 444"/>
                    <a:gd name="T43" fmla="*/ 46 h 248"/>
                    <a:gd name="T44" fmla="*/ 28 w 444"/>
                    <a:gd name="T45" fmla="*/ 48 h 248"/>
                    <a:gd name="T46" fmla="*/ 17 w 444"/>
                    <a:gd name="T47" fmla="*/ 51 h 248"/>
                    <a:gd name="T48" fmla="*/ 12 w 444"/>
                    <a:gd name="T49" fmla="*/ 53 h 248"/>
                    <a:gd name="T50" fmla="*/ 7 w 444"/>
                    <a:gd name="T51" fmla="*/ 56 h 248"/>
                    <a:gd name="T52" fmla="*/ 0 w 444"/>
                    <a:gd name="T53" fmla="*/ 62 h 248"/>
                    <a:gd name="T54" fmla="*/ 3 w 444"/>
                    <a:gd name="T55" fmla="*/ 53 h 248"/>
                    <a:gd name="T56" fmla="*/ 5 w 444"/>
                    <a:gd name="T57" fmla="*/ 41 h 248"/>
                    <a:gd name="T58" fmla="*/ 6 w 444"/>
                    <a:gd name="T59" fmla="*/ 36 h 248"/>
                    <a:gd name="T60" fmla="*/ 6 w 444"/>
                    <a:gd name="T61" fmla="*/ 30 h 248"/>
                    <a:gd name="T62" fmla="*/ 5 w 444"/>
                    <a:gd name="T63" fmla="*/ 20 h 248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444"/>
                    <a:gd name="T97" fmla="*/ 0 h 248"/>
                    <a:gd name="T98" fmla="*/ 444 w 444"/>
                    <a:gd name="T99" fmla="*/ 248 h 248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444" h="248">
                      <a:moveTo>
                        <a:pt x="18" y="78"/>
                      </a:moveTo>
                      <a:lnTo>
                        <a:pt x="26" y="48"/>
                      </a:lnTo>
                      <a:lnTo>
                        <a:pt x="26" y="36"/>
                      </a:lnTo>
                      <a:lnTo>
                        <a:pt x="26" y="26"/>
                      </a:lnTo>
                      <a:lnTo>
                        <a:pt x="24" y="26"/>
                      </a:lnTo>
                      <a:lnTo>
                        <a:pt x="22" y="22"/>
                      </a:lnTo>
                      <a:lnTo>
                        <a:pt x="18" y="14"/>
                      </a:lnTo>
                      <a:lnTo>
                        <a:pt x="16" y="8"/>
                      </a:lnTo>
                      <a:lnTo>
                        <a:pt x="14" y="0"/>
                      </a:lnTo>
                      <a:lnTo>
                        <a:pt x="30" y="30"/>
                      </a:lnTo>
                      <a:lnTo>
                        <a:pt x="50" y="58"/>
                      </a:lnTo>
                      <a:lnTo>
                        <a:pt x="64" y="70"/>
                      </a:lnTo>
                      <a:lnTo>
                        <a:pt x="78" y="78"/>
                      </a:lnTo>
                      <a:lnTo>
                        <a:pt x="94" y="84"/>
                      </a:lnTo>
                      <a:lnTo>
                        <a:pt x="112" y="88"/>
                      </a:lnTo>
                      <a:lnTo>
                        <a:pt x="126" y="90"/>
                      </a:lnTo>
                      <a:lnTo>
                        <a:pt x="144" y="92"/>
                      </a:lnTo>
                      <a:lnTo>
                        <a:pt x="164" y="96"/>
                      </a:lnTo>
                      <a:lnTo>
                        <a:pt x="186" y="102"/>
                      </a:lnTo>
                      <a:lnTo>
                        <a:pt x="234" y="114"/>
                      </a:lnTo>
                      <a:lnTo>
                        <a:pt x="286" y="132"/>
                      </a:lnTo>
                      <a:lnTo>
                        <a:pt x="336" y="152"/>
                      </a:lnTo>
                      <a:lnTo>
                        <a:pt x="360" y="162"/>
                      </a:lnTo>
                      <a:lnTo>
                        <a:pt x="382" y="174"/>
                      </a:lnTo>
                      <a:lnTo>
                        <a:pt x="402" y="186"/>
                      </a:lnTo>
                      <a:lnTo>
                        <a:pt x="420" y="198"/>
                      </a:lnTo>
                      <a:lnTo>
                        <a:pt x="434" y="210"/>
                      </a:lnTo>
                      <a:lnTo>
                        <a:pt x="444" y="222"/>
                      </a:lnTo>
                      <a:lnTo>
                        <a:pt x="442" y="222"/>
                      </a:lnTo>
                      <a:lnTo>
                        <a:pt x="436" y="222"/>
                      </a:lnTo>
                      <a:lnTo>
                        <a:pt x="428" y="220"/>
                      </a:lnTo>
                      <a:lnTo>
                        <a:pt x="416" y="218"/>
                      </a:lnTo>
                      <a:lnTo>
                        <a:pt x="400" y="216"/>
                      </a:lnTo>
                      <a:lnTo>
                        <a:pt x="384" y="212"/>
                      </a:lnTo>
                      <a:lnTo>
                        <a:pt x="348" y="204"/>
                      </a:lnTo>
                      <a:lnTo>
                        <a:pt x="312" y="196"/>
                      </a:lnTo>
                      <a:lnTo>
                        <a:pt x="294" y="194"/>
                      </a:lnTo>
                      <a:lnTo>
                        <a:pt x="280" y="190"/>
                      </a:lnTo>
                      <a:lnTo>
                        <a:pt x="266" y="188"/>
                      </a:lnTo>
                      <a:lnTo>
                        <a:pt x="256" y="186"/>
                      </a:lnTo>
                      <a:lnTo>
                        <a:pt x="250" y="184"/>
                      </a:lnTo>
                      <a:lnTo>
                        <a:pt x="248" y="184"/>
                      </a:lnTo>
                      <a:lnTo>
                        <a:pt x="218" y="182"/>
                      </a:lnTo>
                      <a:lnTo>
                        <a:pt x="190" y="182"/>
                      </a:lnTo>
                      <a:lnTo>
                        <a:pt x="134" y="186"/>
                      </a:lnTo>
                      <a:lnTo>
                        <a:pt x="110" y="190"/>
                      </a:lnTo>
                      <a:lnTo>
                        <a:pt x="86" y="196"/>
                      </a:lnTo>
                      <a:lnTo>
                        <a:pt x="66" y="202"/>
                      </a:lnTo>
                      <a:lnTo>
                        <a:pt x="50" y="208"/>
                      </a:lnTo>
                      <a:lnTo>
                        <a:pt x="46" y="210"/>
                      </a:lnTo>
                      <a:lnTo>
                        <a:pt x="42" y="214"/>
                      </a:lnTo>
                      <a:lnTo>
                        <a:pt x="28" y="224"/>
                      </a:lnTo>
                      <a:lnTo>
                        <a:pt x="14" y="236"/>
                      </a:lnTo>
                      <a:lnTo>
                        <a:pt x="0" y="248"/>
                      </a:lnTo>
                      <a:lnTo>
                        <a:pt x="8" y="230"/>
                      </a:lnTo>
                      <a:lnTo>
                        <a:pt x="14" y="212"/>
                      </a:lnTo>
                      <a:lnTo>
                        <a:pt x="20" y="178"/>
                      </a:lnTo>
                      <a:lnTo>
                        <a:pt x="20" y="164"/>
                      </a:lnTo>
                      <a:lnTo>
                        <a:pt x="22" y="152"/>
                      </a:lnTo>
                      <a:lnTo>
                        <a:pt x="22" y="142"/>
                      </a:lnTo>
                      <a:lnTo>
                        <a:pt x="22" y="134"/>
                      </a:lnTo>
                      <a:lnTo>
                        <a:pt x="22" y="118"/>
                      </a:lnTo>
                      <a:lnTo>
                        <a:pt x="22" y="104"/>
                      </a:lnTo>
                      <a:lnTo>
                        <a:pt x="18" y="78"/>
                      </a:lnTo>
                      <a:close/>
                    </a:path>
                  </a:pathLst>
                </a:custGeom>
                <a:solidFill>
                  <a:srgbClr val="D5BAA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218" name="Freeform 187"/>
                <p:cNvSpPr>
                  <a:spLocks/>
                </p:cNvSpPr>
                <p:nvPr/>
              </p:nvSpPr>
              <p:spPr bwMode="auto">
                <a:xfrm>
                  <a:off x="3937" y="2093"/>
                  <a:ext cx="222" cy="124"/>
                </a:xfrm>
                <a:custGeom>
                  <a:avLst/>
                  <a:gdLst>
                    <a:gd name="T0" fmla="*/ 7 w 444"/>
                    <a:gd name="T1" fmla="*/ 12 h 248"/>
                    <a:gd name="T2" fmla="*/ 7 w 444"/>
                    <a:gd name="T3" fmla="*/ 7 h 248"/>
                    <a:gd name="T4" fmla="*/ 6 w 444"/>
                    <a:gd name="T5" fmla="*/ 6 h 248"/>
                    <a:gd name="T6" fmla="*/ 4 w 444"/>
                    <a:gd name="T7" fmla="*/ 2 h 248"/>
                    <a:gd name="T8" fmla="*/ 7 w 444"/>
                    <a:gd name="T9" fmla="*/ 8 h 248"/>
                    <a:gd name="T10" fmla="*/ 16 w 444"/>
                    <a:gd name="T11" fmla="*/ 18 h 248"/>
                    <a:gd name="T12" fmla="*/ 24 w 444"/>
                    <a:gd name="T13" fmla="*/ 21 h 248"/>
                    <a:gd name="T14" fmla="*/ 31 w 444"/>
                    <a:gd name="T15" fmla="*/ 23 h 248"/>
                    <a:gd name="T16" fmla="*/ 41 w 444"/>
                    <a:gd name="T17" fmla="*/ 24 h 248"/>
                    <a:gd name="T18" fmla="*/ 58 w 444"/>
                    <a:gd name="T19" fmla="*/ 29 h 248"/>
                    <a:gd name="T20" fmla="*/ 84 w 444"/>
                    <a:gd name="T21" fmla="*/ 38 h 248"/>
                    <a:gd name="T22" fmla="*/ 96 w 444"/>
                    <a:gd name="T23" fmla="*/ 44 h 248"/>
                    <a:gd name="T24" fmla="*/ 105 w 444"/>
                    <a:gd name="T25" fmla="*/ 50 h 248"/>
                    <a:gd name="T26" fmla="*/ 111 w 444"/>
                    <a:gd name="T27" fmla="*/ 56 h 248"/>
                    <a:gd name="T28" fmla="*/ 109 w 444"/>
                    <a:gd name="T29" fmla="*/ 56 h 248"/>
                    <a:gd name="T30" fmla="*/ 104 w 444"/>
                    <a:gd name="T31" fmla="*/ 55 h 248"/>
                    <a:gd name="T32" fmla="*/ 96 w 444"/>
                    <a:gd name="T33" fmla="*/ 53 h 248"/>
                    <a:gd name="T34" fmla="*/ 78 w 444"/>
                    <a:gd name="T35" fmla="*/ 49 h 248"/>
                    <a:gd name="T36" fmla="*/ 70 w 444"/>
                    <a:gd name="T37" fmla="*/ 48 h 248"/>
                    <a:gd name="T38" fmla="*/ 64 w 444"/>
                    <a:gd name="T39" fmla="*/ 47 h 248"/>
                    <a:gd name="T40" fmla="*/ 62 w 444"/>
                    <a:gd name="T41" fmla="*/ 46 h 248"/>
                    <a:gd name="T42" fmla="*/ 48 w 444"/>
                    <a:gd name="T43" fmla="*/ 46 h 248"/>
                    <a:gd name="T44" fmla="*/ 28 w 444"/>
                    <a:gd name="T45" fmla="*/ 48 h 248"/>
                    <a:gd name="T46" fmla="*/ 17 w 444"/>
                    <a:gd name="T47" fmla="*/ 51 h 248"/>
                    <a:gd name="T48" fmla="*/ 12 w 444"/>
                    <a:gd name="T49" fmla="*/ 53 h 248"/>
                    <a:gd name="T50" fmla="*/ 7 w 444"/>
                    <a:gd name="T51" fmla="*/ 56 h 248"/>
                    <a:gd name="T52" fmla="*/ 0 w 444"/>
                    <a:gd name="T53" fmla="*/ 62 h 248"/>
                    <a:gd name="T54" fmla="*/ 3 w 444"/>
                    <a:gd name="T55" fmla="*/ 53 h 248"/>
                    <a:gd name="T56" fmla="*/ 5 w 444"/>
                    <a:gd name="T57" fmla="*/ 41 h 248"/>
                    <a:gd name="T58" fmla="*/ 6 w 444"/>
                    <a:gd name="T59" fmla="*/ 36 h 248"/>
                    <a:gd name="T60" fmla="*/ 6 w 444"/>
                    <a:gd name="T61" fmla="*/ 30 h 248"/>
                    <a:gd name="T62" fmla="*/ 5 w 444"/>
                    <a:gd name="T63" fmla="*/ 20 h 248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444"/>
                    <a:gd name="T97" fmla="*/ 0 h 248"/>
                    <a:gd name="T98" fmla="*/ 444 w 444"/>
                    <a:gd name="T99" fmla="*/ 248 h 248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444" h="248">
                      <a:moveTo>
                        <a:pt x="18" y="78"/>
                      </a:moveTo>
                      <a:lnTo>
                        <a:pt x="26" y="48"/>
                      </a:lnTo>
                      <a:lnTo>
                        <a:pt x="26" y="36"/>
                      </a:lnTo>
                      <a:lnTo>
                        <a:pt x="26" y="26"/>
                      </a:lnTo>
                      <a:lnTo>
                        <a:pt x="24" y="26"/>
                      </a:lnTo>
                      <a:lnTo>
                        <a:pt x="22" y="22"/>
                      </a:lnTo>
                      <a:lnTo>
                        <a:pt x="18" y="14"/>
                      </a:lnTo>
                      <a:lnTo>
                        <a:pt x="16" y="8"/>
                      </a:lnTo>
                      <a:lnTo>
                        <a:pt x="14" y="0"/>
                      </a:lnTo>
                      <a:lnTo>
                        <a:pt x="30" y="30"/>
                      </a:lnTo>
                      <a:lnTo>
                        <a:pt x="50" y="58"/>
                      </a:lnTo>
                      <a:lnTo>
                        <a:pt x="64" y="70"/>
                      </a:lnTo>
                      <a:lnTo>
                        <a:pt x="78" y="78"/>
                      </a:lnTo>
                      <a:lnTo>
                        <a:pt x="94" y="84"/>
                      </a:lnTo>
                      <a:lnTo>
                        <a:pt x="112" y="88"/>
                      </a:lnTo>
                      <a:lnTo>
                        <a:pt x="126" y="90"/>
                      </a:lnTo>
                      <a:lnTo>
                        <a:pt x="144" y="92"/>
                      </a:lnTo>
                      <a:lnTo>
                        <a:pt x="164" y="96"/>
                      </a:lnTo>
                      <a:lnTo>
                        <a:pt x="186" y="102"/>
                      </a:lnTo>
                      <a:lnTo>
                        <a:pt x="234" y="114"/>
                      </a:lnTo>
                      <a:lnTo>
                        <a:pt x="286" y="132"/>
                      </a:lnTo>
                      <a:lnTo>
                        <a:pt x="336" y="152"/>
                      </a:lnTo>
                      <a:lnTo>
                        <a:pt x="360" y="162"/>
                      </a:lnTo>
                      <a:lnTo>
                        <a:pt x="382" y="174"/>
                      </a:lnTo>
                      <a:lnTo>
                        <a:pt x="402" y="186"/>
                      </a:lnTo>
                      <a:lnTo>
                        <a:pt x="420" y="198"/>
                      </a:lnTo>
                      <a:lnTo>
                        <a:pt x="434" y="210"/>
                      </a:lnTo>
                      <a:lnTo>
                        <a:pt x="444" y="222"/>
                      </a:lnTo>
                      <a:lnTo>
                        <a:pt x="442" y="222"/>
                      </a:lnTo>
                      <a:lnTo>
                        <a:pt x="436" y="222"/>
                      </a:lnTo>
                      <a:lnTo>
                        <a:pt x="428" y="220"/>
                      </a:lnTo>
                      <a:lnTo>
                        <a:pt x="416" y="218"/>
                      </a:lnTo>
                      <a:lnTo>
                        <a:pt x="400" y="216"/>
                      </a:lnTo>
                      <a:lnTo>
                        <a:pt x="384" y="212"/>
                      </a:lnTo>
                      <a:lnTo>
                        <a:pt x="348" y="204"/>
                      </a:lnTo>
                      <a:lnTo>
                        <a:pt x="312" y="196"/>
                      </a:lnTo>
                      <a:lnTo>
                        <a:pt x="294" y="194"/>
                      </a:lnTo>
                      <a:lnTo>
                        <a:pt x="280" y="190"/>
                      </a:lnTo>
                      <a:lnTo>
                        <a:pt x="266" y="188"/>
                      </a:lnTo>
                      <a:lnTo>
                        <a:pt x="256" y="186"/>
                      </a:lnTo>
                      <a:lnTo>
                        <a:pt x="250" y="184"/>
                      </a:lnTo>
                      <a:lnTo>
                        <a:pt x="248" y="184"/>
                      </a:lnTo>
                      <a:lnTo>
                        <a:pt x="218" y="182"/>
                      </a:lnTo>
                      <a:lnTo>
                        <a:pt x="190" y="182"/>
                      </a:lnTo>
                      <a:lnTo>
                        <a:pt x="134" y="186"/>
                      </a:lnTo>
                      <a:lnTo>
                        <a:pt x="110" y="190"/>
                      </a:lnTo>
                      <a:lnTo>
                        <a:pt x="86" y="196"/>
                      </a:lnTo>
                      <a:lnTo>
                        <a:pt x="66" y="202"/>
                      </a:lnTo>
                      <a:lnTo>
                        <a:pt x="50" y="208"/>
                      </a:lnTo>
                      <a:lnTo>
                        <a:pt x="46" y="210"/>
                      </a:lnTo>
                      <a:lnTo>
                        <a:pt x="42" y="214"/>
                      </a:lnTo>
                      <a:lnTo>
                        <a:pt x="28" y="224"/>
                      </a:lnTo>
                      <a:lnTo>
                        <a:pt x="14" y="236"/>
                      </a:lnTo>
                      <a:lnTo>
                        <a:pt x="0" y="248"/>
                      </a:lnTo>
                      <a:lnTo>
                        <a:pt x="8" y="230"/>
                      </a:lnTo>
                      <a:lnTo>
                        <a:pt x="14" y="212"/>
                      </a:lnTo>
                      <a:lnTo>
                        <a:pt x="20" y="178"/>
                      </a:lnTo>
                      <a:lnTo>
                        <a:pt x="20" y="164"/>
                      </a:lnTo>
                      <a:lnTo>
                        <a:pt x="22" y="152"/>
                      </a:lnTo>
                      <a:lnTo>
                        <a:pt x="22" y="142"/>
                      </a:lnTo>
                      <a:lnTo>
                        <a:pt x="22" y="134"/>
                      </a:lnTo>
                      <a:lnTo>
                        <a:pt x="22" y="118"/>
                      </a:lnTo>
                      <a:lnTo>
                        <a:pt x="22" y="104"/>
                      </a:lnTo>
                      <a:lnTo>
                        <a:pt x="18" y="78"/>
                      </a:lnTo>
                    </a:path>
                  </a:pathLst>
                </a:custGeom>
                <a:noFill/>
                <a:ln w="12700">
                  <a:solidFill>
                    <a:srgbClr val="D5BAA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161" name="Group 188"/>
              <p:cNvGrpSpPr>
                <a:grpSpLocks/>
              </p:cNvGrpSpPr>
              <p:nvPr/>
            </p:nvGrpSpPr>
            <p:grpSpPr bwMode="auto">
              <a:xfrm>
                <a:off x="3503" y="2138"/>
                <a:ext cx="58" cy="212"/>
                <a:chOff x="3503" y="2138"/>
                <a:chExt cx="58" cy="212"/>
              </a:xfrm>
            </p:grpSpPr>
            <p:sp>
              <p:nvSpPr>
                <p:cNvPr id="215" name="Freeform 189"/>
                <p:cNvSpPr>
                  <a:spLocks/>
                </p:cNvSpPr>
                <p:nvPr/>
              </p:nvSpPr>
              <p:spPr bwMode="auto">
                <a:xfrm>
                  <a:off x="3503" y="2138"/>
                  <a:ext cx="58" cy="212"/>
                </a:xfrm>
                <a:custGeom>
                  <a:avLst/>
                  <a:gdLst>
                    <a:gd name="T0" fmla="*/ 29 w 116"/>
                    <a:gd name="T1" fmla="*/ 106 h 423"/>
                    <a:gd name="T2" fmla="*/ 25 w 116"/>
                    <a:gd name="T3" fmla="*/ 104 h 423"/>
                    <a:gd name="T4" fmla="*/ 22 w 116"/>
                    <a:gd name="T5" fmla="*/ 101 h 423"/>
                    <a:gd name="T6" fmla="*/ 19 w 116"/>
                    <a:gd name="T7" fmla="*/ 98 h 423"/>
                    <a:gd name="T8" fmla="*/ 15 w 116"/>
                    <a:gd name="T9" fmla="*/ 94 h 423"/>
                    <a:gd name="T10" fmla="*/ 11 w 116"/>
                    <a:gd name="T11" fmla="*/ 86 h 423"/>
                    <a:gd name="T12" fmla="*/ 7 w 116"/>
                    <a:gd name="T13" fmla="*/ 78 h 423"/>
                    <a:gd name="T14" fmla="*/ 5 w 116"/>
                    <a:gd name="T15" fmla="*/ 73 h 423"/>
                    <a:gd name="T16" fmla="*/ 3 w 116"/>
                    <a:gd name="T17" fmla="*/ 68 h 423"/>
                    <a:gd name="T18" fmla="*/ 1 w 116"/>
                    <a:gd name="T19" fmla="*/ 59 h 423"/>
                    <a:gd name="T20" fmla="*/ 0 w 116"/>
                    <a:gd name="T21" fmla="*/ 49 h 423"/>
                    <a:gd name="T22" fmla="*/ 1 w 116"/>
                    <a:gd name="T23" fmla="*/ 40 h 423"/>
                    <a:gd name="T24" fmla="*/ 2 w 116"/>
                    <a:gd name="T25" fmla="*/ 30 h 423"/>
                    <a:gd name="T26" fmla="*/ 4 w 116"/>
                    <a:gd name="T27" fmla="*/ 20 h 423"/>
                    <a:gd name="T28" fmla="*/ 6 w 116"/>
                    <a:gd name="T29" fmla="*/ 11 h 423"/>
                    <a:gd name="T30" fmla="*/ 7 w 116"/>
                    <a:gd name="T31" fmla="*/ 2 h 423"/>
                    <a:gd name="T32" fmla="*/ 7 w 116"/>
                    <a:gd name="T33" fmla="*/ 1 h 423"/>
                    <a:gd name="T34" fmla="*/ 9 w 116"/>
                    <a:gd name="T35" fmla="*/ 0 h 423"/>
                    <a:gd name="T36" fmla="*/ 10 w 116"/>
                    <a:gd name="T37" fmla="*/ 1 h 423"/>
                    <a:gd name="T38" fmla="*/ 10 w 116"/>
                    <a:gd name="T39" fmla="*/ 3 h 423"/>
                    <a:gd name="T40" fmla="*/ 7 w 116"/>
                    <a:gd name="T41" fmla="*/ 20 h 423"/>
                    <a:gd name="T42" fmla="*/ 5 w 116"/>
                    <a:gd name="T43" fmla="*/ 37 h 423"/>
                    <a:gd name="T44" fmla="*/ 4 w 116"/>
                    <a:gd name="T45" fmla="*/ 46 h 423"/>
                    <a:gd name="T46" fmla="*/ 4 w 116"/>
                    <a:gd name="T47" fmla="*/ 54 h 423"/>
                    <a:gd name="T48" fmla="*/ 5 w 116"/>
                    <a:gd name="T49" fmla="*/ 63 h 423"/>
                    <a:gd name="T50" fmla="*/ 6 w 116"/>
                    <a:gd name="T51" fmla="*/ 72 h 423"/>
                    <a:gd name="T52" fmla="*/ 12 w 116"/>
                    <a:gd name="T53" fmla="*/ 81 h 423"/>
                    <a:gd name="T54" fmla="*/ 17 w 116"/>
                    <a:gd name="T55" fmla="*/ 90 h 423"/>
                    <a:gd name="T56" fmla="*/ 22 w 116"/>
                    <a:gd name="T57" fmla="*/ 99 h 423"/>
                    <a:gd name="T58" fmla="*/ 26 w 116"/>
                    <a:gd name="T59" fmla="*/ 103 h 423"/>
                    <a:gd name="T60" fmla="*/ 29 w 116"/>
                    <a:gd name="T61" fmla="*/ 106 h 423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116"/>
                    <a:gd name="T94" fmla="*/ 0 h 423"/>
                    <a:gd name="T95" fmla="*/ 116 w 116"/>
                    <a:gd name="T96" fmla="*/ 423 h 423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116" h="423">
                      <a:moveTo>
                        <a:pt x="116" y="423"/>
                      </a:moveTo>
                      <a:lnTo>
                        <a:pt x="100" y="415"/>
                      </a:lnTo>
                      <a:lnTo>
                        <a:pt x="86" y="403"/>
                      </a:lnTo>
                      <a:lnTo>
                        <a:pt x="74" y="391"/>
                      </a:lnTo>
                      <a:lnTo>
                        <a:pt x="62" y="375"/>
                      </a:lnTo>
                      <a:lnTo>
                        <a:pt x="42" y="343"/>
                      </a:lnTo>
                      <a:lnTo>
                        <a:pt x="26" y="309"/>
                      </a:lnTo>
                      <a:lnTo>
                        <a:pt x="18" y="291"/>
                      </a:lnTo>
                      <a:lnTo>
                        <a:pt x="10" y="271"/>
                      </a:lnTo>
                      <a:lnTo>
                        <a:pt x="2" y="234"/>
                      </a:lnTo>
                      <a:lnTo>
                        <a:pt x="0" y="196"/>
                      </a:lnTo>
                      <a:lnTo>
                        <a:pt x="2" y="158"/>
                      </a:lnTo>
                      <a:lnTo>
                        <a:pt x="8" y="118"/>
                      </a:lnTo>
                      <a:lnTo>
                        <a:pt x="14" y="80"/>
                      </a:lnTo>
                      <a:lnTo>
                        <a:pt x="22" y="44"/>
                      </a:lnTo>
                      <a:lnTo>
                        <a:pt x="28" y="6"/>
                      </a:lnTo>
                      <a:lnTo>
                        <a:pt x="30" y="2"/>
                      </a:lnTo>
                      <a:lnTo>
                        <a:pt x="34" y="0"/>
                      </a:lnTo>
                      <a:lnTo>
                        <a:pt x="38" y="4"/>
                      </a:lnTo>
                      <a:lnTo>
                        <a:pt x="40" y="12"/>
                      </a:lnTo>
                      <a:lnTo>
                        <a:pt x="28" y="80"/>
                      </a:lnTo>
                      <a:lnTo>
                        <a:pt x="18" y="148"/>
                      </a:lnTo>
                      <a:lnTo>
                        <a:pt x="14" y="182"/>
                      </a:lnTo>
                      <a:lnTo>
                        <a:pt x="14" y="216"/>
                      </a:lnTo>
                      <a:lnTo>
                        <a:pt x="18" y="252"/>
                      </a:lnTo>
                      <a:lnTo>
                        <a:pt x="24" y="285"/>
                      </a:lnTo>
                      <a:lnTo>
                        <a:pt x="46" y="323"/>
                      </a:lnTo>
                      <a:lnTo>
                        <a:pt x="66" y="359"/>
                      </a:lnTo>
                      <a:lnTo>
                        <a:pt x="88" y="393"/>
                      </a:lnTo>
                      <a:lnTo>
                        <a:pt x="102" y="409"/>
                      </a:lnTo>
                      <a:lnTo>
                        <a:pt x="116" y="423"/>
                      </a:lnTo>
                      <a:close/>
                    </a:path>
                  </a:pathLst>
                </a:custGeom>
                <a:solidFill>
                  <a:srgbClr val="D5BAA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216" name="Freeform 190"/>
                <p:cNvSpPr>
                  <a:spLocks/>
                </p:cNvSpPr>
                <p:nvPr/>
              </p:nvSpPr>
              <p:spPr bwMode="auto">
                <a:xfrm>
                  <a:off x="3503" y="2138"/>
                  <a:ext cx="58" cy="212"/>
                </a:xfrm>
                <a:custGeom>
                  <a:avLst/>
                  <a:gdLst>
                    <a:gd name="T0" fmla="*/ 29 w 116"/>
                    <a:gd name="T1" fmla="*/ 106 h 423"/>
                    <a:gd name="T2" fmla="*/ 25 w 116"/>
                    <a:gd name="T3" fmla="*/ 104 h 423"/>
                    <a:gd name="T4" fmla="*/ 22 w 116"/>
                    <a:gd name="T5" fmla="*/ 101 h 423"/>
                    <a:gd name="T6" fmla="*/ 19 w 116"/>
                    <a:gd name="T7" fmla="*/ 98 h 423"/>
                    <a:gd name="T8" fmla="*/ 15 w 116"/>
                    <a:gd name="T9" fmla="*/ 94 h 423"/>
                    <a:gd name="T10" fmla="*/ 11 w 116"/>
                    <a:gd name="T11" fmla="*/ 86 h 423"/>
                    <a:gd name="T12" fmla="*/ 7 w 116"/>
                    <a:gd name="T13" fmla="*/ 78 h 423"/>
                    <a:gd name="T14" fmla="*/ 5 w 116"/>
                    <a:gd name="T15" fmla="*/ 73 h 423"/>
                    <a:gd name="T16" fmla="*/ 3 w 116"/>
                    <a:gd name="T17" fmla="*/ 68 h 423"/>
                    <a:gd name="T18" fmla="*/ 1 w 116"/>
                    <a:gd name="T19" fmla="*/ 59 h 423"/>
                    <a:gd name="T20" fmla="*/ 0 w 116"/>
                    <a:gd name="T21" fmla="*/ 49 h 423"/>
                    <a:gd name="T22" fmla="*/ 1 w 116"/>
                    <a:gd name="T23" fmla="*/ 40 h 423"/>
                    <a:gd name="T24" fmla="*/ 2 w 116"/>
                    <a:gd name="T25" fmla="*/ 30 h 423"/>
                    <a:gd name="T26" fmla="*/ 4 w 116"/>
                    <a:gd name="T27" fmla="*/ 20 h 423"/>
                    <a:gd name="T28" fmla="*/ 6 w 116"/>
                    <a:gd name="T29" fmla="*/ 11 h 423"/>
                    <a:gd name="T30" fmla="*/ 7 w 116"/>
                    <a:gd name="T31" fmla="*/ 2 h 423"/>
                    <a:gd name="T32" fmla="*/ 7 w 116"/>
                    <a:gd name="T33" fmla="*/ 1 h 423"/>
                    <a:gd name="T34" fmla="*/ 9 w 116"/>
                    <a:gd name="T35" fmla="*/ 0 h 423"/>
                    <a:gd name="T36" fmla="*/ 10 w 116"/>
                    <a:gd name="T37" fmla="*/ 1 h 423"/>
                    <a:gd name="T38" fmla="*/ 10 w 116"/>
                    <a:gd name="T39" fmla="*/ 3 h 423"/>
                    <a:gd name="T40" fmla="*/ 7 w 116"/>
                    <a:gd name="T41" fmla="*/ 20 h 423"/>
                    <a:gd name="T42" fmla="*/ 5 w 116"/>
                    <a:gd name="T43" fmla="*/ 37 h 423"/>
                    <a:gd name="T44" fmla="*/ 4 w 116"/>
                    <a:gd name="T45" fmla="*/ 46 h 423"/>
                    <a:gd name="T46" fmla="*/ 4 w 116"/>
                    <a:gd name="T47" fmla="*/ 54 h 423"/>
                    <a:gd name="T48" fmla="*/ 5 w 116"/>
                    <a:gd name="T49" fmla="*/ 63 h 423"/>
                    <a:gd name="T50" fmla="*/ 6 w 116"/>
                    <a:gd name="T51" fmla="*/ 72 h 423"/>
                    <a:gd name="T52" fmla="*/ 12 w 116"/>
                    <a:gd name="T53" fmla="*/ 81 h 423"/>
                    <a:gd name="T54" fmla="*/ 17 w 116"/>
                    <a:gd name="T55" fmla="*/ 90 h 423"/>
                    <a:gd name="T56" fmla="*/ 22 w 116"/>
                    <a:gd name="T57" fmla="*/ 99 h 423"/>
                    <a:gd name="T58" fmla="*/ 26 w 116"/>
                    <a:gd name="T59" fmla="*/ 103 h 423"/>
                    <a:gd name="T60" fmla="*/ 29 w 116"/>
                    <a:gd name="T61" fmla="*/ 106 h 423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116"/>
                    <a:gd name="T94" fmla="*/ 0 h 423"/>
                    <a:gd name="T95" fmla="*/ 116 w 116"/>
                    <a:gd name="T96" fmla="*/ 423 h 423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116" h="423">
                      <a:moveTo>
                        <a:pt x="116" y="423"/>
                      </a:moveTo>
                      <a:lnTo>
                        <a:pt x="100" y="415"/>
                      </a:lnTo>
                      <a:lnTo>
                        <a:pt x="86" y="403"/>
                      </a:lnTo>
                      <a:lnTo>
                        <a:pt x="74" y="391"/>
                      </a:lnTo>
                      <a:lnTo>
                        <a:pt x="62" y="375"/>
                      </a:lnTo>
                      <a:lnTo>
                        <a:pt x="42" y="343"/>
                      </a:lnTo>
                      <a:lnTo>
                        <a:pt x="26" y="309"/>
                      </a:lnTo>
                      <a:lnTo>
                        <a:pt x="18" y="291"/>
                      </a:lnTo>
                      <a:lnTo>
                        <a:pt x="10" y="271"/>
                      </a:lnTo>
                      <a:lnTo>
                        <a:pt x="2" y="234"/>
                      </a:lnTo>
                      <a:lnTo>
                        <a:pt x="0" y="196"/>
                      </a:lnTo>
                      <a:lnTo>
                        <a:pt x="2" y="158"/>
                      </a:lnTo>
                      <a:lnTo>
                        <a:pt x="8" y="118"/>
                      </a:lnTo>
                      <a:lnTo>
                        <a:pt x="14" y="80"/>
                      </a:lnTo>
                      <a:lnTo>
                        <a:pt x="22" y="44"/>
                      </a:lnTo>
                      <a:lnTo>
                        <a:pt x="28" y="6"/>
                      </a:lnTo>
                      <a:lnTo>
                        <a:pt x="30" y="2"/>
                      </a:lnTo>
                      <a:lnTo>
                        <a:pt x="34" y="0"/>
                      </a:lnTo>
                      <a:lnTo>
                        <a:pt x="38" y="4"/>
                      </a:lnTo>
                      <a:lnTo>
                        <a:pt x="40" y="12"/>
                      </a:lnTo>
                      <a:lnTo>
                        <a:pt x="28" y="80"/>
                      </a:lnTo>
                      <a:lnTo>
                        <a:pt x="18" y="148"/>
                      </a:lnTo>
                      <a:lnTo>
                        <a:pt x="14" y="182"/>
                      </a:lnTo>
                      <a:lnTo>
                        <a:pt x="14" y="216"/>
                      </a:lnTo>
                      <a:lnTo>
                        <a:pt x="18" y="252"/>
                      </a:lnTo>
                      <a:lnTo>
                        <a:pt x="24" y="285"/>
                      </a:lnTo>
                      <a:lnTo>
                        <a:pt x="46" y="323"/>
                      </a:lnTo>
                      <a:lnTo>
                        <a:pt x="66" y="359"/>
                      </a:lnTo>
                      <a:lnTo>
                        <a:pt x="88" y="393"/>
                      </a:lnTo>
                      <a:lnTo>
                        <a:pt x="102" y="409"/>
                      </a:lnTo>
                      <a:lnTo>
                        <a:pt x="116" y="423"/>
                      </a:lnTo>
                    </a:path>
                  </a:pathLst>
                </a:custGeom>
                <a:noFill/>
                <a:ln w="12700">
                  <a:solidFill>
                    <a:srgbClr val="D5BAA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162" name="Group 191"/>
              <p:cNvGrpSpPr>
                <a:grpSpLocks/>
              </p:cNvGrpSpPr>
              <p:nvPr/>
            </p:nvGrpSpPr>
            <p:grpSpPr bwMode="auto">
              <a:xfrm>
                <a:off x="3817" y="1846"/>
                <a:ext cx="57" cy="121"/>
                <a:chOff x="3817" y="1846"/>
                <a:chExt cx="57" cy="121"/>
              </a:xfrm>
            </p:grpSpPr>
            <p:sp>
              <p:nvSpPr>
                <p:cNvPr id="213" name="Freeform 192"/>
                <p:cNvSpPr>
                  <a:spLocks/>
                </p:cNvSpPr>
                <p:nvPr/>
              </p:nvSpPr>
              <p:spPr bwMode="auto">
                <a:xfrm>
                  <a:off x="3817" y="1846"/>
                  <a:ext cx="57" cy="121"/>
                </a:xfrm>
                <a:custGeom>
                  <a:avLst/>
                  <a:gdLst>
                    <a:gd name="T0" fmla="*/ 3 w 114"/>
                    <a:gd name="T1" fmla="*/ 0 h 244"/>
                    <a:gd name="T2" fmla="*/ 3 w 114"/>
                    <a:gd name="T3" fmla="*/ 0 h 244"/>
                    <a:gd name="T4" fmla="*/ 2 w 114"/>
                    <a:gd name="T5" fmla="*/ 1 h 244"/>
                    <a:gd name="T6" fmla="*/ 2 w 114"/>
                    <a:gd name="T7" fmla="*/ 2 h 244"/>
                    <a:gd name="T8" fmla="*/ 1 w 114"/>
                    <a:gd name="T9" fmla="*/ 4 h 244"/>
                    <a:gd name="T10" fmla="*/ 0 w 114"/>
                    <a:gd name="T11" fmla="*/ 8 h 244"/>
                    <a:gd name="T12" fmla="*/ 1 w 114"/>
                    <a:gd name="T13" fmla="*/ 12 h 244"/>
                    <a:gd name="T14" fmla="*/ 1 w 114"/>
                    <a:gd name="T15" fmla="*/ 17 h 244"/>
                    <a:gd name="T16" fmla="*/ 3 w 114"/>
                    <a:gd name="T17" fmla="*/ 24 h 244"/>
                    <a:gd name="T18" fmla="*/ 6 w 114"/>
                    <a:gd name="T19" fmla="*/ 31 h 244"/>
                    <a:gd name="T20" fmla="*/ 7 w 114"/>
                    <a:gd name="T21" fmla="*/ 38 h 244"/>
                    <a:gd name="T22" fmla="*/ 10 w 114"/>
                    <a:gd name="T23" fmla="*/ 43 h 244"/>
                    <a:gd name="T24" fmla="*/ 13 w 114"/>
                    <a:gd name="T25" fmla="*/ 48 h 244"/>
                    <a:gd name="T26" fmla="*/ 15 w 114"/>
                    <a:gd name="T27" fmla="*/ 52 h 244"/>
                    <a:gd name="T28" fmla="*/ 18 w 114"/>
                    <a:gd name="T29" fmla="*/ 55 h 244"/>
                    <a:gd name="T30" fmla="*/ 21 w 114"/>
                    <a:gd name="T31" fmla="*/ 57 h 244"/>
                    <a:gd name="T32" fmla="*/ 25 w 114"/>
                    <a:gd name="T33" fmla="*/ 59 h 244"/>
                    <a:gd name="T34" fmla="*/ 27 w 114"/>
                    <a:gd name="T35" fmla="*/ 60 h 244"/>
                    <a:gd name="T36" fmla="*/ 28 w 114"/>
                    <a:gd name="T37" fmla="*/ 60 h 244"/>
                    <a:gd name="T38" fmla="*/ 29 w 114"/>
                    <a:gd name="T39" fmla="*/ 60 h 244"/>
                    <a:gd name="T40" fmla="*/ 29 w 114"/>
                    <a:gd name="T41" fmla="*/ 59 h 244"/>
                    <a:gd name="T42" fmla="*/ 27 w 114"/>
                    <a:gd name="T43" fmla="*/ 57 h 244"/>
                    <a:gd name="T44" fmla="*/ 25 w 114"/>
                    <a:gd name="T45" fmla="*/ 53 h 244"/>
                    <a:gd name="T46" fmla="*/ 22 w 114"/>
                    <a:gd name="T47" fmla="*/ 48 h 244"/>
                    <a:gd name="T48" fmla="*/ 18 w 114"/>
                    <a:gd name="T49" fmla="*/ 43 h 244"/>
                    <a:gd name="T50" fmla="*/ 15 w 114"/>
                    <a:gd name="T51" fmla="*/ 38 h 244"/>
                    <a:gd name="T52" fmla="*/ 14 w 114"/>
                    <a:gd name="T53" fmla="*/ 34 h 244"/>
                    <a:gd name="T54" fmla="*/ 12 w 114"/>
                    <a:gd name="T55" fmla="*/ 30 h 244"/>
                    <a:gd name="T56" fmla="*/ 10 w 114"/>
                    <a:gd name="T57" fmla="*/ 26 h 244"/>
                    <a:gd name="T58" fmla="*/ 6 w 114"/>
                    <a:gd name="T59" fmla="*/ 17 h 244"/>
                    <a:gd name="T60" fmla="*/ 4 w 114"/>
                    <a:gd name="T61" fmla="*/ 13 h 244"/>
                    <a:gd name="T62" fmla="*/ 2 w 114"/>
                    <a:gd name="T63" fmla="*/ 8 h 244"/>
                    <a:gd name="T64" fmla="*/ 2 w 114"/>
                    <a:gd name="T65" fmla="*/ 4 h 244"/>
                    <a:gd name="T66" fmla="*/ 3 w 114"/>
                    <a:gd name="T67" fmla="*/ 0 h 244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114"/>
                    <a:gd name="T103" fmla="*/ 0 h 244"/>
                    <a:gd name="T104" fmla="*/ 114 w 114"/>
                    <a:gd name="T105" fmla="*/ 244 h 244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114" h="244">
                      <a:moveTo>
                        <a:pt x="12" y="0"/>
                      </a:moveTo>
                      <a:lnTo>
                        <a:pt x="10" y="0"/>
                      </a:lnTo>
                      <a:lnTo>
                        <a:pt x="8" y="4"/>
                      </a:lnTo>
                      <a:lnTo>
                        <a:pt x="6" y="10"/>
                      </a:lnTo>
                      <a:lnTo>
                        <a:pt x="2" y="18"/>
                      </a:lnTo>
                      <a:lnTo>
                        <a:pt x="0" y="32"/>
                      </a:lnTo>
                      <a:lnTo>
                        <a:pt x="2" y="48"/>
                      </a:lnTo>
                      <a:lnTo>
                        <a:pt x="4" y="70"/>
                      </a:lnTo>
                      <a:lnTo>
                        <a:pt x="12" y="98"/>
                      </a:lnTo>
                      <a:lnTo>
                        <a:pt x="22" y="128"/>
                      </a:lnTo>
                      <a:lnTo>
                        <a:pt x="30" y="154"/>
                      </a:lnTo>
                      <a:lnTo>
                        <a:pt x="40" y="176"/>
                      </a:lnTo>
                      <a:lnTo>
                        <a:pt x="50" y="194"/>
                      </a:lnTo>
                      <a:lnTo>
                        <a:pt x="60" y="210"/>
                      </a:lnTo>
                      <a:lnTo>
                        <a:pt x="72" y="222"/>
                      </a:lnTo>
                      <a:lnTo>
                        <a:pt x="84" y="232"/>
                      </a:lnTo>
                      <a:lnTo>
                        <a:pt x="100" y="240"/>
                      </a:lnTo>
                      <a:lnTo>
                        <a:pt x="108" y="244"/>
                      </a:lnTo>
                      <a:lnTo>
                        <a:pt x="112" y="244"/>
                      </a:lnTo>
                      <a:lnTo>
                        <a:pt x="114" y="242"/>
                      </a:lnTo>
                      <a:lnTo>
                        <a:pt x="114" y="240"/>
                      </a:lnTo>
                      <a:lnTo>
                        <a:pt x="108" y="230"/>
                      </a:lnTo>
                      <a:lnTo>
                        <a:pt x="98" y="214"/>
                      </a:lnTo>
                      <a:lnTo>
                        <a:pt x="86" y="196"/>
                      </a:lnTo>
                      <a:lnTo>
                        <a:pt x="72" y="176"/>
                      </a:lnTo>
                      <a:lnTo>
                        <a:pt x="62" y="156"/>
                      </a:lnTo>
                      <a:lnTo>
                        <a:pt x="54" y="138"/>
                      </a:lnTo>
                      <a:lnTo>
                        <a:pt x="48" y="122"/>
                      </a:lnTo>
                      <a:lnTo>
                        <a:pt x="40" y="104"/>
                      </a:lnTo>
                      <a:lnTo>
                        <a:pt x="22" y="70"/>
                      </a:lnTo>
                      <a:lnTo>
                        <a:pt x="14" y="52"/>
                      </a:lnTo>
                      <a:lnTo>
                        <a:pt x="8" y="34"/>
                      </a:lnTo>
                      <a:lnTo>
                        <a:pt x="8" y="16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D5BAA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214" name="Freeform 193"/>
                <p:cNvSpPr>
                  <a:spLocks/>
                </p:cNvSpPr>
                <p:nvPr/>
              </p:nvSpPr>
              <p:spPr bwMode="auto">
                <a:xfrm>
                  <a:off x="3817" y="1846"/>
                  <a:ext cx="57" cy="121"/>
                </a:xfrm>
                <a:custGeom>
                  <a:avLst/>
                  <a:gdLst>
                    <a:gd name="T0" fmla="*/ 3 w 114"/>
                    <a:gd name="T1" fmla="*/ 0 h 244"/>
                    <a:gd name="T2" fmla="*/ 3 w 114"/>
                    <a:gd name="T3" fmla="*/ 0 h 244"/>
                    <a:gd name="T4" fmla="*/ 2 w 114"/>
                    <a:gd name="T5" fmla="*/ 1 h 244"/>
                    <a:gd name="T6" fmla="*/ 2 w 114"/>
                    <a:gd name="T7" fmla="*/ 2 h 244"/>
                    <a:gd name="T8" fmla="*/ 1 w 114"/>
                    <a:gd name="T9" fmla="*/ 4 h 244"/>
                    <a:gd name="T10" fmla="*/ 0 w 114"/>
                    <a:gd name="T11" fmla="*/ 8 h 244"/>
                    <a:gd name="T12" fmla="*/ 1 w 114"/>
                    <a:gd name="T13" fmla="*/ 12 h 244"/>
                    <a:gd name="T14" fmla="*/ 1 w 114"/>
                    <a:gd name="T15" fmla="*/ 17 h 244"/>
                    <a:gd name="T16" fmla="*/ 3 w 114"/>
                    <a:gd name="T17" fmla="*/ 24 h 244"/>
                    <a:gd name="T18" fmla="*/ 6 w 114"/>
                    <a:gd name="T19" fmla="*/ 31 h 244"/>
                    <a:gd name="T20" fmla="*/ 7 w 114"/>
                    <a:gd name="T21" fmla="*/ 38 h 244"/>
                    <a:gd name="T22" fmla="*/ 10 w 114"/>
                    <a:gd name="T23" fmla="*/ 43 h 244"/>
                    <a:gd name="T24" fmla="*/ 13 w 114"/>
                    <a:gd name="T25" fmla="*/ 48 h 244"/>
                    <a:gd name="T26" fmla="*/ 15 w 114"/>
                    <a:gd name="T27" fmla="*/ 52 h 244"/>
                    <a:gd name="T28" fmla="*/ 18 w 114"/>
                    <a:gd name="T29" fmla="*/ 55 h 244"/>
                    <a:gd name="T30" fmla="*/ 21 w 114"/>
                    <a:gd name="T31" fmla="*/ 57 h 244"/>
                    <a:gd name="T32" fmla="*/ 25 w 114"/>
                    <a:gd name="T33" fmla="*/ 59 h 244"/>
                    <a:gd name="T34" fmla="*/ 27 w 114"/>
                    <a:gd name="T35" fmla="*/ 60 h 244"/>
                    <a:gd name="T36" fmla="*/ 28 w 114"/>
                    <a:gd name="T37" fmla="*/ 60 h 244"/>
                    <a:gd name="T38" fmla="*/ 29 w 114"/>
                    <a:gd name="T39" fmla="*/ 60 h 244"/>
                    <a:gd name="T40" fmla="*/ 29 w 114"/>
                    <a:gd name="T41" fmla="*/ 59 h 244"/>
                    <a:gd name="T42" fmla="*/ 27 w 114"/>
                    <a:gd name="T43" fmla="*/ 57 h 244"/>
                    <a:gd name="T44" fmla="*/ 25 w 114"/>
                    <a:gd name="T45" fmla="*/ 53 h 244"/>
                    <a:gd name="T46" fmla="*/ 22 w 114"/>
                    <a:gd name="T47" fmla="*/ 48 h 244"/>
                    <a:gd name="T48" fmla="*/ 18 w 114"/>
                    <a:gd name="T49" fmla="*/ 43 h 244"/>
                    <a:gd name="T50" fmla="*/ 15 w 114"/>
                    <a:gd name="T51" fmla="*/ 38 h 244"/>
                    <a:gd name="T52" fmla="*/ 14 w 114"/>
                    <a:gd name="T53" fmla="*/ 34 h 244"/>
                    <a:gd name="T54" fmla="*/ 12 w 114"/>
                    <a:gd name="T55" fmla="*/ 30 h 244"/>
                    <a:gd name="T56" fmla="*/ 10 w 114"/>
                    <a:gd name="T57" fmla="*/ 26 h 244"/>
                    <a:gd name="T58" fmla="*/ 6 w 114"/>
                    <a:gd name="T59" fmla="*/ 17 h 244"/>
                    <a:gd name="T60" fmla="*/ 4 w 114"/>
                    <a:gd name="T61" fmla="*/ 13 h 244"/>
                    <a:gd name="T62" fmla="*/ 2 w 114"/>
                    <a:gd name="T63" fmla="*/ 8 h 244"/>
                    <a:gd name="T64" fmla="*/ 2 w 114"/>
                    <a:gd name="T65" fmla="*/ 4 h 244"/>
                    <a:gd name="T66" fmla="*/ 3 w 114"/>
                    <a:gd name="T67" fmla="*/ 0 h 244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114"/>
                    <a:gd name="T103" fmla="*/ 0 h 244"/>
                    <a:gd name="T104" fmla="*/ 114 w 114"/>
                    <a:gd name="T105" fmla="*/ 244 h 244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114" h="244">
                      <a:moveTo>
                        <a:pt x="12" y="0"/>
                      </a:moveTo>
                      <a:lnTo>
                        <a:pt x="10" y="0"/>
                      </a:lnTo>
                      <a:lnTo>
                        <a:pt x="8" y="4"/>
                      </a:lnTo>
                      <a:lnTo>
                        <a:pt x="6" y="10"/>
                      </a:lnTo>
                      <a:lnTo>
                        <a:pt x="2" y="18"/>
                      </a:lnTo>
                      <a:lnTo>
                        <a:pt x="0" y="32"/>
                      </a:lnTo>
                      <a:lnTo>
                        <a:pt x="2" y="48"/>
                      </a:lnTo>
                      <a:lnTo>
                        <a:pt x="4" y="70"/>
                      </a:lnTo>
                      <a:lnTo>
                        <a:pt x="12" y="98"/>
                      </a:lnTo>
                      <a:lnTo>
                        <a:pt x="22" y="128"/>
                      </a:lnTo>
                      <a:lnTo>
                        <a:pt x="30" y="154"/>
                      </a:lnTo>
                      <a:lnTo>
                        <a:pt x="40" y="176"/>
                      </a:lnTo>
                      <a:lnTo>
                        <a:pt x="50" y="194"/>
                      </a:lnTo>
                      <a:lnTo>
                        <a:pt x="60" y="210"/>
                      </a:lnTo>
                      <a:lnTo>
                        <a:pt x="72" y="222"/>
                      </a:lnTo>
                      <a:lnTo>
                        <a:pt x="84" y="232"/>
                      </a:lnTo>
                      <a:lnTo>
                        <a:pt x="100" y="240"/>
                      </a:lnTo>
                      <a:lnTo>
                        <a:pt x="108" y="244"/>
                      </a:lnTo>
                      <a:lnTo>
                        <a:pt x="112" y="244"/>
                      </a:lnTo>
                      <a:lnTo>
                        <a:pt x="114" y="242"/>
                      </a:lnTo>
                      <a:lnTo>
                        <a:pt x="114" y="240"/>
                      </a:lnTo>
                      <a:lnTo>
                        <a:pt x="108" y="230"/>
                      </a:lnTo>
                      <a:lnTo>
                        <a:pt x="98" y="214"/>
                      </a:lnTo>
                      <a:lnTo>
                        <a:pt x="86" y="196"/>
                      </a:lnTo>
                      <a:lnTo>
                        <a:pt x="72" y="176"/>
                      </a:lnTo>
                      <a:lnTo>
                        <a:pt x="62" y="156"/>
                      </a:lnTo>
                      <a:lnTo>
                        <a:pt x="54" y="138"/>
                      </a:lnTo>
                      <a:lnTo>
                        <a:pt x="48" y="122"/>
                      </a:lnTo>
                      <a:lnTo>
                        <a:pt x="40" y="104"/>
                      </a:lnTo>
                      <a:lnTo>
                        <a:pt x="22" y="70"/>
                      </a:lnTo>
                      <a:lnTo>
                        <a:pt x="14" y="52"/>
                      </a:lnTo>
                      <a:lnTo>
                        <a:pt x="8" y="34"/>
                      </a:lnTo>
                      <a:lnTo>
                        <a:pt x="8" y="16"/>
                      </a:lnTo>
                      <a:lnTo>
                        <a:pt x="12" y="0"/>
                      </a:lnTo>
                    </a:path>
                  </a:pathLst>
                </a:custGeom>
                <a:noFill/>
                <a:ln w="12700">
                  <a:solidFill>
                    <a:srgbClr val="D5BAA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163" name="Group 194"/>
              <p:cNvGrpSpPr>
                <a:grpSpLocks/>
              </p:cNvGrpSpPr>
              <p:nvPr/>
            </p:nvGrpSpPr>
            <p:grpSpPr bwMode="auto">
              <a:xfrm>
                <a:off x="3945" y="1997"/>
                <a:ext cx="215" cy="187"/>
                <a:chOff x="3945" y="1997"/>
                <a:chExt cx="215" cy="187"/>
              </a:xfrm>
            </p:grpSpPr>
            <p:sp>
              <p:nvSpPr>
                <p:cNvPr id="211" name="Freeform 195"/>
                <p:cNvSpPr>
                  <a:spLocks/>
                </p:cNvSpPr>
                <p:nvPr/>
              </p:nvSpPr>
              <p:spPr bwMode="auto">
                <a:xfrm>
                  <a:off x="3945" y="1997"/>
                  <a:ext cx="215" cy="187"/>
                </a:xfrm>
                <a:custGeom>
                  <a:avLst/>
                  <a:gdLst>
                    <a:gd name="T0" fmla="*/ 107 w 430"/>
                    <a:gd name="T1" fmla="*/ 93 h 373"/>
                    <a:gd name="T2" fmla="*/ 104 w 430"/>
                    <a:gd name="T3" fmla="*/ 91 h 373"/>
                    <a:gd name="T4" fmla="*/ 98 w 430"/>
                    <a:gd name="T5" fmla="*/ 87 h 373"/>
                    <a:gd name="T6" fmla="*/ 86 w 430"/>
                    <a:gd name="T7" fmla="*/ 80 h 373"/>
                    <a:gd name="T8" fmla="*/ 62 w 430"/>
                    <a:gd name="T9" fmla="*/ 68 h 373"/>
                    <a:gd name="T10" fmla="*/ 45 w 430"/>
                    <a:gd name="T11" fmla="*/ 60 h 373"/>
                    <a:gd name="T12" fmla="*/ 35 w 430"/>
                    <a:gd name="T13" fmla="*/ 55 h 373"/>
                    <a:gd name="T14" fmla="*/ 31 w 430"/>
                    <a:gd name="T15" fmla="*/ 50 h 373"/>
                    <a:gd name="T16" fmla="*/ 30 w 430"/>
                    <a:gd name="T17" fmla="*/ 45 h 373"/>
                    <a:gd name="T18" fmla="*/ 29 w 430"/>
                    <a:gd name="T19" fmla="*/ 44 h 373"/>
                    <a:gd name="T20" fmla="*/ 28 w 430"/>
                    <a:gd name="T21" fmla="*/ 50 h 373"/>
                    <a:gd name="T22" fmla="*/ 26 w 430"/>
                    <a:gd name="T23" fmla="*/ 57 h 373"/>
                    <a:gd name="T24" fmla="*/ 19 w 430"/>
                    <a:gd name="T25" fmla="*/ 56 h 373"/>
                    <a:gd name="T26" fmla="*/ 14 w 430"/>
                    <a:gd name="T27" fmla="*/ 54 h 373"/>
                    <a:gd name="T28" fmla="*/ 11 w 430"/>
                    <a:gd name="T29" fmla="*/ 52 h 373"/>
                    <a:gd name="T30" fmla="*/ 7 w 430"/>
                    <a:gd name="T31" fmla="*/ 46 h 373"/>
                    <a:gd name="T32" fmla="*/ 4 w 430"/>
                    <a:gd name="T33" fmla="*/ 36 h 373"/>
                    <a:gd name="T34" fmla="*/ 3 w 430"/>
                    <a:gd name="T35" fmla="*/ 25 h 373"/>
                    <a:gd name="T36" fmla="*/ 5 w 430"/>
                    <a:gd name="T37" fmla="*/ 14 h 373"/>
                    <a:gd name="T38" fmla="*/ 7 w 430"/>
                    <a:gd name="T39" fmla="*/ 7 h 373"/>
                    <a:gd name="T40" fmla="*/ 10 w 430"/>
                    <a:gd name="T41" fmla="*/ 2 h 373"/>
                    <a:gd name="T42" fmla="*/ 11 w 430"/>
                    <a:gd name="T43" fmla="*/ 0 h 373"/>
                    <a:gd name="T44" fmla="*/ 6 w 430"/>
                    <a:gd name="T45" fmla="*/ 2 h 373"/>
                    <a:gd name="T46" fmla="*/ 3 w 430"/>
                    <a:gd name="T47" fmla="*/ 7 h 373"/>
                    <a:gd name="T48" fmla="*/ 1 w 430"/>
                    <a:gd name="T49" fmla="*/ 16 h 373"/>
                    <a:gd name="T50" fmla="*/ 0 w 430"/>
                    <a:gd name="T51" fmla="*/ 30 h 373"/>
                    <a:gd name="T52" fmla="*/ 2 w 430"/>
                    <a:gd name="T53" fmla="*/ 43 h 373"/>
                    <a:gd name="T54" fmla="*/ 6 w 430"/>
                    <a:gd name="T55" fmla="*/ 54 h 373"/>
                    <a:gd name="T56" fmla="*/ 10 w 430"/>
                    <a:gd name="T57" fmla="*/ 61 h 373"/>
                    <a:gd name="T58" fmla="*/ 15 w 430"/>
                    <a:gd name="T59" fmla="*/ 64 h 373"/>
                    <a:gd name="T60" fmla="*/ 23 w 430"/>
                    <a:gd name="T61" fmla="*/ 65 h 373"/>
                    <a:gd name="T62" fmla="*/ 34 w 430"/>
                    <a:gd name="T63" fmla="*/ 65 h 373"/>
                    <a:gd name="T64" fmla="*/ 38 w 430"/>
                    <a:gd name="T65" fmla="*/ 64 h 373"/>
                    <a:gd name="T66" fmla="*/ 39 w 430"/>
                    <a:gd name="T67" fmla="*/ 64 h 373"/>
                    <a:gd name="T68" fmla="*/ 42 w 430"/>
                    <a:gd name="T69" fmla="*/ 65 h 373"/>
                    <a:gd name="T70" fmla="*/ 49 w 430"/>
                    <a:gd name="T71" fmla="*/ 68 h 373"/>
                    <a:gd name="T72" fmla="*/ 57 w 430"/>
                    <a:gd name="T73" fmla="*/ 71 h 373"/>
                    <a:gd name="T74" fmla="*/ 72 w 430"/>
                    <a:gd name="T75" fmla="*/ 77 h 373"/>
                    <a:gd name="T76" fmla="*/ 92 w 430"/>
                    <a:gd name="T77" fmla="*/ 86 h 373"/>
                    <a:gd name="T78" fmla="*/ 100 w 430"/>
                    <a:gd name="T79" fmla="*/ 90 h 373"/>
                    <a:gd name="T80" fmla="*/ 106 w 430"/>
                    <a:gd name="T81" fmla="*/ 93 h 373"/>
                    <a:gd name="T82" fmla="*/ 108 w 430"/>
                    <a:gd name="T83" fmla="*/ 94 h 373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430"/>
                    <a:gd name="T127" fmla="*/ 0 h 373"/>
                    <a:gd name="T128" fmla="*/ 430 w 430"/>
                    <a:gd name="T129" fmla="*/ 373 h 373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430" h="373">
                      <a:moveTo>
                        <a:pt x="430" y="373"/>
                      </a:moveTo>
                      <a:lnTo>
                        <a:pt x="428" y="371"/>
                      </a:lnTo>
                      <a:lnTo>
                        <a:pt x="422" y="367"/>
                      </a:lnTo>
                      <a:lnTo>
                        <a:pt x="414" y="361"/>
                      </a:lnTo>
                      <a:lnTo>
                        <a:pt x="402" y="355"/>
                      </a:lnTo>
                      <a:lnTo>
                        <a:pt x="390" y="345"/>
                      </a:lnTo>
                      <a:lnTo>
                        <a:pt x="374" y="335"/>
                      </a:lnTo>
                      <a:lnTo>
                        <a:pt x="342" y="317"/>
                      </a:lnTo>
                      <a:lnTo>
                        <a:pt x="294" y="291"/>
                      </a:lnTo>
                      <a:lnTo>
                        <a:pt x="250" y="271"/>
                      </a:lnTo>
                      <a:lnTo>
                        <a:pt x="212" y="253"/>
                      </a:lnTo>
                      <a:lnTo>
                        <a:pt x="178" y="239"/>
                      </a:lnTo>
                      <a:lnTo>
                        <a:pt x="152" y="225"/>
                      </a:lnTo>
                      <a:lnTo>
                        <a:pt x="140" y="217"/>
                      </a:lnTo>
                      <a:lnTo>
                        <a:pt x="132" y="209"/>
                      </a:lnTo>
                      <a:lnTo>
                        <a:pt x="126" y="199"/>
                      </a:lnTo>
                      <a:lnTo>
                        <a:pt x="122" y="189"/>
                      </a:lnTo>
                      <a:lnTo>
                        <a:pt x="120" y="177"/>
                      </a:lnTo>
                      <a:lnTo>
                        <a:pt x="120" y="165"/>
                      </a:lnTo>
                      <a:lnTo>
                        <a:pt x="118" y="173"/>
                      </a:lnTo>
                      <a:lnTo>
                        <a:pt x="116" y="181"/>
                      </a:lnTo>
                      <a:lnTo>
                        <a:pt x="112" y="199"/>
                      </a:lnTo>
                      <a:lnTo>
                        <a:pt x="106" y="219"/>
                      </a:lnTo>
                      <a:lnTo>
                        <a:pt x="102" y="227"/>
                      </a:lnTo>
                      <a:lnTo>
                        <a:pt x="100" y="233"/>
                      </a:lnTo>
                      <a:lnTo>
                        <a:pt x="74" y="223"/>
                      </a:lnTo>
                      <a:lnTo>
                        <a:pt x="64" y="219"/>
                      </a:lnTo>
                      <a:lnTo>
                        <a:pt x="56" y="215"/>
                      </a:lnTo>
                      <a:lnTo>
                        <a:pt x="48" y="213"/>
                      </a:lnTo>
                      <a:lnTo>
                        <a:pt x="42" y="205"/>
                      </a:lnTo>
                      <a:lnTo>
                        <a:pt x="34" y="195"/>
                      </a:lnTo>
                      <a:lnTo>
                        <a:pt x="26" y="181"/>
                      </a:lnTo>
                      <a:lnTo>
                        <a:pt x="20" y="163"/>
                      </a:lnTo>
                      <a:lnTo>
                        <a:pt x="16" y="143"/>
                      </a:lnTo>
                      <a:lnTo>
                        <a:pt x="14" y="121"/>
                      </a:lnTo>
                      <a:lnTo>
                        <a:pt x="14" y="97"/>
                      </a:lnTo>
                      <a:lnTo>
                        <a:pt x="16" y="76"/>
                      </a:lnTo>
                      <a:lnTo>
                        <a:pt x="20" y="56"/>
                      </a:lnTo>
                      <a:lnTo>
                        <a:pt x="24" y="38"/>
                      </a:lnTo>
                      <a:lnTo>
                        <a:pt x="30" y="26"/>
                      </a:lnTo>
                      <a:lnTo>
                        <a:pt x="36" y="14"/>
                      </a:lnTo>
                      <a:lnTo>
                        <a:pt x="40" y="6"/>
                      </a:lnTo>
                      <a:lnTo>
                        <a:pt x="42" y="2"/>
                      </a:lnTo>
                      <a:lnTo>
                        <a:pt x="44" y="0"/>
                      </a:lnTo>
                      <a:lnTo>
                        <a:pt x="24" y="6"/>
                      </a:lnTo>
                      <a:lnTo>
                        <a:pt x="22" y="8"/>
                      </a:lnTo>
                      <a:lnTo>
                        <a:pt x="18" y="14"/>
                      </a:lnTo>
                      <a:lnTo>
                        <a:pt x="12" y="26"/>
                      </a:lnTo>
                      <a:lnTo>
                        <a:pt x="8" y="42"/>
                      </a:lnTo>
                      <a:lnTo>
                        <a:pt x="2" y="62"/>
                      </a:lnTo>
                      <a:lnTo>
                        <a:pt x="0" y="88"/>
                      </a:lnTo>
                      <a:lnTo>
                        <a:pt x="0" y="119"/>
                      </a:lnTo>
                      <a:lnTo>
                        <a:pt x="4" y="155"/>
                      </a:lnTo>
                      <a:lnTo>
                        <a:pt x="6" y="169"/>
                      </a:lnTo>
                      <a:lnTo>
                        <a:pt x="10" y="183"/>
                      </a:lnTo>
                      <a:lnTo>
                        <a:pt x="22" y="215"/>
                      </a:lnTo>
                      <a:lnTo>
                        <a:pt x="30" y="229"/>
                      </a:lnTo>
                      <a:lnTo>
                        <a:pt x="38" y="241"/>
                      </a:lnTo>
                      <a:lnTo>
                        <a:pt x="48" y="249"/>
                      </a:lnTo>
                      <a:lnTo>
                        <a:pt x="60" y="255"/>
                      </a:lnTo>
                      <a:lnTo>
                        <a:pt x="74" y="257"/>
                      </a:lnTo>
                      <a:lnTo>
                        <a:pt x="90" y="259"/>
                      </a:lnTo>
                      <a:lnTo>
                        <a:pt x="120" y="259"/>
                      </a:lnTo>
                      <a:lnTo>
                        <a:pt x="134" y="257"/>
                      </a:lnTo>
                      <a:lnTo>
                        <a:pt x="144" y="257"/>
                      </a:lnTo>
                      <a:lnTo>
                        <a:pt x="152" y="255"/>
                      </a:lnTo>
                      <a:lnTo>
                        <a:pt x="154" y="255"/>
                      </a:lnTo>
                      <a:lnTo>
                        <a:pt x="152" y="255"/>
                      </a:lnTo>
                      <a:lnTo>
                        <a:pt x="168" y="259"/>
                      </a:lnTo>
                      <a:lnTo>
                        <a:pt x="184" y="267"/>
                      </a:lnTo>
                      <a:lnTo>
                        <a:pt x="196" y="271"/>
                      </a:lnTo>
                      <a:lnTo>
                        <a:pt x="210" y="277"/>
                      </a:lnTo>
                      <a:lnTo>
                        <a:pt x="228" y="283"/>
                      </a:lnTo>
                      <a:lnTo>
                        <a:pt x="246" y="291"/>
                      </a:lnTo>
                      <a:lnTo>
                        <a:pt x="286" y="307"/>
                      </a:lnTo>
                      <a:lnTo>
                        <a:pt x="328" y="327"/>
                      </a:lnTo>
                      <a:lnTo>
                        <a:pt x="366" y="343"/>
                      </a:lnTo>
                      <a:lnTo>
                        <a:pt x="384" y="351"/>
                      </a:lnTo>
                      <a:lnTo>
                        <a:pt x="400" y="359"/>
                      </a:lnTo>
                      <a:lnTo>
                        <a:pt x="412" y="365"/>
                      </a:lnTo>
                      <a:lnTo>
                        <a:pt x="422" y="369"/>
                      </a:lnTo>
                      <a:lnTo>
                        <a:pt x="428" y="373"/>
                      </a:lnTo>
                      <a:lnTo>
                        <a:pt x="430" y="373"/>
                      </a:lnTo>
                      <a:close/>
                    </a:path>
                  </a:pathLst>
                </a:custGeom>
                <a:solidFill>
                  <a:srgbClr val="E4D0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212" name="Freeform 196"/>
                <p:cNvSpPr>
                  <a:spLocks/>
                </p:cNvSpPr>
                <p:nvPr/>
              </p:nvSpPr>
              <p:spPr bwMode="auto">
                <a:xfrm>
                  <a:off x="3945" y="1997"/>
                  <a:ext cx="215" cy="187"/>
                </a:xfrm>
                <a:custGeom>
                  <a:avLst/>
                  <a:gdLst>
                    <a:gd name="T0" fmla="*/ 107 w 430"/>
                    <a:gd name="T1" fmla="*/ 93 h 373"/>
                    <a:gd name="T2" fmla="*/ 104 w 430"/>
                    <a:gd name="T3" fmla="*/ 91 h 373"/>
                    <a:gd name="T4" fmla="*/ 98 w 430"/>
                    <a:gd name="T5" fmla="*/ 87 h 373"/>
                    <a:gd name="T6" fmla="*/ 86 w 430"/>
                    <a:gd name="T7" fmla="*/ 80 h 373"/>
                    <a:gd name="T8" fmla="*/ 62 w 430"/>
                    <a:gd name="T9" fmla="*/ 68 h 373"/>
                    <a:gd name="T10" fmla="*/ 45 w 430"/>
                    <a:gd name="T11" fmla="*/ 60 h 373"/>
                    <a:gd name="T12" fmla="*/ 35 w 430"/>
                    <a:gd name="T13" fmla="*/ 55 h 373"/>
                    <a:gd name="T14" fmla="*/ 31 w 430"/>
                    <a:gd name="T15" fmla="*/ 50 h 373"/>
                    <a:gd name="T16" fmla="*/ 30 w 430"/>
                    <a:gd name="T17" fmla="*/ 45 h 373"/>
                    <a:gd name="T18" fmla="*/ 29 w 430"/>
                    <a:gd name="T19" fmla="*/ 44 h 373"/>
                    <a:gd name="T20" fmla="*/ 28 w 430"/>
                    <a:gd name="T21" fmla="*/ 50 h 373"/>
                    <a:gd name="T22" fmla="*/ 26 w 430"/>
                    <a:gd name="T23" fmla="*/ 57 h 373"/>
                    <a:gd name="T24" fmla="*/ 19 w 430"/>
                    <a:gd name="T25" fmla="*/ 56 h 373"/>
                    <a:gd name="T26" fmla="*/ 14 w 430"/>
                    <a:gd name="T27" fmla="*/ 54 h 373"/>
                    <a:gd name="T28" fmla="*/ 11 w 430"/>
                    <a:gd name="T29" fmla="*/ 52 h 373"/>
                    <a:gd name="T30" fmla="*/ 7 w 430"/>
                    <a:gd name="T31" fmla="*/ 46 h 373"/>
                    <a:gd name="T32" fmla="*/ 4 w 430"/>
                    <a:gd name="T33" fmla="*/ 36 h 373"/>
                    <a:gd name="T34" fmla="*/ 3 w 430"/>
                    <a:gd name="T35" fmla="*/ 25 h 373"/>
                    <a:gd name="T36" fmla="*/ 5 w 430"/>
                    <a:gd name="T37" fmla="*/ 14 h 373"/>
                    <a:gd name="T38" fmla="*/ 7 w 430"/>
                    <a:gd name="T39" fmla="*/ 7 h 373"/>
                    <a:gd name="T40" fmla="*/ 10 w 430"/>
                    <a:gd name="T41" fmla="*/ 2 h 373"/>
                    <a:gd name="T42" fmla="*/ 11 w 430"/>
                    <a:gd name="T43" fmla="*/ 0 h 373"/>
                    <a:gd name="T44" fmla="*/ 6 w 430"/>
                    <a:gd name="T45" fmla="*/ 2 h 373"/>
                    <a:gd name="T46" fmla="*/ 3 w 430"/>
                    <a:gd name="T47" fmla="*/ 7 h 373"/>
                    <a:gd name="T48" fmla="*/ 1 w 430"/>
                    <a:gd name="T49" fmla="*/ 16 h 373"/>
                    <a:gd name="T50" fmla="*/ 0 w 430"/>
                    <a:gd name="T51" fmla="*/ 30 h 373"/>
                    <a:gd name="T52" fmla="*/ 2 w 430"/>
                    <a:gd name="T53" fmla="*/ 43 h 373"/>
                    <a:gd name="T54" fmla="*/ 6 w 430"/>
                    <a:gd name="T55" fmla="*/ 54 h 373"/>
                    <a:gd name="T56" fmla="*/ 10 w 430"/>
                    <a:gd name="T57" fmla="*/ 61 h 373"/>
                    <a:gd name="T58" fmla="*/ 15 w 430"/>
                    <a:gd name="T59" fmla="*/ 64 h 373"/>
                    <a:gd name="T60" fmla="*/ 23 w 430"/>
                    <a:gd name="T61" fmla="*/ 65 h 373"/>
                    <a:gd name="T62" fmla="*/ 34 w 430"/>
                    <a:gd name="T63" fmla="*/ 65 h 373"/>
                    <a:gd name="T64" fmla="*/ 38 w 430"/>
                    <a:gd name="T65" fmla="*/ 64 h 373"/>
                    <a:gd name="T66" fmla="*/ 39 w 430"/>
                    <a:gd name="T67" fmla="*/ 64 h 373"/>
                    <a:gd name="T68" fmla="*/ 42 w 430"/>
                    <a:gd name="T69" fmla="*/ 65 h 373"/>
                    <a:gd name="T70" fmla="*/ 49 w 430"/>
                    <a:gd name="T71" fmla="*/ 68 h 373"/>
                    <a:gd name="T72" fmla="*/ 57 w 430"/>
                    <a:gd name="T73" fmla="*/ 71 h 373"/>
                    <a:gd name="T74" fmla="*/ 72 w 430"/>
                    <a:gd name="T75" fmla="*/ 77 h 373"/>
                    <a:gd name="T76" fmla="*/ 92 w 430"/>
                    <a:gd name="T77" fmla="*/ 86 h 373"/>
                    <a:gd name="T78" fmla="*/ 100 w 430"/>
                    <a:gd name="T79" fmla="*/ 90 h 373"/>
                    <a:gd name="T80" fmla="*/ 106 w 430"/>
                    <a:gd name="T81" fmla="*/ 93 h 373"/>
                    <a:gd name="T82" fmla="*/ 108 w 430"/>
                    <a:gd name="T83" fmla="*/ 94 h 373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430"/>
                    <a:gd name="T127" fmla="*/ 0 h 373"/>
                    <a:gd name="T128" fmla="*/ 430 w 430"/>
                    <a:gd name="T129" fmla="*/ 373 h 373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430" h="373">
                      <a:moveTo>
                        <a:pt x="430" y="373"/>
                      </a:moveTo>
                      <a:lnTo>
                        <a:pt x="428" y="371"/>
                      </a:lnTo>
                      <a:lnTo>
                        <a:pt x="422" y="367"/>
                      </a:lnTo>
                      <a:lnTo>
                        <a:pt x="414" y="361"/>
                      </a:lnTo>
                      <a:lnTo>
                        <a:pt x="402" y="355"/>
                      </a:lnTo>
                      <a:lnTo>
                        <a:pt x="390" y="345"/>
                      </a:lnTo>
                      <a:lnTo>
                        <a:pt x="374" y="335"/>
                      </a:lnTo>
                      <a:lnTo>
                        <a:pt x="342" y="317"/>
                      </a:lnTo>
                      <a:lnTo>
                        <a:pt x="294" y="291"/>
                      </a:lnTo>
                      <a:lnTo>
                        <a:pt x="250" y="271"/>
                      </a:lnTo>
                      <a:lnTo>
                        <a:pt x="212" y="253"/>
                      </a:lnTo>
                      <a:lnTo>
                        <a:pt x="178" y="239"/>
                      </a:lnTo>
                      <a:lnTo>
                        <a:pt x="152" y="225"/>
                      </a:lnTo>
                      <a:lnTo>
                        <a:pt x="140" y="217"/>
                      </a:lnTo>
                      <a:lnTo>
                        <a:pt x="132" y="209"/>
                      </a:lnTo>
                      <a:lnTo>
                        <a:pt x="126" y="199"/>
                      </a:lnTo>
                      <a:lnTo>
                        <a:pt x="122" y="189"/>
                      </a:lnTo>
                      <a:lnTo>
                        <a:pt x="120" y="177"/>
                      </a:lnTo>
                      <a:lnTo>
                        <a:pt x="120" y="165"/>
                      </a:lnTo>
                      <a:lnTo>
                        <a:pt x="118" y="173"/>
                      </a:lnTo>
                      <a:lnTo>
                        <a:pt x="116" y="181"/>
                      </a:lnTo>
                      <a:lnTo>
                        <a:pt x="112" y="199"/>
                      </a:lnTo>
                      <a:lnTo>
                        <a:pt x="106" y="219"/>
                      </a:lnTo>
                      <a:lnTo>
                        <a:pt x="102" y="227"/>
                      </a:lnTo>
                      <a:lnTo>
                        <a:pt x="100" y="233"/>
                      </a:lnTo>
                      <a:lnTo>
                        <a:pt x="74" y="223"/>
                      </a:lnTo>
                      <a:lnTo>
                        <a:pt x="64" y="219"/>
                      </a:lnTo>
                      <a:lnTo>
                        <a:pt x="56" y="215"/>
                      </a:lnTo>
                      <a:lnTo>
                        <a:pt x="48" y="213"/>
                      </a:lnTo>
                      <a:lnTo>
                        <a:pt x="42" y="205"/>
                      </a:lnTo>
                      <a:lnTo>
                        <a:pt x="34" y="195"/>
                      </a:lnTo>
                      <a:lnTo>
                        <a:pt x="26" y="181"/>
                      </a:lnTo>
                      <a:lnTo>
                        <a:pt x="20" y="163"/>
                      </a:lnTo>
                      <a:lnTo>
                        <a:pt x="16" y="143"/>
                      </a:lnTo>
                      <a:lnTo>
                        <a:pt x="14" y="121"/>
                      </a:lnTo>
                      <a:lnTo>
                        <a:pt x="14" y="97"/>
                      </a:lnTo>
                      <a:lnTo>
                        <a:pt x="16" y="76"/>
                      </a:lnTo>
                      <a:lnTo>
                        <a:pt x="20" y="56"/>
                      </a:lnTo>
                      <a:lnTo>
                        <a:pt x="24" y="38"/>
                      </a:lnTo>
                      <a:lnTo>
                        <a:pt x="30" y="26"/>
                      </a:lnTo>
                      <a:lnTo>
                        <a:pt x="36" y="14"/>
                      </a:lnTo>
                      <a:lnTo>
                        <a:pt x="40" y="6"/>
                      </a:lnTo>
                      <a:lnTo>
                        <a:pt x="42" y="2"/>
                      </a:lnTo>
                      <a:lnTo>
                        <a:pt x="44" y="0"/>
                      </a:lnTo>
                      <a:lnTo>
                        <a:pt x="24" y="6"/>
                      </a:lnTo>
                      <a:lnTo>
                        <a:pt x="22" y="8"/>
                      </a:lnTo>
                      <a:lnTo>
                        <a:pt x="18" y="14"/>
                      </a:lnTo>
                      <a:lnTo>
                        <a:pt x="12" y="26"/>
                      </a:lnTo>
                      <a:lnTo>
                        <a:pt x="8" y="42"/>
                      </a:lnTo>
                      <a:lnTo>
                        <a:pt x="2" y="62"/>
                      </a:lnTo>
                      <a:lnTo>
                        <a:pt x="0" y="88"/>
                      </a:lnTo>
                      <a:lnTo>
                        <a:pt x="0" y="119"/>
                      </a:lnTo>
                      <a:lnTo>
                        <a:pt x="4" y="155"/>
                      </a:lnTo>
                      <a:lnTo>
                        <a:pt x="6" y="169"/>
                      </a:lnTo>
                      <a:lnTo>
                        <a:pt x="10" y="183"/>
                      </a:lnTo>
                      <a:lnTo>
                        <a:pt x="22" y="215"/>
                      </a:lnTo>
                      <a:lnTo>
                        <a:pt x="30" y="229"/>
                      </a:lnTo>
                      <a:lnTo>
                        <a:pt x="38" y="241"/>
                      </a:lnTo>
                      <a:lnTo>
                        <a:pt x="48" y="249"/>
                      </a:lnTo>
                      <a:lnTo>
                        <a:pt x="60" y="255"/>
                      </a:lnTo>
                      <a:lnTo>
                        <a:pt x="74" y="257"/>
                      </a:lnTo>
                      <a:lnTo>
                        <a:pt x="90" y="259"/>
                      </a:lnTo>
                      <a:lnTo>
                        <a:pt x="120" y="259"/>
                      </a:lnTo>
                      <a:lnTo>
                        <a:pt x="134" y="257"/>
                      </a:lnTo>
                      <a:lnTo>
                        <a:pt x="144" y="257"/>
                      </a:lnTo>
                      <a:lnTo>
                        <a:pt x="152" y="255"/>
                      </a:lnTo>
                      <a:lnTo>
                        <a:pt x="154" y="255"/>
                      </a:lnTo>
                      <a:lnTo>
                        <a:pt x="152" y="255"/>
                      </a:lnTo>
                      <a:lnTo>
                        <a:pt x="168" y="259"/>
                      </a:lnTo>
                      <a:lnTo>
                        <a:pt x="184" y="267"/>
                      </a:lnTo>
                      <a:lnTo>
                        <a:pt x="196" y="271"/>
                      </a:lnTo>
                      <a:lnTo>
                        <a:pt x="210" y="277"/>
                      </a:lnTo>
                      <a:lnTo>
                        <a:pt x="228" y="283"/>
                      </a:lnTo>
                      <a:lnTo>
                        <a:pt x="246" y="291"/>
                      </a:lnTo>
                      <a:lnTo>
                        <a:pt x="286" y="307"/>
                      </a:lnTo>
                      <a:lnTo>
                        <a:pt x="328" y="327"/>
                      </a:lnTo>
                      <a:lnTo>
                        <a:pt x="366" y="343"/>
                      </a:lnTo>
                      <a:lnTo>
                        <a:pt x="384" y="351"/>
                      </a:lnTo>
                      <a:lnTo>
                        <a:pt x="400" y="359"/>
                      </a:lnTo>
                      <a:lnTo>
                        <a:pt x="412" y="365"/>
                      </a:lnTo>
                      <a:lnTo>
                        <a:pt x="422" y="369"/>
                      </a:lnTo>
                      <a:lnTo>
                        <a:pt x="428" y="373"/>
                      </a:lnTo>
                      <a:lnTo>
                        <a:pt x="430" y="373"/>
                      </a:lnTo>
                    </a:path>
                  </a:pathLst>
                </a:custGeom>
                <a:noFill/>
                <a:ln w="12700">
                  <a:solidFill>
                    <a:srgbClr val="E4D0B8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sp>
            <p:nvSpPr>
              <p:cNvPr id="164" name="Freeform 197"/>
              <p:cNvSpPr>
                <a:spLocks/>
              </p:cNvSpPr>
              <p:nvPr/>
            </p:nvSpPr>
            <p:spPr bwMode="auto">
              <a:xfrm>
                <a:off x="3932" y="1966"/>
                <a:ext cx="217" cy="230"/>
              </a:xfrm>
              <a:custGeom>
                <a:avLst/>
                <a:gdLst>
                  <a:gd name="T0" fmla="*/ 108 w 434"/>
                  <a:gd name="T1" fmla="*/ 109 h 459"/>
                  <a:gd name="T2" fmla="*/ 96 w 434"/>
                  <a:gd name="T3" fmla="*/ 104 h 459"/>
                  <a:gd name="T4" fmla="*/ 70 w 434"/>
                  <a:gd name="T5" fmla="*/ 93 h 459"/>
                  <a:gd name="T6" fmla="*/ 67 w 434"/>
                  <a:gd name="T7" fmla="*/ 92 h 459"/>
                  <a:gd name="T8" fmla="*/ 58 w 434"/>
                  <a:gd name="T9" fmla="*/ 88 h 459"/>
                  <a:gd name="T10" fmla="*/ 52 w 434"/>
                  <a:gd name="T11" fmla="*/ 85 h 459"/>
                  <a:gd name="T12" fmla="*/ 47 w 434"/>
                  <a:gd name="T13" fmla="*/ 84 h 459"/>
                  <a:gd name="T14" fmla="*/ 33 w 434"/>
                  <a:gd name="T15" fmla="*/ 82 h 459"/>
                  <a:gd name="T16" fmla="*/ 27 w 434"/>
                  <a:gd name="T17" fmla="*/ 81 h 459"/>
                  <a:gd name="T18" fmla="*/ 16 w 434"/>
                  <a:gd name="T19" fmla="*/ 78 h 459"/>
                  <a:gd name="T20" fmla="*/ 12 w 434"/>
                  <a:gd name="T21" fmla="*/ 68 h 459"/>
                  <a:gd name="T22" fmla="*/ 10 w 434"/>
                  <a:gd name="T23" fmla="*/ 65 h 459"/>
                  <a:gd name="T24" fmla="*/ 6 w 434"/>
                  <a:gd name="T25" fmla="*/ 42 h 459"/>
                  <a:gd name="T26" fmla="*/ 7 w 434"/>
                  <a:gd name="T27" fmla="*/ 27 h 459"/>
                  <a:gd name="T28" fmla="*/ 9 w 434"/>
                  <a:gd name="T29" fmla="*/ 23 h 459"/>
                  <a:gd name="T30" fmla="*/ 13 w 434"/>
                  <a:gd name="T31" fmla="*/ 12 h 459"/>
                  <a:gd name="T32" fmla="*/ 14 w 434"/>
                  <a:gd name="T33" fmla="*/ 11 h 459"/>
                  <a:gd name="T34" fmla="*/ 15 w 434"/>
                  <a:gd name="T35" fmla="*/ 4 h 459"/>
                  <a:gd name="T36" fmla="*/ 18 w 434"/>
                  <a:gd name="T37" fmla="*/ 3 h 459"/>
                  <a:gd name="T38" fmla="*/ 21 w 434"/>
                  <a:gd name="T39" fmla="*/ 3 h 459"/>
                  <a:gd name="T40" fmla="*/ 25 w 434"/>
                  <a:gd name="T41" fmla="*/ 7 h 459"/>
                  <a:gd name="T42" fmla="*/ 51 w 434"/>
                  <a:gd name="T43" fmla="*/ 14 h 459"/>
                  <a:gd name="T44" fmla="*/ 60 w 434"/>
                  <a:gd name="T45" fmla="*/ 16 h 459"/>
                  <a:gd name="T46" fmla="*/ 63 w 434"/>
                  <a:gd name="T47" fmla="*/ 21 h 459"/>
                  <a:gd name="T48" fmla="*/ 71 w 434"/>
                  <a:gd name="T49" fmla="*/ 23 h 459"/>
                  <a:gd name="T50" fmla="*/ 79 w 434"/>
                  <a:gd name="T51" fmla="*/ 24 h 459"/>
                  <a:gd name="T52" fmla="*/ 81 w 434"/>
                  <a:gd name="T53" fmla="*/ 23 h 459"/>
                  <a:gd name="T54" fmla="*/ 80 w 434"/>
                  <a:gd name="T55" fmla="*/ 20 h 459"/>
                  <a:gd name="T56" fmla="*/ 77 w 434"/>
                  <a:gd name="T57" fmla="*/ 18 h 459"/>
                  <a:gd name="T58" fmla="*/ 71 w 434"/>
                  <a:gd name="T59" fmla="*/ 20 h 459"/>
                  <a:gd name="T60" fmla="*/ 66 w 434"/>
                  <a:gd name="T61" fmla="*/ 15 h 459"/>
                  <a:gd name="T62" fmla="*/ 62 w 434"/>
                  <a:gd name="T63" fmla="*/ 13 h 459"/>
                  <a:gd name="T64" fmla="*/ 53 w 434"/>
                  <a:gd name="T65" fmla="*/ 9 h 459"/>
                  <a:gd name="T66" fmla="*/ 26 w 434"/>
                  <a:gd name="T67" fmla="*/ 2 h 459"/>
                  <a:gd name="T68" fmla="*/ 23 w 434"/>
                  <a:gd name="T69" fmla="*/ 0 h 459"/>
                  <a:gd name="T70" fmla="*/ 17 w 434"/>
                  <a:gd name="T71" fmla="*/ 0 h 459"/>
                  <a:gd name="T72" fmla="*/ 11 w 434"/>
                  <a:gd name="T73" fmla="*/ 4 h 459"/>
                  <a:gd name="T74" fmla="*/ 7 w 434"/>
                  <a:gd name="T75" fmla="*/ 12 h 459"/>
                  <a:gd name="T76" fmla="*/ 8 w 434"/>
                  <a:gd name="T77" fmla="*/ 17 h 459"/>
                  <a:gd name="T78" fmla="*/ 3 w 434"/>
                  <a:gd name="T79" fmla="*/ 22 h 459"/>
                  <a:gd name="T80" fmla="*/ 1 w 434"/>
                  <a:gd name="T81" fmla="*/ 32 h 459"/>
                  <a:gd name="T82" fmla="*/ 1 w 434"/>
                  <a:gd name="T83" fmla="*/ 51 h 459"/>
                  <a:gd name="T84" fmla="*/ 5 w 434"/>
                  <a:gd name="T85" fmla="*/ 68 h 459"/>
                  <a:gd name="T86" fmla="*/ 14 w 434"/>
                  <a:gd name="T87" fmla="*/ 80 h 459"/>
                  <a:gd name="T88" fmla="*/ 25 w 434"/>
                  <a:gd name="T89" fmla="*/ 86 h 459"/>
                  <a:gd name="T90" fmla="*/ 40 w 434"/>
                  <a:gd name="T91" fmla="*/ 89 h 459"/>
                  <a:gd name="T92" fmla="*/ 49 w 434"/>
                  <a:gd name="T93" fmla="*/ 90 h 459"/>
                  <a:gd name="T94" fmla="*/ 50 w 434"/>
                  <a:gd name="T95" fmla="*/ 91 h 459"/>
                  <a:gd name="T96" fmla="*/ 56 w 434"/>
                  <a:gd name="T97" fmla="*/ 93 h 459"/>
                  <a:gd name="T98" fmla="*/ 65 w 434"/>
                  <a:gd name="T99" fmla="*/ 97 h 459"/>
                  <a:gd name="T100" fmla="*/ 81 w 434"/>
                  <a:gd name="T101" fmla="*/ 104 h 459"/>
                  <a:gd name="T102" fmla="*/ 99 w 434"/>
                  <a:gd name="T103" fmla="*/ 112 h 459"/>
                  <a:gd name="T104" fmla="*/ 106 w 434"/>
                  <a:gd name="T105" fmla="*/ 115 h 459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434"/>
                  <a:gd name="T160" fmla="*/ 0 h 459"/>
                  <a:gd name="T161" fmla="*/ 434 w 434"/>
                  <a:gd name="T162" fmla="*/ 459 h 459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434" h="459">
                    <a:moveTo>
                      <a:pt x="424" y="459"/>
                    </a:moveTo>
                    <a:lnTo>
                      <a:pt x="434" y="437"/>
                    </a:lnTo>
                    <a:lnTo>
                      <a:pt x="430" y="435"/>
                    </a:lnTo>
                    <a:lnTo>
                      <a:pt x="420" y="429"/>
                    </a:lnTo>
                    <a:lnTo>
                      <a:pt x="404" y="423"/>
                    </a:lnTo>
                    <a:lnTo>
                      <a:pt x="384" y="413"/>
                    </a:lnTo>
                    <a:lnTo>
                      <a:pt x="360" y="403"/>
                    </a:lnTo>
                    <a:lnTo>
                      <a:pt x="334" y="391"/>
                    </a:lnTo>
                    <a:lnTo>
                      <a:pt x="278" y="371"/>
                    </a:lnTo>
                    <a:lnTo>
                      <a:pt x="274" y="381"/>
                    </a:lnTo>
                    <a:lnTo>
                      <a:pt x="280" y="371"/>
                    </a:lnTo>
                    <a:lnTo>
                      <a:pt x="268" y="365"/>
                    </a:lnTo>
                    <a:lnTo>
                      <a:pt x="258" y="361"/>
                    </a:lnTo>
                    <a:lnTo>
                      <a:pt x="244" y="353"/>
                    </a:lnTo>
                    <a:lnTo>
                      <a:pt x="234" y="349"/>
                    </a:lnTo>
                    <a:lnTo>
                      <a:pt x="228" y="345"/>
                    </a:lnTo>
                    <a:lnTo>
                      <a:pt x="220" y="341"/>
                    </a:lnTo>
                    <a:lnTo>
                      <a:pt x="208" y="339"/>
                    </a:lnTo>
                    <a:lnTo>
                      <a:pt x="202" y="337"/>
                    </a:lnTo>
                    <a:lnTo>
                      <a:pt x="196" y="335"/>
                    </a:lnTo>
                    <a:lnTo>
                      <a:pt x="186" y="335"/>
                    </a:lnTo>
                    <a:lnTo>
                      <a:pt x="174" y="333"/>
                    </a:lnTo>
                    <a:lnTo>
                      <a:pt x="162" y="331"/>
                    </a:lnTo>
                    <a:lnTo>
                      <a:pt x="130" y="327"/>
                    </a:lnTo>
                    <a:lnTo>
                      <a:pt x="130" y="339"/>
                    </a:lnTo>
                    <a:lnTo>
                      <a:pt x="136" y="327"/>
                    </a:lnTo>
                    <a:lnTo>
                      <a:pt x="110" y="321"/>
                    </a:lnTo>
                    <a:lnTo>
                      <a:pt x="88" y="311"/>
                    </a:lnTo>
                    <a:lnTo>
                      <a:pt x="70" y="299"/>
                    </a:lnTo>
                    <a:lnTo>
                      <a:pt x="64" y="309"/>
                    </a:lnTo>
                    <a:lnTo>
                      <a:pt x="74" y="301"/>
                    </a:lnTo>
                    <a:lnTo>
                      <a:pt x="58" y="285"/>
                    </a:lnTo>
                    <a:lnTo>
                      <a:pt x="46" y="269"/>
                    </a:lnTo>
                    <a:lnTo>
                      <a:pt x="36" y="251"/>
                    </a:lnTo>
                    <a:lnTo>
                      <a:pt x="28" y="259"/>
                    </a:lnTo>
                    <a:lnTo>
                      <a:pt x="40" y="259"/>
                    </a:lnTo>
                    <a:lnTo>
                      <a:pt x="34" y="237"/>
                    </a:lnTo>
                    <a:lnTo>
                      <a:pt x="28" y="201"/>
                    </a:lnTo>
                    <a:lnTo>
                      <a:pt x="24" y="165"/>
                    </a:lnTo>
                    <a:lnTo>
                      <a:pt x="24" y="146"/>
                    </a:lnTo>
                    <a:lnTo>
                      <a:pt x="26" y="128"/>
                    </a:lnTo>
                    <a:lnTo>
                      <a:pt x="30" y="108"/>
                    </a:lnTo>
                    <a:lnTo>
                      <a:pt x="34" y="90"/>
                    </a:lnTo>
                    <a:lnTo>
                      <a:pt x="24" y="86"/>
                    </a:lnTo>
                    <a:lnTo>
                      <a:pt x="34" y="92"/>
                    </a:lnTo>
                    <a:lnTo>
                      <a:pt x="42" y="76"/>
                    </a:lnTo>
                    <a:lnTo>
                      <a:pt x="44" y="66"/>
                    </a:lnTo>
                    <a:lnTo>
                      <a:pt x="52" y="48"/>
                    </a:lnTo>
                    <a:lnTo>
                      <a:pt x="40" y="48"/>
                    </a:lnTo>
                    <a:lnTo>
                      <a:pt x="48" y="58"/>
                    </a:lnTo>
                    <a:lnTo>
                      <a:pt x="56" y="44"/>
                    </a:lnTo>
                    <a:lnTo>
                      <a:pt x="62" y="32"/>
                    </a:lnTo>
                    <a:lnTo>
                      <a:pt x="70" y="24"/>
                    </a:lnTo>
                    <a:lnTo>
                      <a:pt x="62" y="16"/>
                    </a:lnTo>
                    <a:lnTo>
                      <a:pt x="66" y="26"/>
                    </a:lnTo>
                    <a:lnTo>
                      <a:pt x="76" y="22"/>
                    </a:lnTo>
                    <a:lnTo>
                      <a:pt x="72" y="12"/>
                    </a:lnTo>
                    <a:lnTo>
                      <a:pt x="72" y="24"/>
                    </a:lnTo>
                    <a:lnTo>
                      <a:pt x="84" y="24"/>
                    </a:lnTo>
                    <a:lnTo>
                      <a:pt x="84" y="12"/>
                    </a:lnTo>
                    <a:lnTo>
                      <a:pt x="80" y="22"/>
                    </a:lnTo>
                    <a:lnTo>
                      <a:pt x="96" y="28"/>
                    </a:lnTo>
                    <a:lnTo>
                      <a:pt x="98" y="28"/>
                    </a:lnTo>
                    <a:lnTo>
                      <a:pt x="132" y="36"/>
                    </a:lnTo>
                    <a:lnTo>
                      <a:pt x="168" y="44"/>
                    </a:lnTo>
                    <a:lnTo>
                      <a:pt x="202" y="56"/>
                    </a:lnTo>
                    <a:lnTo>
                      <a:pt x="220" y="64"/>
                    </a:lnTo>
                    <a:lnTo>
                      <a:pt x="236" y="72"/>
                    </a:lnTo>
                    <a:lnTo>
                      <a:pt x="242" y="62"/>
                    </a:lnTo>
                    <a:lnTo>
                      <a:pt x="236" y="72"/>
                    </a:lnTo>
                    <a:lnTo>
                      <a:pt x="248" y="80"/>
                    </a:lnTo>
                    <a:lnTo>
                      <a:pt x="252" y="82"/>
                    </a:lnTo>
                    <a:lnTo>
                      <a:pt x="266" y="88"/>
                    </a:lnTo>
                    <a:lnTo>
                      <a:pt x="280" y="92"/>
                    </a:lnTo>
                    <a:lnTo>
                      <a:pt x="284" y="92"/>
                    </a:lnTo>
                    <a:lnTo>
                      <a:pt x="296" y="94"/>
                    </a:lnTo>
                    <a:lnTo>
                      <a:pt x="306" y="94"/>
                    </a:lnTo>
                    <a:lnTo>
                      <a:pt x="314" y="94"/>
                    </a:lnTo>
                    <a:lnTo>
                      <a:pt x="318" y="92"/>
                    </a:lnTo>
                    <a:lnTo>
                      <a:pt x="324" y="92"/>
                    </a:lnTo>
                    <a:lnTo>
                      <a:pt x="318" y="70"/>
                    </a:lnTo>
                    <a:lnTo>
                      <a:pt x="314" y="70"/>
                    </a:lnTo>
                    <a:lnTo>
                      <a:pt x="318" y="80"/>
                    </a:lnTo>
                    <a:lnTo>
                      <a:pt x="318" y="68"/>
                    </a:lnTo>
                    <a:lnTo>
                      <a:pt x="314" y="70"/>
                    </a:lnTo>
                    <a:lnTo>
                      <a:pt x="306" y="70"/>
                    </a:lnTo>
                    <a:lnTo>
                      <a:pt x="296" y="70"/>
                    </a:lnTo>
                    <a:lnTo>
                      <a:pt x="284" y="68"/>
                    </a:lnTo>
                    <a:lnTo>
                      <a:pt x="284" y="80"/>
                    </a:lnTo>
                    <a:lnTo>
                      <a:pt x="290" y="70"/>
                    </a:lnTo>
                    <a:lnTo>
                      <a:pt x="276" y="66"/>
                    </a:lnTo>
                    <a:lnTo>
                      <a:pt x="262" y="60"/>
                    </a:lnTo>
                    <a:lnTo>
                      <a:pt x="256" y="72"/>
                    </a:lnTo>
                    <a:lnTo>
                      <a:pt x="266" y="62"/>
                    </a:lnTo>
                    <a:lnTo>
                      <a:pt x="250" y="52"/>
                    </a:lnTo>
                    <a:lnTo>
                      <a:pt x="248" y="52"/>
                    </a:lnTo>
                    <a:lnTo>
                      <a:pt x="230" y="42"/>
                    </a:lnTo>
                    <a:lnTo>
                      <a:pt x="212" y="34"/>
                    </a:lnTo>
                    <a:lnTo>
                      <a:pt x="178" y="22"/>
                    </a:lnTo>
                    <a:lnTo>
                      <a:pt x="142" y="14"/>
                    </a:lnTo>
                    <a:lnTo>
                      <a:pt x="104" y="6"/>
                    </a:lnTo>
                    <a:lnTo>
                      <a:pt x="100" y="16"/>
                    </a:lnTo>
                    <a:lnTo>
                      <a:pt x="104" y="6"/>
                    </a:lnTo>
                    <a:lnTo>
                      <a:pt x="90" y="0"/>
                    </a:lnTo>
                    <a:lnTo>
                      <a:pt x="84" y="0"/>
                    </a:lnTo>
                    <a:lnTo>
                      <a:pt x="72" y="0"/>
                    </a:lnTo>
                    <a:lnTo>
                      <a:pt x="66" y="0"/>
                    </a:lnTo>
                    <a:lnTo>
                      <a:pt x="56" y="4"/>
                    </a:lnTo>
                    <a:lnTo>
                      <a:pt x="52" y="6"/>
                    </a:lnTo>
                    <a:lnTo>
                      <a:pt x="44" y="14"/>
                    </a:lnTo>
                    <a:lnTo>
                      <a:pt x="38" y="26"/>
                    </a:lnTo>
                    <a:lnTo>
                      <a:pt x="30" y="40"/>
                    </a:lnTo>
                    <a:lnTo>
                      <a:pt x="28" y="48"/>
                    </a:lnTo>
                    <a:lnTo>
                      <a:pt x="20" y="66"/>
                    </a:lnTo>
                    <a:lnTo>
                      <a:pt x="32" y="66"/>
                    </a:lnTo>
                    <a:lnTo>
                      <a:pt x="24" y="58"/>
                    </a:lnTo>
                    <a:lnTo>
                      <a:pt x="14" y="82"/>
                    </a:lnTo>
                    <a:lnTo>
                      <a:pt x="12" y="86"/>
                    </a:lnTo>
                    <a:lnTo>
                      <a:pt x="14" y="82"/>
                    </a:lnTo>
                    <a:lnTo>
                      <a:pt x="6" y="108"/>
                    </a:lnTo>
                    <a:lnTo>
                      <a:pt x="2" y="128"/>
                    </a:lnTo>
                    <a:lnTo>
                      <a:pt x="0" y="146"/>
                    </a:lnTo>
                    <a:lnTo>
                      <a:pt x="0" y="165"/>
                    </a:lnTo>
                    <a:lnTo>
                      <a:pt x="4" y="201"/>
                    </a:lnTo>
                    <a:lnTo>
                      <a:pt x="12" y="241"/>
                    </a:lnTo>
                    <a:lnTo>
                      <a:pt x="16" y="259"/>
                    </a:lnTo>
                    <a:lnTo>
                      <a:pt x="18" y="269"/>
                    </a:lnTo>
                    <a:lnTo>
                      <a:pt x="28" y="287"/>
                    </a:lnTo>
                    <a:lnTo>
                      <a:pt x="40" y="303"/>
                    </a:lnTo>
                    <a:lnTo>
                      <a:pt x="56" y="319"/>
                    </a:lnTo>
                    <a:lnTo>
                      <a:pt x="60" y="321"/>
                    </a:lnTo>
                    <a:lnTo>
                      <a:pt x="78" y="333"/>
                    </a:lnTo>
                    <a:lnTo>
                      <a:pt x="100" y="343"/>
                    </a:lnTo>
                    <a:lnTo>
                      <a:pt x="126" y="349"/>
                    </a:lnTo>
                    <a:lnTo>
                      <a:pt x="130" y="351"/>
                    </a:lnTo>
                    <a:lnTo>
                      <a:pt x="160" y="355"/>
                    </a:lnTo>
                    <a:lnTo>
                      <a:pt x="174" y="357"/>
                    </a:lnTo>
                    <a:lnTo>
                      <a:pt x="186" y="359"/>
                    </a:lnTo>
                    <a:lnTo>
                      <a:pt x="196" y="359"/>
                    </a:lnTo>
                    <a:lnTo>
                      <a:pt x="202" y="361"/>
                    </a:lnTo>
                    <a:lnTo>
                      <a:pt x="202" y="349"/>
                    </a:lnTo>
                    <a:lnTo>
                      <a:pt x="198" y="361"/>
                    </a:lnTo>
                    <a:lnTo>
                      <a:pt x="210" y="363"/>
                    </a:lnTo>
                    <a:lnTo>
                      <a:pt x="218" y="367"/>
                    </a:lnTo>
                    <a:lnTo>
                      <a:pt x="224" y="371"/>
                    </a:lnTo>
                    <a:lnTo>
                      <a:pt x="234" y="375"/>
                    </a:lnTo>
                    <a:lnTo>
                      <a:pt x="248" y="383"/>
                    </a:lnTo>
                    <a:lnTo>
                      <a:pt x="258" y="387"/>
                    </a:lnTo>
                    <a:lnTo>
                      <a:pt x="270" y="393"/>
                    </a:lnTo>
                    <a:lnTo>
                      <a:pt x="324" y="413"/>
                    </a:lnTo>
                    <a:lnTo>
                      <a:pt x="350" y="425"/>
                    </a:lnTo>
                    <a:lnTo>
                      <a:pt x="374" y="435"/>
                    </a:lnTo>
                    <a:lnTo>
                      <a:pt x="394" y="445"/>
                    </a:lnTo>
                    <a:lnTo>
                      <a:pt x="410" y="451"/>
                    </a:lnTo>
                    <a:lnTo>
                      <a:pt x="420" y="457"/>
                    </a:lnTo>
                    <a:lnTo>
                      <a:pt x="424" y="45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grpSp>
            <p:nvGrpSpPr>
              <p:cNvPr id="165" name="Group 198"/>
              <p:cNvGrpSpPr>
                <a:grpSpLocks/>
              </p:cNvGrpSpPr>
              <p:nvPr/>
            </p:nvGrpSpPr>
            <p:grpSpPr bwMode="auto">
              <a:xfrm>
                <a:off x="3788" y="2094"/>
                <a:ext cx="151" cy="261"/>
                <a:chOff x="3788" y="2094"/>
                <a:chExt cx="151" cy="261"/>
              </a:xfrm>
            </p:grpSpPr>
            <p:sp>
              <p:nvSpPr>
                <p:cNvPr id="209" name="Freeform 199"/>
                <p:cNvSpPr>
                  <a:spLocks/>
                </p:cNvSpPr>
                <p:nvPr/>
              </p:nvSpPr>
              <p:spPr bwMode="auto">
                <a:xfrm>
                  <a:off x="3788" y="2094"/>
                  <a:ext cx="151" cy="261"/>
                </a:xfrm>
                <a:custGeom>
                  <a:avLst/>
                  <a:gdLst>
                    <a:gd name="T0" fmla="*/ 21 w 301"/>
                    <a:gd name="T1" fmla="*/ 118 h 521"/>
                    <a:gd name="T2" fmla="*/ 24 w 301"/>
                    <a:gd name="T3" fmla="*/ 112 h 521"/>
                    <a:gd name="T4" fmla="*/ 30 w 301"/>
                    <a:gd name="T5" fmla="*/ 103 h 521"/>
                    <a:gd name="T6" fmla="*/ 38 w 301"/>
                    <a:gd name="T7" fmla="*/ 91 h 521"/>
                    <a:gd name="T8" fmla="*/ 49 w 301"/>
                    <a:gd name="T9" fmla="*/ 80 h 521"/>
                    <a:gd name="T10" fmla="*/ 63 w 301"/>
                    <a:gd name="T11" fmla="*/ 59 h 521"/>
                    <a:gd name="T12" fmla="*/ 71 w 301"/>
                    <a:gd name="T13" fmla="*/ 44 h 521"/>
                    <a:gd name="T14" fmla="*/ 75 w 301"/>
                    <a:gd name="T15" fmla="*/ 29 h 521"/>
                    <a:gd name="T16" fmla="*/ 75 w 301"/>
                    <a:gd name="T17" fmla="*/ 17 h 521"/>
                    <a:gd name="T18" fmla="*/ 72 w 301"/>
                    <a:gd name="T19" fmla="*/ 8 h 521"/>
                    <a:gd name="T20" fmla="*/ 67 w 301"/>
                    <a:gd name="T21" fmla="*/ 2 h 521"/>
                    <a:gd name="T22" fmla="*/ 65 w 301"/>
                    <a:gd name="T23" fmla="*/ 0 h 521"/>
                    <a:gd name="T24" fmla="*/ 65 w 301"/>
                    <a:gd name="T25" fmla="*/ 2 h 521"/>
                    <a:gd name="T26" fmla="*/ 66 w 301"/>
                    <a:gd name="T27" fmla="*/ 7 h 521"/>
                    <a:gd name="T28" fmla="*/ 66 w 301"/>
                    <a:gd name="T29" fmla="*/ 15 h 521"/>
                    <a:gd name="T30" fmla="*/ 63 w 301"/>
                    <a:gd name="T31" fmla="*/ 33 h 521"/>
                    <a:gd name="T32" fmla="*/ 57 w 301"/>
                    <a:gd name="T33" fmla="*/ 51 h 521"/>
                    <a:gd name="T34" fmla="*/ 51 w 301"/>
                    <a:gd name="T35" fmla="*/ 58 h 521"/>
                    <a:gd name="T36" fmla="*/ 41 w 301"/>
                    <a:gd name="T37" fmla="*/ 69 h 521"/>
                    <a:gd name="T38" fmla="*/ 30 w 301"/>
                    <a:gd name="T39" fmla="*/ 82 h 521"/>
                    <a:gd name="T40" fmla="*/ 20 w 301"/>
                    <a:gd name="T41" fmla="*/ 93 h 521"/>
                    <a:gd name="T42" fmla="*/ 14 w 301"/>
                    <a:gd name="T43" fmla="*/ 98 h 521"/>
                    <a:gd name="T44" fmla="*/ 8 w 301"/>
                    <a:gd name="T45" fmla="*/ 100 h 521"/>
                    <a:gd name="T46" fmla="*/ 2 w 301"/>
                    <a:gd name="T47" fmla="*/ 102 h 521"/>
                    <a:gd name="T48" fmla="*/ 0 w 301"/>
                    <a:gd name="T49" fmla="*/ 104 h 521"/>
                    <a:gd name="T50" fmla="*/ 5 w 301"/>
                    <a:gd name="T51" fmla="*/ 108 h 521"/>
                    <a:gd name="T52" fmla="*/ 11 w 301"/>
                    <a:gd name="T53" fmla="*/ 114 h 521"/>
                    <a:gd name="T54" fmla="*/ 11 w 301"/>
                    <a:gd name="T55" fmla="*/ 120 h 521"/>
                    <a:gd name="T56" fmla="*/ 10 w 301"/>
                    <a:gd name="T57" fmla="*/ 126 h 521"/>
                    <a:gd name="T58" fmla="*/ 9 w 301"/>
                    <a:gd name="T59" fmla="*/ 130 h 521"/>
                    <a:gd name="T60" fmla="*/ 8 w 301"/>
                    <a:gd name="T61" fmla="*/ 130 h 521"/>
                    <a:gd name="T62" fmla="*/ 9 w 301"/>
                    <a:gd name="T63" fmla="*/ 128 h 521"/>
                    <a:gd name="T64" fmla="*/ 13 w 301"/>
                    <a:gd name="T65" fmla="*/ 124 h 521"/>
                    <a:gd name="T66" fmla="*/ 21 w 301"/>
                    <a:gd name="T67" fmla="*/ 119 h 521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301"/>
                    <a:gd name="T103" fmla="*/ 0 h 521"/>
                    <a:gd name="T104" fmla="*/ 301 w 301"/>
                    <a:gd name="T105" fmla="*/ 521 h 521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301" h="521">
                      <a:moveTo>
                        <a:pt x="81" y="475"/>
                      </a:moveTo>
                      <a:lnTo>
                        <a:pt x="83" y="471"/>
                      </a:lnTo>
                      <a:lnTo>
                        <a:pt x="87" y="463"/>
                      </a:lnTo>
                      <a:lnTo>
                        <a:pt x="95" y="447"/>
                      </a:lnTo>
                      <a:lnTo>
                        <a:pt x="105" y="429"/>
                      </a:lnTo>
                      <a:lnTo>
                        <a:pt x="117" y="409"/>
                      </a:lnTo>
                      <a:lnTo>
                        <a:pt x="133" y="387"/>
                      </a:lnTo>
                      <a:lnTo>
                        <a:pt x="151" y="363"/>
                      </a:lnTo>
                      <a:lnTo>
                        <a:pt x="171" y="342"/>
                      </a:lnTo>
                      <a:lnTo>
                        <a:pt x="193" y="318"/>
                      </a:lnTo>
                      <a:lnTo>
                        <a:pt x="213" y="292"/>
                      </a:lnTo>
                      <a:lnTo>
                        <a:pt x="251" y="234"/>
                      </a:lnTo>
                      <a:lnTo>
                        <a:pt x="267" y="204"/>
                      </a:lnTo>
                      <a:lnTo>
                        <a:pt x="281" y="174"/>
                      </a:lnTo>
                      <a:lnTo>
                        <a:pt x="291" y="146"/>
                      </a:lnTo>
                      <a:lnTo>
                        <a:pt x="299" y="116"/>
                      </a:lnTo>
                      <a:lnTo>
                        <a:pt x="301" y="90"/>
                      </a:lnTo>
                      <a:lnTo>
                        <a:pt x="299" y="68"/>
                      </a:lnTo>
                      <a:lnTo>
                        <a:pt x="293" y="48"/>
                      </a:lnTo>
                      <a:lnTo>
                        <a:pt x="285" y="32"/>
                      </a:lnTo>
                      <a:lnTo>
                        <a:pt x="275" y="18"/>
                      </a:lnTo>
                      <a:lnTo>
                        <a:pt x="267" y="8"/>
                      </a:lnTo>
                      <a:lnTo>
                        <a:pt x="261" y="2"/>
                      </a:lnTo>
                      <a:lnTo>
                        <a:pt x="259" y="0"/>
                      </a:lnTo>
                      <a:lnTo>
                        <a:pt x="259" y="2"/>
                      </a:lnTo>
                      <a:lnTo>
                        <a:pt x="259" y="8"/>
                      </a:lnTo>
                      <a:lnTo>
                        <a:pt x="261" y="16"/>
                      </a:lnTo>
                      <a:lnTo>
                        <a:pt x="261" y="28"/>
                      </a:lnTo>
                      <a:lnTo>
                        <a:pt x="261" y="42"/>
                      </a:lnTo>
                      <a:lnTo>
                        <a:pt x="261" y="58"/>
                      </a:lnTo>
                      <a:lnTo>
                        <a:pt x="257" y="94"/>
                      </a:lnTo>
                      <a:lnTo>
                        <a:pt x="251" y="132"/>
                      </a:lnTo>
                      <a:lnTo>
                        <a:pt x="241" y="170"/>
                      </a:lnTo>
                      <a:lnTo>
                        <a:pt x="225" y="204"/>
                      </a:lnTo>
                      <a:lnTo>
                        <a:pt x="213" y="220"/>
                      </a:lnTo>
                      <a:lnTo>
                        <a:pt x="201" y="232"/>
                      </a:lnTo>
                      <a:lnTo>
                        <a:pt x="181" y="252"/>
                      </a:lnTo>
                      <a:lnTo>
                        <a:pt x="161" y="274"/>
                      </a:lnTo>
                      <a:lnTo>
                        <a:pt x="139" y="300"/>
                      </a:lnTo>
                      <a:lnTo>
                        <a:pt x="117" y="326"/>
                      </a:lnTo>
                      <a:lnTo>
                        <a:pt x="97" y="350"/>
                      </a:lnTo>
                      <a:lnTo>
                        <a:pt x="77" y="369"/>
                      </a:lnTo>
                      <a:lnTo>
                        <a:pt x="61" y="385"/>
                      </a:lnTo>
                      <a:lnTo>
                        <a:pt x="53" y="391"/>
                      </a:lnTo>
                      <a:lnTo>
                        <a:pt x="47" y="393"/>
                      </a:lnTo>
                      <a:lnTo>
                        <a:pt x="30" y="399"/>
                      </a:lnTo>
                      <a:lnTo>
                        <a:pt x="16" y="403"/>
                      </a:lnTo>
                      <a:lnTo>
                        <a:pt x="6" y="405"/>
                      </a:lnTo>
                      <a:lnTo>
                        <a:pt x="2" y="409"/>
                      </a:lnTo>
                      <a:lnTo>
                        <a:pt x="0" y="413"/>
                      </a:lnTo>
                      <a:lnTo>
                        <a:pt x="6" y="421"/>
                      </a:lnTo>
                      <a:lnTo>
                        <a:pt x="18" y="431"/>
                      </a:lnTo>
                      <a:lnTo>
                        <a:pt x="37" y="447"/>
                      </a:lnTo>
                      <a:lnTo>
                        <a:pt x="43" y="455"/>
                      </a:lnTo>
                      <a:lnTo>
                        <a:pt x="45" y="465"/>
                      </a:lnTo>
                      <a:lnTo>
                        <a:pt x="43" y="477"/>
                      </a:lnTo>
                      <a:lnTo>
                        <a:pt x="41" y="491"/>
                      </a:lnTo>
                      <a:lnTo>
                        <a:pt x="39" y="501"/>
                      </a:lnTo>
                      <a:lnTo>
                        <a:pt x="35" y="511"/>
                      </a:lnTo>
                      <a:lnTo>
                        <a:pt x="33" y="519"/>
                      </a:lnTo>
                      <a:lnTo>
                        <a:pt x="31" y="521"/>
                      </a:lnTo>
                      <a:lnTo>
                        <a:pt x="31" y="519"/>
                      </a:lnTo>
                      <a:lnTo>
                        <a:pt x="33" y="515"/>
                      </a:lnTo>
                      <a:lnTo>
                        <a:pt x="35" y="511"/>
                      </a:lnTo>
                      <a:lnTo>
                        <a:pt x="41" y="503"/>
                      </a:lnTo>
                      <a:lnTo>
                        <a:pt x="49" y="495"/>
                      </a:lnTo>
                      <a:lnTo>
                        <a:pt x="63" y="487"/>
                      </a:lnTo>
                      <a:lnTo>
                        <a:pt x="81" y="475"/>
                      </a:lnTo>
                      <a:close/>
                    </a:path>
                  </a:pathLst>
                </a:custGeom>
                <a:solidFill>
                  <a:srgbClr val="B89D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210" name="Freeform 200"/>
                <p:cNvSpPr>
                  <a:spLocks/>
                </p:cNvSpPr>
                <p:nvPr/>
              </p:nvSpPr>
              <p:spPr bwMode="auto">
                <a:xfrm>
                  <a:off x="3788" y="2094"/>
                  <a:ext cx="151" cy="261"/>
                </a:xfrm>
                <a:custGeom>
                  <a:avLst/>
                  <a:gdLst>
                    <a:gd name="T0" fmla="*/ 21 w 301"/>
                    <a:gd name="T1" fmla="*/ 118 h 521"/>
                    <a:gd name="T2" fmla="*/ 24 w 301"/>
                    <a:gd name="T3" fmla="*/ 112 h 521"/>
                    <a:gd name="T4" fmla="*/ 30 w 301"/>
                    <a:gd name="T5" fmla="*/ 103 h 521"/>
                    <a:gd name="T6" fmla="*/ 38 w 301"/>
                    <a:gd name="T7" fmla="*/ 91 h 521"/>
                    <a:gd name="T8" fmla="*/ 49 w 301"/>
                    <a:gd name="T9" fmla="*/ 80 h 521"/>
                    <a:gd name="T10" fmla="*/ 63 w 301"/>
                    <a:gd name="T11" fmla="*/ 59 h 521"/>
                    <a:gd name="T12" fmla="*/ 71 w 301"/>
                    <a:gd name="T13" fmla="*/ 44 h 521"/>
                    <a:gd name="T14" fmla="*/ 75 w 301"/>
                    <a:gd name="T15" fmla="*/ 29 h 521"/>
                    <a:gd name="T16" fmla="*/ 75 w 301"/>
                    <a:gd name="T17" fmla="*/ 17 h 521"/>
                    <a:gd name="T18" fmla="*/ 72 w 301"/>
                    <a:gd name="T19" fmla="*/ 8 h 521"/>
                    <a:gd name="T20" fmla="*/ 67 w 301"/>
                    <a:gd name="T21" fmla="*/ 2 h 521"/>
                    <a:gd name="T22" fmla="*/ 65 w 301"/>
                    <a:gd name="T23" fmla="*/ 0 h 521"/>
                    <a:gd name="T24" fmla="*/ 65 w 301"/>
                    <a:gd name="T25" fmla="*/ 2 h 521"/>
                    <a:gd name="T26" fmla="*/ 66 w 301"/>
                    <a:gd name="T27" fmla="*/ 7 h 521"/>
                    <a:gd name="T28" fmla="*/ 66 w 301"/>
                    <a:gd name="T29" fmla="*/ 15 h 521"/>
                    <a:gd name="T30" fmla="*/ 63 w 301"/>
                    <a:gd name="T31" fmla="*/ 33 h 521"/>
                    <a:gd name="T32" fmla="*/ 57 w 301"/>
                    <a:gd name="T33" fmla="*/ 51 h 521"/>
                    <a:gd name="T34" fmla="*/ 51 w 301"/>
                    <a:gd name="T35" fmla="*/ 58 h 521"/>
                    <a:gd name="T36" fmla="*/ 41 w 301"/>
                    <a:gd name="T37" fmla="*/ 69 h 521"/>
                    <a:gd name="T38" fmla="*/ 30 w 301"/>
                    <a:gd name="T39" fmla="*/ 82 h 521"/>
                    <a:gd name="T40" fmla="*/ 20 w 301"/>
                    <a:gd name="T41" fmla="*/ 93 h 521"/>
                    <a:gd name="T42" fmla="*/ 14 w 301"/>
                    <a:gd name="T43" fmla="*/ 98 h 521"/>
                    <a:gd name="T44" fmla="*/ 8 w 301"/>
                    <a:gd name="T45" fmla="*/ 100 h 521"/>
                    <a:gd name="T46" fmla="*/ 2 w 301"/>
                    <a:gd name="T47" fmla="*/ 102 h 521"/>
                    <a:gd name="T48" fmla="*/ 0 w 301"/>
                    <a:gd name="T49" fmla="*/ 104 h 521"/>
                    <a:gd name="T50" fmla="*/ 5 w 301"/>
                    <a:gd name="T51" fmla="*/ 108 h 521"/>
                    <a:gd name="T52" fmla="*/ 11 w 301"/>
                    <a:gd name="T53" fmla="*/ 114 h 521"/>
                    <a:gd name="T54" fmla="*/ 11 w 301"/>
                    <a:gd name="T55" fmla="*/ 120 h 521"/>
                    <a:gd name="T56" fmla="*/ 10 w 301"/>
                    <a:gd name="T57" fmla="*/ 126 h 521"/>
                    <a:gd name="T58" fmla="*/ 9 w 301"/>
                    <a:gd name="T59" fmla="*/ 130 h 521"/>
                    <a:gd name="T60" fmla="*/ 8 w 301"/>
                    <a:gd name="T61" fmla="*/ 130 h 521"/>
                    <a:gd name="T62" fmla="*/ 9 w 301"/>
                    <a:gd name="T63" fmla="*/ 128 h 521"/>
                    <a:gd name="T64" fmla="*/ 13 w 301"/>
                    <a:gd name="T65" fmla="*/ 124 h 521"/>
                    <a:gd name="T66" fmla="*/ 21 w 301"/>
                    <a:gd name="T67" fmla="*/ 119 h 521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301"/>
                    <a:gd name="T103" fmla="*/ 0 h 521"/>
                    <a:gd name="T104" fmla="*/ 301 w 301"/>
                    <a:gd name="T105" fmla="*/ 521 h 521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301" h="521">
                      <a:moveTo>
                        <a:pt x="81" y="475"/>
                      </a:moveTo>
                      <a:lnTo>
                        <a:pt x="83" y="471"/>
                      </a:lnTo>
                      <a:lnTo>
                        <a:pt x="87" y="463"/>
                      </a:lnTo>
                      <a:lnTo>
                        <a:pt x="95" y="447"/>
                      </a:lnTo>
                      <a:lnTo>
                        <a:pt x="105" y="429"/>
                      </a:lnTo>
                      <a:lnTo>
                        <a:pt x="117" y="409"/>
                      </a:lnTo>
                      <a:lnTo>
                        <a:pt x="133" y="387"/>
                      </a:lnTo>
                      <a:lnTo>
                        <a:pt x="151" y="363"/>
                      </a:lnTo>
                      <a:lnTo>
                        <a:pt x="171" y="342"/>
                      </a:lnTo>
                      <a:lnTo>
                        <a:pt x="193" y="318"/>
                      </a:lnTo>
                      <a:lnTo>
                        <a:pt x="213" y="292"/>
                      </a:lnTo>
                      <a:lnTo>
                        <a:pt x="251" y="234"/>
                      </a:lnTo>
                      <a:lnTo>
                        <a:pt x="267" y="204"/>
                      </a:lnTo>
                      <a:lnTo>
                        <a:pt x="281" y="174"/>
                      </a:lnTo>
                      <a:lnTo>
                        <a:pt x="291" y="146"/>
                      </a:lnTo>
                      <a:lnTo>
                        <a:pt x="299" y="116"/>
                      </a:lnTo>
                      <a:lnTo>
                        <a:pt x="301" y="90"/>
                      </a:lnTo>
                      <a:lnTo>
                        <a:pt x="299" y="68"/>
                      </a:lnTo>
                      <a:lnTo>
                        <a:pt x="293" y="48"/>
                      </a:lnTo>
                      <a:lnTo>
                        <a:pt x="285" y="32"/>
                      </a:lnTo>
                      <a:lnTo>
                        <a:pt x="275" y="18"/>
                      </a:lnTo>
                      <a:lnTo>
                        <a:pt x="267" y="8"/>
                      </a:lnTo>
                      <a:lnTo>
                        <a:pt x="261" y="2"/>
                      </a:lnTo>
                      <a:lnTo>
                        <a:pt x="259" y="0"/>
                      </a:lnTo>
                      <a:lnTo>
                        <a:pt x="259" y="2"/>
                      </a:lnTo>
                      <a:lnTo>
                        <a:pt x="259" y="8"/>
                      </a:lnTo>
                      <a:lnTo>
                        <a:pt x="261" y="16"/>
                      </a:lnTo>
                      <a:lnTo>
                        <a:pt x="261" y="28"/>
                      </a:lnTo>
                      <a:lnTo>
                        <a:pt x="261" y="42"/>
                      </a:lnTo>
                      <a:lnTo>
                        <a:pt x="261" y="58"/>
                      </a:lnTo>
                      <a:lnTo>
                        <a:pt x="257" y="94"/>
                      </a:lnTo>
                      <a:lnTo>
                        <a:pt x="251" y="132"/>
                      </a:lnTo>
                      <a:lnTo>
                        <a:pt x="241" y="170"/>
                      </a:lnTo>
                      <a:lnTo>
                        <a:pt x="225" y="204"/>
                      </a:lnTo>
                      <a:lnTo>
                        <a:pt x="213" y="220"/>
                      </a:lnTo>
                      <a:lnTo>
                        <a:pt x="201" y="232"/>
                      </a:lnTo>
                      <a:lnTo>
                        <a:pt x="181" y="252"/>
                      </a:lnTo>
                      <a:lnTo>
                        <a:pt x="161" y="274"/>
                      </a:lnTo>
                      <a:lnTo>
                        <a:pt x="139" y="300"/>
                      </a:lnTo>
                      <a:lnTo>
                        <a:pt x="117" y="326"/>
                      </a:lnTo>
                      <a:lnTo>
                        <a:pt x="97" y="350"/>
                      </a:lnTo>
                      <a:lnTo>
                        <a:pt x="77" y="369"/>
                      </a:lnTo>
                      <a:lnTo>
                        <a:pt x="61" y="385"/>
                      </a:lnTo>
                      <a:lnTo>
                        <a:pt x="53" y="391"/>
                      </a:lnTo>
                      <a:lnTo>
                        <a:pt x="47" y="393"/>
                      </a:lnTo>
                      <a:lnTo>
                        <a:pt x="30" y="399"/>
                      </a:lnTo>
                      <a:lnTo>
                        <a:pt x="16" y="403"/>
                      </a:lnTo>
                      <a:lnTo>
                        <a:pt x="6" y="405"/>
                      </a:lnTo>
                      <a:lnTo>
                        <a:pt x="2" y="409"/>
                      </a:lnTo>
                      <a:lnTo>
                        <a:pt x="0" y="413"/>
                      </a:lnTo>
                      <a:lnTo>
                        <a:pt x="6" y="421"/>
                      </a:lnTo>
                      <a:lnTo>
                        <a:pt x="18" y="431"/>
                      </a:lnTo>
                      <a:lnTo>
                        <a:pt x="37" y="447"/>
                      </a:lnTo>
                      <a:lnTo>
                        <a:pt x="43" y="455"/>
                      </a:lnTo>
                      <a:lnTo>
                        <a:pt x="45" y="465"/>
                      </a:lnTo>
                      <a:lnTo>
                        <a:pt x="43" y="477"/>
                      </a:lnTo>
                      <a:lnTo>
                        <a:pt x="41" y="491"/>
                      </a:lnTo>
                      <a:lnTo>
                        <a:pt x="39" y="501"/>
                      </a:lnTo>
                      <a:lnTo>
                        <a:pt x="35" y="511"/>
                      </a:lnTo>
                      <a:lnTo>
                        <a:pt x="33" y="519"/>
                      </a:lnTo>
                      <a:lnTo>
                        <a:pt x="31" y="521"/>
                      </a:lnTo>
                      <a:lnTo>
                        <a:pt x="31" y="519"/>
                      </a:lnTo>
                      <a:lnTo>
                        <a:pt x="33" y="515"/>
                      </a:lnTo>
                      <a:lnTo>
                        <a:pt x="35" y="511"/>
                      </a:lnTo>
                      <a:lnTo>
                        <a:pt x="41" y="503"/>
                      </a:lnTo>
                      <a:lnTo>
                        <a:pt x="49" y="495"/>
                      </a:lnTo>
                      <a:lnTo>
                        <a:pt x="63" y="487"/>
                      </a:lnTo>
                      <a:lnTo>
                        <a:pt x="81" y="475"/>
                      </a:lnTo>
                    </a:path>
                  </a:pathLst>
                </a:custGeom>
                <a:noFill/>
                <a:ln w="12700">
                  <a:solidFill>
                    <a:srgbClr val="B89D85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sp>
            <p:nvSpPr>
              <p:cNvPr id="166" name="Freeform 201"/>
              <p:cNvSpPr>
                <a:spLocks/>
              </p:cNvSpPr>
              <p:nvPr/>
            </p:nvSpPr>
            <p:spPr bwMode="auto">
              <a:xfrm>
                <a:off x="3810" y="2115"/>
                <a:ext cx="124" cy="236"/>
              </a:xfrm>
              <a:custGeom>
                <a:avLst/>
                <a:gdLst>
                  <a:gd name="T0" fmla="*/ 0 w 248"/>
                  <a:gd name="T1" fmla="*/ 118 h 471"/>
                  <a:gd name="T2" fmla="*/ 0 w 248"/>
                  <a:gd name="T3" fmla="*/ 118 h 471"/>
                  <a:gd name="T4" fmla="*/ 0 w 248"/>
                  <a:gd name="T5" fmla="*/ 117 h 471"/>
                  <a:gd name="T6" fmla="*/ 1 w 248"/>
                  <a:gd name="T7" fmla="*/ 115 h 471"/>
                  <a:gd name="T8" fmla="*/ 2 w 248"/>
                  <a:gd name="T9" fmla="*/ 114 h 471"/>
                  <a:gd name="T10" fmla="*/ 4 w 248"/>
                  <a:gd name="T11" fmla="*/ 112 h 471"/>
                  <a:gd name="T12" fmla="*/ 7 w 248"/>
                  <a:gd name="T13" fmla="*/ 109 h 471"/>
                  <a:gd name="T14" fmla="*/ 12 w 248"/>
                  <a:gd name="T15" fmla="*/ 106 h 471"/>
                  <a:gd name="T16" fmla="*/ 12 w 248"/>
                  <a:gd name="T17" fmla="*/ 105 h 471"/>
                  <a:gd name="T18" fmla="*/ 13 w 248"/>
                  <a:gd name="T19" fmla="*/ 103 h 471"/>
                  <a:gd name="T20" fmla="*/ 15 w 248"/>
                  <a:gd name="T21" fmla="*/ 100 h 471"/>
                  <a:gd name="T22" fmla="*/ 18 w 248"/>
                  <a:gd name="T23" fmla="*/ 95 h 471"/>
                  <a:gd name="T24" fmla="*/ 21 w 248"/>
                  <a:gd name="T25" fmla="*/ 90 h 471"/>
                  <a:gd name="T26" fmla="*/ 25 w 248"/>
                  <a:gd name="T27" fmla="*/ 84 h 471"/>
                  <a:gd name="T28" fmla="*/ 34 w 248"/>
                  <a:gd name="T29" fmla="*/ 72 h 471"/>
                  <a:gd name="T30" fmla="*/ 43 w 248"/>
                  <a:gd name="T31" fmla="*/ 60 h 471"/>
                  <a:gd name="T32" fmla="*/ 48 w 248"/>
                  <a:gd name="T33" fmla="*/ 54 h 471"/>
                  <a:gd name="T34" fmla="*/ 52 w 248"/>
                  <a:gd name="T35" fmla="*/ 49 h 471"/>
                  <a:gd name="T36" fmla="*/ 56 w 248"/>
                  <a:gd name="T37" fmla="*/ 42 h 471"/>
                  <a:gd name="T38" fmla="*/ 59 w 248"/>
                  <a:gd name="T39" fmla="*/ 36 h 471"/>
                  <a:gd name="T40" fmla="*/ 61 w 248"/>
                  <a:gd name="T41" fmla="*/ 29 h 471"/>
                  <a:gd name="T42" fmla="*/ 62 w 248"/>
                  <a:gd name="T43" fmla="*/ 22 h 471"/>
                  <a:gd name="T44" fmla="*/ 62 w 248"/>
                  <a:gd name="T45" fmla="*/ 18 h 471"/>
                  <a:gd name="T46" fmla="*/ 61 w 248"/>
                  <a:gd name="T47" fmla="*/ 14 h 471"/>
                  <a:gd name="T48" fmla="*/ 60 w 248"/>
                  <a:gd name="T49" fmla="*/ 11 h 471"/>
                  <a:gd name="T50" fmla="*/ 58 w 248"/>
                  <a:gd name="T51" fmla="*/ 7 h 471"/>
                  <a:gd name="T52" fmla="*/ 56 w 248"/>
                  <a:gd name="T53" fmla="*/ 4 h 471"/>
                  <a:gd name="T54" fmla="*/ 54 w 248"/>
                  <a:gd name="T55" fmla="*/ 2 h 471"/>
                  <a:gd name="T56" fmla="*/ 53 w 248"/>
                  <a:gd name="T57" fmla="*/ 1 h 471"/>
                  <a:gd name="T58" fmla="*/ 52 w 248"/>
                  <a:gd name="T59" fmla="*/ 0 h 471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248"/>
                  <a:gd name="T91" fmla="*/ 0 h 471"/>
                  <a:gd name="T92" fmla="*/ 248 w 248"/>
                  <a:gd name="T93" fmla="*/ 471 h 471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248" h="471">
                    <a:moveTo>
                      <a:pt x="0" y="471"/>
                    </a:moveTo>
                    <a:lnTo>
                      <a:pt x="0" y="469"/>
                    </a:lnTo>
                    <a:lnTo>
                      <a:pt x="0" y="465"/>
                    </a:lnTo>
                    <a:lnTo>
                      <a:pt x="2" y="459"/>
                    </a:lnTo>
                    <a:lnTo>
                      <a:pt x="6" y="453"/>
                    </a:lnTo>
                    <a:lnTo>
                      <a:pt x="16" y="445"/>
                    </a:lnTo>
                    <a:lnTo>
                      <a:pt x="28" y="435"/>
                    </a:lnTo>
                    <a:lnTo>
                      <a:pt x="46" y="423"/>
                    </a:lnTo>
                    <a:lnTo>
                      <a:pt x="48" y="419"/>
                    </a:lnTo>
                    <a:lnTo>
                      <a:pt x="52" y="411"/>
                    </a:lnTo>
                    <a:lnTo>
                      <a:pt x="60" y="397"/>
                    </a:lnTo>
                    <a:lnTo>
                      <a:pt x="72" y="379"/>
                    </a:lnTo>
                    <a:lnTo>
                      <a:pt x="84" y="359"/>
                    </a:lnTo>
                    <a:lnTo>
                      <a:pt x="100" y="335"/>
                    </a:lnTo>
                    <a:lnTo>
                      <a:pt x="134" y="286"/>
                    </a:lnTo>
                    <a:lnTo>
                      <a:pt x="172" y="240"/>
                    </a:lnTo>
                    <a:lnTo>
                      <a:pt x="192" y="216"/>
                    </a:lnTo>
                    <a:lnTo>
                      <a:pt x="208" y="194"/>
                    </a:lnTo>
                    <a:lnTo>
                      <a:pt x="224" y="168"/>
                    </a:lnTo>
                    <a:lnTo>
                      <a:pt x="236" y="144"/>
                    </a:lnTo>
                    <a:lnTo>
                      <a:pt x="244" y="116"/>
                    </a:lnTo>
                    <a:lnTo>
                      <a:pt x="248" y="88"/>
                    </a:lnTo>
                    <a:lnTo>
                      <a:pt x="248" y="72"/>
                    </a:lnTo>
                    <a:lnTo>
                      <a:pt x="244" y="56"/>
                    </a:lnTo>
                    <a:lnTo>
                      <a:pt x="238" y="42"/>
                    </a:lnTo>
                    <a:lnTo>
                      <a:pt x="230" y="28"/>
                    </a:lnTo>
                    <a:lnTo>
                      <a:pt x="222" y="16"/>
                    </a:lnTo>
                    <a:lnTo>
                      <a:pt x="214" y="8"/>
                    </a:lnTo>
                    <a:lnTo>
                      <a:pt x="210" y="2"/>
                    </a:lnTo>
                    <a:lnTo>
                      <a:pt x="208" y="0"/>
                    </a:lnTo>
                  </a:path>
                </a:pathLst>
              </a:custGeom>
              <a:noFill/>
              <a:ln w="7938">
                <a:solidFill>
                  <a:srgbClr val="B89D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grpSp>
            <p:nvGrpSpPr>
              <p:cNvPr id="167" name="Group 202"/>
              <p:cNvGrpSpPr>
                <a:grpSpLocks/>
              </p:cNvGrpSpPr>
              <p:nvPr/>
            </p:nvGrpSpPr>
            <p:grpSpPr bwMode="auto">
              <a:xfrm>
                <a:off x="4086" y="2174"/>
                <a:ext cx="7" cy="1"/>
                <a:chOff x="4086" y="2174"/>
                <a:chExt cx="7" cy="1"/>
              </a:xfrm>
            </p:grpSpPr>
            <p:sp>
              <p:nvSpPr>
                <p:cNvPr id="207" name="Freeform 203"/>
                <p:cNvSpPr>
                  <a:spLocks/>
                </p:cNvSpPr>
                <p:nvPr/>
              </p:nvSpPr>
              <p:spPr bwMode="auto">
                <a:xfrm>
                  <a:off x="4086" y="2174"/>
                  <a:ext cx="7" cy="1"/>
                </a:xfrm>
                <a:custGeom>
                  <a:avLst/>
                  <a:gdLst>
                    <a:gd name="T0" fmla="*/ 0 w 14"/>
                    <a:gd name="T1" fmla="*/ 0 h 2"/>
                    <a:gd name="T2" fmla="*/ 3 w 14"/>
                    <a:gd name="T3" fmla="*/ 1 h 2"/>
                    <a:gd name="T4" fmla="*/ 4 w 14"/>
                    <a:gd name="T5" fmla="*/ 1 h 2"/>
                    <a:gd name="T6" fmla="*/ 3 w 14"/>
                    <a:gd name="T7" fmla="*/ 1 h 2"/>
                    <a:gd name="T8" fmla="*/ 2 w 14"/>
                    <a:gd name="T9" fmla="*/ 1 h 2"/>
                    <a:gd name="T10" fmla="*/ 0 w 14"/>
                    <a:gd name="T11" fmla="*/ 0 h 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4"/>
                    <a:gd name="T19" fmla="*/ 0 h 2"/>
                    <a:gd name="T20" fmla="*/ 14 w 14"/>
                    <a:gd name="T21" fmla="*/ 2 h 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4" h="2">
                      <a:moveTo>
                        <a:pt x="0" y="0"/>
                      </a:moveTo>
                      <a:lnTo>
                        <a:pt x="10" y="2"/>
                      </a:lnTo>
                      <a:lnTo>
                        <a:pt x="14" y="2"/>
                      </a:lnTo>
                      <a:lnTo>
                        <a:pt x="12" y="2"/>
                      </a:lnTo>
                      <a:lnTo>
                        <a:pt x="6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5BAA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208" name="Freeform 204"/>
                <p:cNvSpPr>
                  <a:spLocks/>
                </p:cNvSpPr>
                <p:nvPr/>
              </p:nvSpPr>
              <p:spPr bwMode="auto">
                <a:xfrm>
                  <a:off x="4086" y="2174"/>
                  <a:ext cx="7" cy="1"/>
                </a:xfrm>
                <a:custGeom>
                  <a:avLst/>
                  <a:gdLst>
                    <a:gd name="T0" fmla="*/ 0 w 14"/>
                    <a:gd name="T1" fmla="*/ 0 h 2"/>
                    <a:gd name="T2" fmla="*/ 3 w 14"/>
                    <a:gd name="T3" fmla="*/ 1 h 2"/>
                    <a:gd name="T4" fmla="*/ 4 w 14"/>
                    <a:gd name="T5" fmla="*/ 1 h 2"/>
                    <a:gd name="T6" fmla="*/ 3 w 14"/>
                    <a:gd name="T7" fmla="*/ 1 h 2"/>
                    <a:gd name="T8" fmla="*/ 2 w 14"/>
                    <a:gd name="T9" fmla="*/ 1 h 2"/>
                    <a:gd name="T10" fmla="*/ 0 w 14"/>
                    <a:gd name="T11" fmla="*/ 0 h 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4"/>
                    <a:gd name="T19" fmla="*/ 0 h 2"/>
                    <a:gd name="T20" fmla="*/ 14 w 14"/>
                    <a:gd name="T21" fmla="*/ 2 h 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4" h="2">
                      <a:moveTo>
                        <a:pt x="0" y="0"/>
                      </a:moveTo>
                      <a:lnTo>
                        <a:pt x="10" y="2"/>
                      </a:lnTo>
                      <a:lnTo>
                        <a:pt x="14" y="2"/>
                      </a:lnTo>
                      <a:lnTo>
                        <a:pt x="12" y="2"/>
                      </a:lnTo>
                      <a:lnTo>
                        <a:pt x="6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2700">
                  <a:solidFill>
                    <a:srgbClr val="D5BAA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sp>
            <p:nvSpPr>
              <p:cNvPr id="168" name="Freeform 205"/>
              <p:cNvSpPr>
                <a:spLocks/>
              </p:cNvSpPr>
              <p:nvPr/>
            </p:nvSpPr>
            <p:spPr bwMode="auto">
              <a:xfrm>
                <a:off x="4511" y="2168"/>
                <a:ext cx="155" cy="27"/>
              </a:xfrm>
              <a:custGeom>
                <a:avLst/>
                <a:gdLst>
                  <a:gd name="T0" fmla="*/ 78 w 309"/>
                  <a:gd name="T1" fmla="*/ 0 h 54"/>
                  <a:gd name="T2" fmla="*/ 77 w 309"/>
                  <a:gd name="T3" fmla="*/ 0 h 54"/>
                  <a:gd name="T4" fmla="*/ 76 w 309"/>
                  <a:gd name="T5" fmla="*/ 1 h 54"/>
                  <a:gd name="T6" fmla="*/ 74 w 309"/>
                  <a:gd name="T7" fmla="*/ 1 h 54"/>
                  <a:gd name="T8" fmla="*/ 72 w 309"/>
                  <a:gd name="T9" fmla="*/ 2 h 54"/>
                  <a:gd name="T10" fmla="*/ 66 w 309"/>
                  <a:gd name="T11" fmla="*/ 4 h 54"/>
                  <a:gd name="T12" fmla="*/ 58 w 309"/>
                  <a:gd name="T13" fmla="*/ 7 h 54"/>
                  <a:gd name="T14" fmla="*/ 50 w 309"/>
                  <a:gd name="T15" fmla="*/ 9 h 54"/>
                  <a:gd name="T16" fmla="*/ 43 w 309"/>
                  <a:gd name="T17" fmla="*/ 11 h 54"/>
                  <a:gd name="T18" fmla="*/ 36 w 309"/>
                  <a:gd name="T19" fmla="*/ 13 h 54"/>
                  <a:gd name="T20" fmla="*/ 33 w 309"/>
                  <a:gd name="T21" fmla="*/ 13 h 54"/>
                  <a:gd name="T22" fmla="*/ 31 w 309"/>
                  <a:gd name="T23" fmla="*/ 14 h 54"/>
                  <a:gd name="T24" fmla="*/ 23 w 309"/>
                  <a:gd name="T25" fmla="*/ 14 h 54"/>
                  <a:gd name="T26" fmla="*/ 14 w 309"/>
                  <a:gd name="T27" fmla="*/ 13 h 54"/>
                  <a:gd name="T28" fmla="*/ 10 w 309"/>
                  <a:gd name="T29" fmla="*/ 13 h 54"/>
                  <a:gd name="T30" fmla="*/ 6 w 309"/>
                  <a:gd name="T31" fmla="*/ 13 h 54"/>
                  <a:gd name="T32" fmla="*/ 3 w 309"/>
                  <a:gd name="T33" fmla="*/ 13 h 54"/>
                  <a:gd name="T34" fmla="*/ 0 w 309"/>
                  <a:gd name="T35" fmla="*/ 13 h 5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309"/>
                  <a:gd name="T55" fmla="*/ 0 h 54"/>
                  <a:gd name="T56" fmla="*/ 309 w 309"/>
                  <a:gd name="T57" fmla="*/ 54 h 54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309" h="54">
                    <a:moveTo>
                      <a:pt x="309" y="0"/>
                    </a:moveTo>
                    <a:lnTo>
                      <a:pt x="307" y="0"/>
                    </a:lnTo>
                    <a:lnTo>
                      <a:pt x="303" y="2"/>
                    </a:lnTo>
                    <a:lnTo>
                      <a:pt x="295" y="4"/>
                    </a:lnTo>
                    <a:lnTo>
                      <a:pt x="285" y="8"/>
                    </a:lnTo>
                    <a:lnTo>
                      <a:pt x="261" y="16"/>
                    </a:lnTo>
                    <a:lnTo>
                      <a:pt x="231" y="26"/>
                    </a:lnTo>
                    <a:lnTo>
                      <a:pt x="199" y="36"/>
                    </a:lnTo>
                    <a:lnTo>
                      <a:pt x="169" y="44"/>
                    </a:lnTo>
                    <a:lnTo>
                      <a:pt x="144" y="50"/>
                    </a:lnTo>
                    <a:lnTo>
                      <a:pt x="132" y="52"/>
                    </a:lnTo>
                    <a:lnTo>
                      <a:pt x="124" y="54"/>
                    </a:lnTo>
                    <a:lnTo>
                      <a:pt x="92" y="54"/>
                    </a:lnTo>
                    <a:lnTo>
                      <a:pt x="56" y="52"/>
                    </a:lnTo>
                    <a:lnTo>
                      <a:pt x="40" y="52"/>
                    </a:lnTo>
                    <a:lnTo>
                      <a:pt x="24" y="50"/>
                    </a:lnTo>
                    <a:lnTo>
                      <a:pt x="10" y="52"/>
                    </a:lnTo>
                    <a:lnTo>
                      <a:pt x="0" y="52"/>
                    </a:lnTo>
                  </a:path>
                </a:pathLst>
              </a:custGeom>
              <a:noFill/>
              <a:ln w="793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69" name="Freeform 206"/>
              <p:cNvSpPr>
                <a:spLocks/>
              </p:cNvSpPr>
              <p:nvPr/>
            </p:nvSpPr>
            <p:spPr bwMode="auto">
              <a:xfrm>
                <a:off x="4538" y="2258"/>
                <a:ext cx="165" cy="79"/>
              </a:xfrm>
              <a:custGeom>
                <a:avLst/>
                <a:gdLst>
                  <a:gd name="T0" fmla="*/ 83 w 329"/>
                  <a:gd name="T1" fmla="*/ 5 h 157"/>
                  <a:gd name="T2" fmla="*/ 79 w 329"/>
                  <a:gd name="T3" fmla="*/ 0 h 157"/>
                  <a:gd name="T4" fmla="*/ 78 w 329"/>
                  <a:gd name="T5" fmla="*/ 1 h 157"/>
                  <a:gd name="T6" fmla="*/ 76 w 329"/>
                  <a:gd name="T7" fmla="*/ 3 h 157"/>
                  <a:gd name="T8" fmla="*/ 74 w 329"/>
                  <a:gd name="T9" fmla="*/ 6 h 157"/>
                  <a:gd name="T10" fmla="*/ 71 w 329"/>
                  <a:gd name="T11" fmla="*/ 9 h 157"/>
                  <a:gd name="T12" fmla="*/ 68 w 329"/>
                  <a:gd name="T13" fmla="*/ 13 h 157"/>
                  <a:gd name="T14" fmla="*/ 65 w 329"/>
                  <a:gd name="T15" fmla="*/ 16 h 157"/>
                  <a:gd name="T16" fmla="*/ 62 w 329"/>
                  <a:gd name="T17" fmla="*/ 19 h 157"/>
                  <a:gd name="T18" fmla="*/ 64 w 329"/>
                  <a:gd name="T19" fmla="*/ 21 h 157"/>
                  <a:gd name="T20" fmla="*/ 63 w 329"/>
                  <a:gd name="T21" fmla="*/ 18 h 157"/>
                  <a:gd name="T22" fmla="*/ 61 w 329"/>
                  <a:gd name="T23" fmla="*/ 20 h 157"/>
                  <a:gd name="T24" fmla="*/ 61 w 329"/>
                  <a:gd name="T25" fmla="*/ 20 h 157"/>
                  <a:gd name="T26" fmla="*/ 59 w 329"/>
                  <a:gd name="T27" fmla="*/ 20 h 157"/>
                  <a:gd name="T28" fmla="*/ 57 w 329"/>
                  <a:gd name="T29" fmla="*/ 21 h 157"/>
                  <a:gd name="T30" fmla="*/ 55 w 329"/>
                  <a:gd name="T31" fmla="*/ 22 h 157"/>
                  <a:gd name="T32" fmla="*/ 52 w 329"/>
                  <a:gd name="T33" fmla="*/ 23 h 157"/>
                  <a:gd name="T34" fmla="*/ 44 w 329"/>
                  <a:gd name="T35" fmla="*/ 25 h 157"/>
                  <a:gd name="T36" fmla="*/ 36 w 329"/>
                  <a:gd name="T37" fmla="*/ 28 h 157"/>
                  <a:gd name="T38" fmla="*/ 26 w 329"/>
                  <a:gd name="T39" fmla="*/ 30 h 157"/>
                  <a:gd name="T40" fmla="*/ 17 w 329"/>
                  <a:gd name="T41" fmla="*/ 32 h 157"/>
                  <a:gd name="T42" fmla="*/ 18 w 329"/>
                  <a:gd name="T43" fmla="*/ 35 h 157"/>
                  <a:gd name="T44" fmla="*/ 18 w 329"/>
                  <a:gd name="T45" fmla="*/ 32 h 157"/>
                  <a:gd name="T46" fmla="*/ 9 w 329"/>
                  <a:gd name="T47" fmla="*/ 33 h 157"/>
                  <a:gd name="T48" fmla="*/ 0 w 329"/>
                  <a:gd name="T49" fmla="*/ 34 h 157"/>
                  <a:gd name="T50" fmla="*/ 0 w 329"/>
                  <a:gd name="T51" fmla="*/ 40 h 157"/>
                  <a:gd name="T52" fmla="*/ 9 w 329"/>
                  <a:gd name="T53" fmla="*/ 39 h 157"/>
                  <a:gd name="T54" fmla="*/ 18 w 329"/>
                  <a:gd name="T55" fmla="*/ 38 h 157"/>
                  <a:gd name="T56" fmla="*/ 19 w 329"/>
                  <a:gd name="T57" fmla="*/ 38 h 157"/>
                  <a:gd name="T58" fmla="*/ 29 w 329"/>
                  <a:gd name="T59" fmla="*/ 36 h 157"/>
                  <a:gd name="T60" fmla="*/ 38 w 329"/>
                  <a:gd name="T61" fmla="*/ 33 h 157"/>
                  <a:gd name="T62" fmla="*/ 47 w 329"/>
                  <a:gd name="T63" fmla="*/ 31 h 157"/>
                  <a:gd name="T64" fmla="*/ 54 w 329"/>
                  <a:gd name="T65" fmla="*/ 28 h 157"/>
                  <a:gd name="T66" fmla="*/ 57 w 329"/>
                  <a:gd name="T67" fmla="*/ 27 h 157"/>
                  <a:gd name="T68" fmla="*/ 60 w 329"/>
                  <a:gd name="T69" fmla="*/ 26 h 157"/>
                  <a:gd name="T70" fmla="*/ 62 w 329"/>
                  <a:gd name="T71" fmla="*/ 26 h 157"/>
                  <a:gd name="T72" fmla="*/ 63 w 329"/>
                  <a:gd name="T73" fmla="*/ 25 h 157"/>
                  <a:gd name="T74" fmla="*/ 62 w 329"/>
                  <a:gd name="T75" fmla="*/ 22 h 157"/>
                  <a:gd name="T76" fmla="*/ 63 w 329"/>
                  <a:gd name="T77" fmla="*/ 25 h 157"/>
                  <a:gd name="T78" fmla="*/ 65 w 329"/>
                  <a:gd name="T79" fmla="*/ 24 h 157"/>
                  <a:gd name="T80" fmla="*/ 66 w 329"/>
                  <a:gd name="T81" fmla="*/ 23 h 157"/>
                  <a:gd name="T82" fmla="*/ 69 w 329"/>
                  <a:gd name="T83" fmla="*/ 21 h 157"/>
                  <a:gd name="T84" fmla="*/ 72 w 329"/>
                  <a:gd name="T85" fmla="*/ 18 h 157"/>
                  <a:gd name="T86" fmla="*/ 76 w 329"/>
                  <a:gd name="T87" fmla="*/ 14 h 157"/>
                  <a:gd name="T88" fmla="*/ 78 w 329"/>
                  <a:gd name="T89" fmla="*/ 10 h 157"/>
                  <a:gd name="T90" fmla="*/ 81 w 329"/>
                  <a:gd name="T91" fmla="*/ 7 h 157"/>
                  <a:gd name="T92" fmla="*/ 82 w 329"/>
                  <a:gd name="T93" fmla="*/ 5 h 157"/>
                  <a:gd name="T94" fmla="*/ 83 w 329"/>
                  <a:gd name="T95" fmla="*/ 5 h 157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329"/>
                  <a:gd name="T145" fmla="*/ 0 h 157"/>
                  <a:gd name="T146" fmla="*/ 329 w 329"/>
                  <a:gd name="T147" fmla="*/ 157 h 157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329" h="157">
                    <a:moveTo>
                      <a:pt x="329" y="18"/>
                    </a:moveTo>
                    <a:lnTo>
                      <a:pt x="313" y="0"/>
                    </a:lnTo>
                    <a:lnTo>
                      <a:pt x="309" y="2"/>
                    </a:lnTo>
                    <a:lnTo>
                      <a:pt x="303" y="10"/>
                    </a:lnTo>
                    <a:lnTo>
                      <a:pt x="293" y="22"/>
                    </a:lnTo>
                    <a:lnTo>
                      <a:pt x="283" y="35"/>
                    </a:lnTo>
                    <a:lnTo>
                      <a:pt x="269" y="51"/>
                    </a:lnTo>
                    <a:lnTo>
                      <a:pt x="257" y="63"/>
                    </a:lnTo>
                    <a:lnTo>
                      <a:pt x="245" y="73"/>
                    </a:lnTo>
                    <a:lnTo>
                      <a:pt x="255" y="81"/>
                    </a:lnTo>
                    <a:lnTo>
                      <a:pt x="249" y="71"/>
                    </a:lnTo>
                    <a:lnTo>
                      <a:pt x="243" y="77"/>
                    </a:lnTo>
                    <a:lnTo>
                      <a:pt x="241" y="77"/>
                    </a:lnTo>
                    <a:lnTo>
                      <a:pt x="235" y="79"/>
                    </a:lnTo>
                    <a:lnTo>
                      <a:pt x="227" y="81"/>
                    </a:lnTo>
                    <a:lnTo>
                      <a:pt x="217" y="85"/>
                    </a:lnTo>
                    <a:lnTo>
                      <a:pt x="205" y="89"/>
                    </a:lnTo>
                    <a:lnTo>
                      <a:pt x="175" y="99"/>
                    </a:lnTo>
                    <a:lnTo>
                      <a:pt x="141" y="109"/>
                    </a:lnTo>
                    <a:lnTo>
                      <a:pt x="104" y="119"/>
                    </a:lnTo>
                    <a:lnTo>
                      <a:pt x="66" y="127"/>
                    </a:lnTo>
                    <a:lnTo>
                      <a:pt x="72" y="139"/>
                    </a:lnTo>
                    <a:lnTo>
                      <a:pt x="72" y="127"/>
                    </a:lnTo>
                    <a:lnTo>
                      <a:pt x="34" y="131"/>
                    </a:lnTo>
                    <a:lnTo>
                      <a:pt x="0" y="133"/>
                    </a:lnTo>
                    <a:lnTo>
                      <a:pt x="0" y="157"/>
                    </a:lnTo>
                    <a:lnTo>
                      <a:pt x="34" y="155"/>
                    </a:lnTo>
                    <a:lnTo>
                      <a:pt x="72" y="151"/>
                    </a:lnTo>
                    <a:lnTo>
                      <a:pt x="76" y="149"/>
                    </a:lnTo>
                    <a:lnTo>
                      <a:pt x="113" y="141"/>
                    </a:lnTo>
                    <a:lnTo>
                      <a:pt x="151" y="131"/>
                    </a:lnTo>
                    <a:lnTo>
                      <a:pt x="185" y="121"/>
                    </a:lnTo>
                    <a:lnTo>
                      <a:pt x="215" y="111"/>
                    </a:lnTo>
                    <a:lnTo>
                      <a:pt x="227" y="107"/>
                    </a:lnTo>
                    <a:lnTo>
                      <a:pt x="237" y="103"/>
                    </a:lnTo>
                    <a:lnTo>
                      <a:pt x="245" y="101"/>
                    </a:lnTo>
                    <a:lnTo>
                      <a:pt x="251" y="99"/>
                    </a:lnTo>
                    <a:lnTo>
                      <a:pt x="245" y="87"/>
                    </a:lnTo>
                    <a:lnTo>
                      <a:pt x="249" y="99"/>
                    </a:lnTo>
                    <a:lnTo>
                      <a:pt x="259" y="93"/>
                    </a:lnTo>
                    <a:lnTo>
                      <a:pt x="263" y="91"/>
                    </a:lnTo>
                    <a:lnTo>
                      <a:pt x="275" y="81"/>
                    </a:lnTo>
                    <a:lnTo>
                      <a:pt x="287" y="69"/>
                    </a:lnTo>
                    <a:lnTo>
                      <a:pt x="301" y="53"/>
                    </a:lnTo>
                    <a:lnTo>
                      <a:pt x="311" y="39"/>
                    </a:lnTo>
                    <a:lnTo>
                      <a:pt x="321" y="28"/>
                    </a:lnTo>
                    <a:lnTo>
                      <a:pt x="327" y="20"/>
                    </a:lnTo>
                    <a:lnTo>
                      <a:pt x="329" y="1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grpSp>
            <p:nvGrpSpPr>
              <p:cNvPr id="170" name="Group 207"/>
              <p:cNvGrpSpPr>
                <a:grpSpLocks/>
              </p:cNvGrpSpPr>
              <p:nvPr/>
            </p:nvGrpSpPr>
            <p:grpSpPr bwMode="auto">
              <a:xfrm>
                <a:off x="4691" y="2073"/>
                <a:ext cx="92" cy="80"/>
                <a:chOff x="4691" y="2073"/>
                <a:chExt cx="92" cy="80"/>
              </a:xfrm>
            </p:grpSpPr>
            <p:sp>
              <p:nvSpPr>
                <p:cNvPr id="205" name="Freeform 208"/>
                <p:cNvSpPr>
                  <a:spLocks/>
                </p:cNvSpPr>
                <p:nvPr/>
              </p:nvSpPr>
              <p:spPr bwMode="auto">
                <a:xfrm>
                  <a:off x="4691" y="2073"/>
                  <a:ext cx="92" cy="80"/>
                </a:xfrm>
                <a:custGeom>
                  <a:avLst/>
                  <a:gdLst>
                    <a:gd name="T0" fmla="*/ 40 w 184"/>
                    <a:gd name="T1" fmla="*/ 33 h 160"/>
                    <a:gd name="T2" fmla="*/ 41 w 184"/>
                    <a:gd name="T3" fmla="*/ 34 h 160"/>
                    <a:gd name="T4" fmla="*/ 42 w 184"/>
                    <a:gd name="T5" fmla="*/ 36 h 160"/>
                    <a:gd name="T6" fmla="*/ 44 w 184"/>
                    <a:gd name="T7" fmla="*/ 38 h 160"/>
                    <a:gd name="T8" fmla="*/ 46 w 184"/>
                    <a:gd name="T9" fmla="*/ 40 h 160"/>
                    <a:gd name="T10" fmla="*/ 46 w 184"/>
                    <a:gd name="T11" fmla="*/ 37 h 160"/>
                    <a:gd name="T12" fmla="*/ 45 w 184"/>
                    <a:gd name="T13" fmla="*/ 36 h 160"/>
                    <a:gd name="T14" fmla="*/ 45 w 184"/>
                    <a:gd name="T15" fmla="*/ 36 h 160"/>
                    <a:gd name="T16" fmla="*/ 45 w 184"/>
                    <a:gd name="T17" fmla="*/ 33 h 160"/>
                    <a:gd name="T18" fmla="*/ 45 w 184"/>
                    <a:gd name="T19" fmla="*/ 29 h 160"/>
                    <a:gd name="T20" fmla="*/ 44 w 184"/>
                    <a:gd name="T21" fmla="*/ 26 h 160"/>
                    <a:gd name="T22" fmla="*/ 42 w 184"/>
                    <a:gd name="T23" fmla="*/ 23 h 160"/>
                    <a:gd name="T24" fmla="*/ 37 w 184"/>
                    <a:gd name="T25" fmla="*/ 18 h 160"/>
                    <a:gd name="T26" fmla="*/ 30 w 184"/>
                    <a:gd name="T27" fmla="*/ 12 h 160"/>
                    <a:gd name="T28" fmla="*/ 23 w 184"/>
                    <a:gd name="T29" fmla="*/ 9 h 160"/>
                    <a:gd name="T30" fmla="*/ 15 w 184"/>
                    <a:gd name="T31" fmla="*/ 5 h 160"/>
                    <a:gd name="T32" fmla="*/ 7 w 184"/>
                    <a:gd name="T33" fmla="*/ 2 h 160"/>
                    <a:gd name="T34" fmla="*/ 0 w 184"/>
                    <a:gd name="T35" fmla="*/ 0 h 160"/>
                    <a:gd name="T36" fmla="*/ 0 w 184"/>
                    <a:gd name="T37" fmla="*/ 0 h 160"/>
                    <a:gd name="T38" fmla="*/ 0 w 184"/>
                    <a:gd name="T39" fmla="*/ 0 h 160"/>
                    <a:gd name="T40" fmla="*/ 1 w 184"/>
                    <a:gd name="T41" fmla="*/ 1 h 160"/>
                    <a:gd name="T42" fmla="*/ 3 w 184"/>
                    <a:gd name="T43" fmla="*/ 1 h 160"/>
                    <a:gd name="T44" fmla="*/ 3 w 184"/>
                    <a:gd name="T45" fmla="*/ 1 h 160"/>
                    <a:gd name="T46" fmla="*/ 3 w 184"/>
                    <a:gd name="T47" fmla="*/ 1 h 160"/>
                    <a:gd name="T48" fmla="*/ 5 w 184"/>
                    <a:gd name="T49" fmla="*/ 3 h 160"/>
                    <a:gd name="T50" fmla="*/ 6 w 184"/>
                    <a:gd name="T51" fmla="*/ 3 h 160"/>
                    <a:gd name="T52" fmla="*/ 6 w 184"/>
                    <a:gd name="T53" fmla="*/ 5 h 160"/>
                    <a:gd name="T54" fmla="*/ 7 w 184"/>
                    <a:gd name="T55" fmla="*/ 5 h 160"/>
                    <a:gd name="T56" fmla="*/ 8 w 184"/>
                    <a:gd name="T57" fmla="*/ 6 h 160"/>
                    <a:gd name="T58" fmla="*/ 11 w 184"/>
                    <a:gd name="T59" fmla="*/ 7 h 160"/>
                    <a:gd name="T60" fmla="*/ 13 w 184"/>
                    <a:gd name="T61" fmla="*/ 10 h 160"/>
                    <a:gd name="T62" fmla="*/ 18 w 184"/>
                    <a:gd name="T63" fmla="*/ 12 h 160"/>
                    <a:gd name="T64" fmla="*/ 22 w 184"/>
                    <a:gd name="T65" fmla="*/ 16 h 160"/>
                    <a:gd name="T66" fmla="*/ 31 w 184"/>
                    <a:gd name="T67" fmla="*/ 24 h 160"/>
                    <a:gd name="T68" fmla="*/ 36 w 184"/>
                    <a:gd name="T69" fmla="*/ 28 h 160"/>
                    <a:gd name="T70" fmla="*/ 40 w 184"/>
                    <a:gd name="T71" fmla="*/ 33 h 160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184"/>
                    <a:gd name="T109" fmla="*/ 0 h 160"/>
                    <a:gd name="T110" fmla="*/ 184 w 184"/>
                    <a:gd name="T111" fmla="*/ 160 h 160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184" h="160">
                      <a:moveTo>
                        <a:pt x="160" y="132"/>
                      </a:moveTo>
                      <a:lnTo>
                        <a:pt x="162" y="136"/>
                      </a:lnTo>
                      <a:lnTo>
                        <a:pt x="168" y="142"/>
                      </a:lnTo>
                      <a:lnTo>
                        <a:pt x="176" y="150"/>
                      </a:lnTo>
                      <a:lnTo>
                        <a:pt x="184" y="160"/>
                      </a:lnTo>
                      <a:lnTo>
                        <a:pt x="182" y="148"/>
                      </a:lnTo>
                      <a:lnTo>
                        <a:pt x="180" y="144"/>
                      </a:lnTo>
                      <a:lnTo>
                        <a:pt x="180" y="142"/>
                      </a:lnTo>
                      <a:lnTo>
                        <a:pt x="180" y="130"/>
                      </a:lnTo>
                      <a:lnTo>
                        <a:pt x="178" y="116"/>
                      </a:lnTo>
                      <a:lnTo>
                        <a:pt x="174" y="104"/>
                      </a:lnTo>
                      <a:lnTo>
                        <a:pt x="166" y="92"/>
                      </a:lnTo>
                      <a:lnTo>
                        <a:pt x="146" y="70"/>
                      </a:lnTo>
                      <a:lnTo>
                        <a:pt x="120" y="50"/>
                      </a:lnTo>
                      <a:lnTo>
                        <a:pt x="92" y="34"/>
                      </a:lnTo>
                      <a:lnTo>
                        <a:pt x="60" y="20"/>
                      </a:lnTo>
                      <a:lnTo>
                        <a:pt x="28" y="8"/>
                      </a:lnTo>
                      <a:lnTo>
                        <a:pt x="0" y="0"/>
                      </a:lnTo>
                      <a:lnTo>
                        <a:pt x="6" y="2"/>
                      </a:lnTo>
                      <a:lnTo>
                        <a:pt x="12" y="4"/>
                      </a:lnTo>
                      <a:lnTo>
                        <a:pt x="12" y="6"/>
                      </a:lnTo>
                      <a:lnTo>
                        <a:pt x="18" y="10"/>
                      </a:lnTo>
                      <a:lnTo>
                        <a:pt x="22" y="12"/>
                      </a:lnTo>
                      <a:lnTo>
                        <a:pt x="26" y="18"/>
                      </a:lnTo>
                      <a:lnTo>
                        <a:pt x="28" y="22"/>
                      </a:lnTo>
                      <a:lnTo>
                        <a:pt x="32" y="24"/>
                      </a:lnTo>
                      <a:lnTo>
                        <a:pt x="42" y="30"/>
                      </a:lnTo>
                      <a:lnTo>
                        <a:pt x="54" y="40"/>
                      </a:lnTo>
                      <a:lnTo>
                        <a:pt x="70" y="50"/>
                      </a:lnTo>
                      <a:lnTo>
                        <a:pt x="88" y="64"/>
                      </a:lnTo>
                      <a:lnTo>
                        <a:pt x="126" y="96"/>
                      </a:lnTo>
                      <a:lnTo>
                        <a:pt x="144" y="114"/>
                      </a:lnTo>
                      <a:lnTo>
                        <a:pt x="160" y="132"/>
                      </a:lnTo>
                      <a:close/>
                    </a:path>
                  </a:pathLst>
                </a:custGeom>
                <a:solidFill>
                  <a:srgbClr val="8A735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206" name="Freeform 209"/>
                <p:cNvSpPr>
                  <a:spLocks/>
                </p:cNvSpPr>
                <p:nvPr/>
              </p:nvSpPr>
              <p:spPr bwMode="auto">
                <a:xfrm>
                  <a:off x="4691" y="2073"/>
                  <a:ext cx="92" cy="80"/>
                </a:xfrm>
                <a:custGeom>
                  <a:avLst/>
                  <a:gdLst>
                    <a:gd name="T0" fmla="*/ 40 w 184"/>
                    <a:gd name="T1" fmla="*/ 33 h 160"/>
                    <a:gd name="T2" fmla="*/ 41 w 184"/>
                    <a:gd name="T3" fmla="*/ 34 h 160"/>
                    <a:gd name="T4" fmla="*/ 42 w 184"/>
                    <a:gd name="T5" fmla="*/ 36 h 160"/>
                    <a:gd name="T6" fmla="*/ 44 w 184"/>
                    <a:gd name="T7" fmla="*/ 38 h 160"/>
                    <a:gd name="T8" fmla="*/ 46 w 184"/>
                    <a:gd name="T9" fmla="*/ 40 h 160"/>
                    <a:gd name="T10" fmla="*/ 46 w 184"/>
                    <a:gd name="T11" fmla="*/ 37 h 160"/>
                    <a:gd name="T12" fmla="*/ 45 w 184"/>
                    <a:gd name="T13" fmla="*/ 36 h 160"/>
                    <a:gd name="T14" fmla="*/ 45 w 184"/>
                    <a:gd name="T15" fmla="*/ 36 h 160"/>
                    <a:gd name="T16" fmla="*/ 45 w 184"/>
                    <a:gd name="T17" fmla="*/ 33 h 160"/>
                    <a:gd name="T18" fmla="*/ 45 w 184"/>
                    <a:gd name="T19" fmla="*/ 29 h 160"/>
                    <a:gd name="T20" fmla="*/ 44 w 184"/>
                    <a:gd name="T21" fmla="*/ 26 h 160"/>
                    <a:gd name="T22" fmla="*/ 42 w 184"/>
                    <a:gd name="T23" fmla="*/ 23 h 160"/>
                    <a:gd name="T24" fmla="*/ 37 w 184"/>
                    <a:gd name="T25" fmla="*/ 18 h 160"/>
                    <a:gd name="T26" fmla="*/ 30 w 184"/>
                    <a:gd name="T27" fmla="*/ 12 h 160"/>
                    <a:gd name="T28" fmla="*/ 23 w 184"/>
                    <a:gd name="T29" fmla="*/ 9 h 160"/>
                    <a:gd name="T30" fmla="*/ 15 w 184"/>
                    <a:gd name="T31" fmla="*/ 5 h 160"/>
                    <a:gd name="T32" fmla="*/ 7 w 184"/>
                    <a:gd name="T33" fmla="*/ 2 h 160"/>
                    <a:gd name="T34" fmla="*/ 0 w 184"/>
                    <a:gd name="T35" fmla="*/ 0 h 160"/>
                    <a:gd name="T36" fmla="*/ 0 w 184"/>
                    <a:gd name="T37" fmla="*/ 0 h 160"/>
                    <a:gd name="T38" fmla="*/ 0 w 184"/>
                    <a:gd name="T39" fmla="*/ 0 h 160"/>
                    <a:gd name="T40" fmla="*/ 1 w 184"/>
                    <a:gd name="T41" fmla="*/ 1 h 160"/>
                    <a:gd name="T42" fmla="*/ 3 w 184"/>
                    <a:gd name="T43" fmla="*/ 1 h 160"/>
                    <a:gd name="T44" fmla="*/ 3 w 184"/>
                    <a:gd name="T45" fmla="*/ 1 h 160"/>
                    <a:gd name="T46" fmla="*/ 3 w 184"/>
                    <a:gd name="T47" fmla="*/ 1 h 160"/>
                    <a:gd name="T48" fmla="*/ 5 w 184"/>
                    <a:gd name="T49" fmla="*/ 3 h 160"/>
                    <a:gd name="T50" fmla="*/ 6 w 184"/>
                    <a:gd name="T51" fmla="*/ 3 h 160"/>
                    <a:gd name="T52" fmla="*/ 6 w 184"/>
                    <a:gd name="T53" fmla="*/ 5 h 160"/>
                    <a:gd name="T54" fmla="*/ 7 w 184"/>
                    <a:gd name="T55" fmla="*/ 5 h 160"/>
                    <a:gd name="T56" fmla="*/ 8 w 184"/>
                    <a:gd name="T57" fmla="*/ 6 h 160"/>
                    <a:gd name="T58" fmla="*/ 11 w 184"/>
                    <a:gd name="T59" fmla="*/ 7 h 160"/>
                    <a:gd name="T60" fmla="*/ 13 w 184"/>
                    <a:gd name="T61" fmla="*/ 10 h 160"/>
                    <a:gd name="T62" fmla="*/ 18 w 184"/>
                    <a:gd name="T63" fmla="*/ 12 h 160"/>
                    <a:gd name="T64" fmla="*/ 22 w 184"/>
                    <a:gd name="T65" fmla="*/ 16 h 160"/>
                    <a:gd name="T66" fmla="*/ 31 w 184"/>
                    <a:gd name="T67" fmla="*/ 24 h 160"/>
                    <a:gd name="T68" fmla="*/ 36 w 184"/>
                    <a:gd name="T69" fmla="*/ 28 h 160"/>
                    <a:gd name="T70" fmla="*/ 40 w 184"/>
                    <a:gd name="T71" fmla="*/ 33 h 160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184"/>
                    <a:gd name="T109" fmla="*/ 0 h 160"/>
                    <a:gd name="T110" fmla="*/ 184 w 184"/>
                    <a:gd name="T111" fmla="*/ 160 h 160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184" h="160">
                      <a:moveTo>
                        <a:pt x="160" y="132"/>
                      </a:moveTo>
                      <a:lnTo>
                        <a:pt x="162" y="136"/>
                      </a:lnTo>
                      <a:lnTo>
                        <a:pt x="168" y="142"/>
                      </a:lnTo>
                      <a:lnTo>
                        <a:pt x="176" y="150"/>
                      </a:lnTo>
                      <a:lnTo>
                        <a:pt x="184" y="160"/>
                      </a:lnTo>
                      <a:lnTo>
                        <a:pt x="182" y="148"/>
                      </a:lnTo>
                      <a:lnTo>
                        <a:pt x="180" y="144"/>
                      </a:lnTo>
                      <a:lnTo>
                        <a:pt x="180" y="142"/>
                      </a:lnTo>
                      <a:lnTo>
                        <a:pt x="180" y="130"/>
                      </a:lnTo>
                      <a:lnTo>
                        <a:pt x="178" y="116"/>
                      </a:lnTo>
                      <a:lnTo>
                        <a:pt x="174" y="104"/>
                      </a:lnTo>
                      <a:lnTo>
                        <a:pt x="166" y="92"/>
                      </a:lnTo>
                      <a:lnTo>
                        <a:pt x="146" y="70"/>
                      </a:lnTo>
                      <a:lnTo>
                        <a:pt x="120" y="50"/>
                      </a:lnTo>
                      <a:lnTo>
                        <a:pt x="92" y="34"/>
                      </a:lnTo>
                      <a:lnTo>
                        <a:pt x="60" y="20"/>
                      </a:lnTo>
                      <a:lnTo>
                        <a:pt x="28" y="8"/>
                      </a:lnTo>
                      <a:lnTo>
                        <a:pt x="0" y="0"/>
                      </a:lnTo>
                      <a:lnTo>
                        <a:pt x="6" y="2"/>
                      </a:lnTo>
                      <a:lnTo>
                        <a:pt x="12" y="4"/>
                      </a:lnTo>
                      <a:lnTo>
                        <a:pt x="12" y="6"/>
                      </a:lnTo>
                      <a:lnTo>
                        <a:pt x="18" y="10"/>
                      </a:lnTo>
                      <a:lnTo>
                        <a:pt x="22" y="12"/>
                      </a:lnTo>
                      <a:lnTo>
                        <a:pt x="26" y="18"/>
                      </a:lnTo>
                      <a:lnTo>
                        <a:pt x="28" y="22"/>
                      </a:lnTo>
                      <a:lnTo>
                        <a:pt x="32" y="24"/>
                      </a:lnTo>
                      <a:lnTo>
                        <a:pt x="42" y="30"/>
                      </a:lnTo>
                      <a:lnTo>
                        <a:pt x="54" y="40"/>
                      </a:lnTo>
                      <a:lnTo>
                        <a:pt x="70" y="50"/>
                      </a:lnTo>
                      <a:lnTo>
                        <a:pt x="88" y="64"/>
                      </a:lnTo>
                      <a:lnTo>
                        <a:pt x="126" y="96"/>
                      </a:lnTo>
                      <a:lnTo>
                        <a:pt x="144" y="114"/>
                      </a:lnTo>
                      <a:lnTo>
                        <a:pt x="160" y="132"/>
                      </a:lnTo>
                    </a:path>
                  </a:pathLst>
                </a:custGeom>
                <a:noFill/>
                <a:ln w="12700">
                  <a:solidFill>
                    <a:srgbClr val="8A735C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171" name="Group 210"/>
              <p:cNvGrpSpPr>
                <a:grpSpLocks/>
              </p:cNvGrpSpPr>
              <p:nvPr/>
            </p:nvGrpSpPr>
            <p:grpSpPr bwMode="auto">
              <a:xfrm>
                <a:off x="4757" y="2252"/>
                <a:ext cx="32" cy="51"/>
                <a:chOff x="4757" y="2252"/>
                <a:chExt cx="32" cy="51"/>
              </a:xfrm>
            </p:grpSpPr>
            <p:sp>
              <p:nvSpPr>
                <p:cNvPr id="203" name="Freeform 211"/>
                <p:cNvSpPr>
                  <a:spLocks/>
                </p:cNvSpPr>
                <p:nvPr/>
              </p:nvSpPr>
              <p:spPr bwMode="auto">
                <a:xfrm>
                  <a:off x="4757" y="2252"/>
                  <a:ext cx="32" cy="51"/>
                </a:xfrm>
                <a:custGeom>
                  <a:avLst/>
                  <a:gdLst>
                    <a:gd name="T0" fmla="*/ 0 w 64"/>
                    <a:gd name="T1" fmla="*/ 3 h 101"/>
                    <a:gd name="T2" fmla="*/ 4 w 64"/>
                    <a:gd name="T3" fmla="*/ 9 h 101"/>
                    <a:gd name="T4" fmla="*/ 9 w 64"/>
                    <a:gd name="T5" fmla="*/ 15 h 101"/>
                    <a:gd name="T6" fmla="*/ 13 w 64"/>
                    <a:gd name="T7" fmla="*/ 21 h 101"/>
                    <a:gd name="T8" fmla="*/ 14 w 64"/>
                    <a:gd name="T9" fmla="*/ 24 h 101"/>
                    <a:gd name="T10" fmla="*/ 16 w 64"/>
                    <a:gd name="T11" fmla="*/ 26 h 101"/>
                    <a:gd name="T12" fmla="*/ 15 w 64"/>
                    <a:gd name="T13" fmla="*/ 18 h 101"/>
                    <a:gd name="T14" fmla="*/ 14 w 64"/>
                    <a:gd name="T15" fmla="*/ 11 h 101"/>
                    <a:gd name="T16" fmla="*/ 13 w 64"/>
                    <a:gd name="T17" fmla="*/ 5 h 101"/>
                    <a:gd name="T18" fmla="*/ 13 w 64"/>
                    <a:gd name="T19" fmla="*/ 0 h 101"/>
                    <a:gd name="T20" fmla="*/ 9 w 64"/>
                    <a:gd name="T21" fmla="*/ 1 h 101"/>
                    <a:gd name="T22" fmla="*/ 6 w 64"/>
                    <a:gd name="T23" fmla="*/ 2 h 101"/>
                    <a:gd name="T24" fmla="*/ 3 w 64"/>
                    <a:gd name="T25" fmla="*/ 2 h 101"/>
                    <a:gd name="T26" fmla="*/ 3 w 64"/>
                    <a:gd name="T27" fmla="*/ 2 h 101"/>
                    <a:gd name="T28" fmla="*/ 2 w 64"/>
                    <a:gd name="T29" fmla="*/ 2 h 101"/>
                    <a:gd name="T30" fmla="*/ 0 w 64"/>
                    <a:gd name="T31" fmla="*/ 3 h 101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64"/>
                    <a:gd name="T49" fmla="*/ 0 h 101"/>
                    <a:gd name="T50" fmla="*/ 64 w 64"/>
                    <a:gd name="T51" fmla="*/ 101 h 101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64" h="101">
                      <a:moveTo>
                        <a:pt x="0" y="10"/>
                      </a:moveTo>
                      <a:lnTo>
                        <a:pt x="18" y="34"/>
                      </a:lnTo>
                      <a:lnTo>
                        <a:pt x="36" y="59"/>
                      </a:lnTo>
                      <a:lnTo>
                        <a:pt x="52" y="83"/>
                      </a:lnTo>
                      <a:lnTo>
                        <a:pt x="58" y="93"/>
                      </a:lnTo>
                      <a:lnTo>
                        <a:pt x="64" y="101"/>
                      </a:lnTo>
                      <a:lnTo>
                        <a:pt x="62" y="69"/>
                      </a:lnTo>
                      <a:lnTo>
                        <a:pt x="58" y="41"/>
                      </a:lnTo>
                      <a:lnTo>
                        <a:pt x="54" y="20"/>
                      </a:lnTo>
                      <a:lnTo>
                        <a:pt x="52" y="0"/>
                      </a:lnTo>
                      <a:lnTo>
                        <a:pt x="38" y="4"/>
                      </a:lnTo>
                      <a:lnTo>
                        <a:pt x="24" y="6"/>
                      </a:lnTo>
                      <a:lnTo>
                        <a:pt x="14" y="8"/>
                      </a:lnTo>
                      <a:lnTo>
                        <a:pt x="12" y="8"/>
                      </a:lnTo>
                      <a:lnTo>
                        <a:pt x="10" y="8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solidFill>
                  <a:srgbClr val="B89D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204" name="Freeform 212"/>
                <p:cNvSpPr>
                  <a:spLocks/>
                </p:cNvSpPr>
                <p:nvPr/>
              </p:nvSpPr>
              <p:spPr bwMode="auto">
                <a:xfrm>
                  <a:off x="4757" y="2252"/>
                  <a:ext cx="32" cy="51"/>
                </a:xfrm>
                <a:custGeom>
                  <a:avLst/>
                  <a:gdLst>
                    <a:gd name="T0" fmla="*/ 0 w 64"/>
                    <a:gd name="T1" fmla="*/ 3 h 101"/>
                    <a:gd name="T2" fmla="*/ 4 w 64"/>
                    <a:gd name="T3" fmla="*/ 9 h 101"/>
                    <a:gd name="T4" fmla="*/ 9 w 64"/>
                    <a:gd name="T5" fmla="*/ 15 h 101"/>
                    <a:gd name="T6" fmla="*/ 13 w 64"/>
                    <a:gd name="T7" fmla="*/ 21 h 101"/>
                    <a:gd name="T8" fmla="*/ 14 w 64"/>
                    <a:gd name="T9" fmla="*/ 24 h 101"/>
                    <a:gd name="T10" fmla="*/ 16 w 64"/>
                    <a:gd name="T11" fmla="*/ 26 h 101"/>
                    <a:gd name="T12" fmla="*/ 15 w 64"/>
                    <a:gd name="T13" fmla="*/ 18 h 101"/>
                    <a:gd name="T14" fmla="*/ 14 w 64"/>
                    <a:gd name="T15" fmla="*/ 11 h 101"/>
                    <a:gd name="T16" fmla="*/ 13 w 64"/>
                    <a:gd name="T17" fmla="*/ 5 h 101"/>
                    <a:gd name="T18" fmla="*/ 13 w 64"/>
                    <a:gd name="T19" fmla="*/ 0 h 101"/>
                    <a:gd name="T20" fmla="*/ 9 w 64"/>
                    <a:gd name="T21" fmla="*/ 1 h 101"/>
                    <a:gd name="T22" fmla="*/ 6 w 64"/>
                    <a:gd name="T23" fmla="*/ 2 h 101"/>
                    <a:gd name="T24" fmla="*/ 3 w 64"/>
                    <a:gd name="T25" fmla="*/ 2 h 101"/>
                    <a:gd name="T26" fmla="*/ 3 w 64"/>
                    <a:gd name="T27" fmla="*/ 2 h 101"/>
                    <a:gd name="T28" fmla="*/ 2 w 64"/>
                    <a:gd name="T29" fmla="*/ 2 h 101"/>
                    <a:gd name="T30" fmla="*/ 0 w 64"/>
                    <a:gd name="T31" fmla="*/ 3 h 101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64"/>
                    <a:gd name="T49" fmla="*/ 0 h 101"/>
                    <a:gd name="T50" fmla="*/ 64 w 64"/>
                    <a:gd name="T51" fmla="*/ 101 h 101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64" h="101">
                      <a:moveTo>
                        <a:pt x="0" y="10"/>
                      </a:moveTo>
                      <a:lnTo>
                        <a:pt x="18" y="34"/>
                      </a:lnTo>
                      <a:lnTo>
                        <a:pt x="36" y="59"/>
                      </a:lnTo>
                      <a:lnTo>
                        <a:pt x="52" y="83"/>
                      </a:lnTo>
                      <a:lnTo>
                        <a:pt x="58" y="93"/>
                      </a:lnTo>
                      <a:lnTo>
                        <a:pt x="64" y="101"/>
                      </a:lnTo>
                      <a:lnTo>
                        <a:pt x="62" y="69"/>
                      </a:lnTo>
                      <a:lnTo>
                        <a:pt x="58" y="41"/>
                      </a:lnTo>
                      <a:lnTo>
                        <a:pt x="54" y="20"/>
                      </a:lnTo>
                      <a:lnTo>
                        <a:pt x="52" y="0"/>
                      </a:lnTo>
                      <a:lnTo>
                        <a:pt x="38" y="4"/>
                      </a:lnTo>
                      <a:lnTo>
                        <a:pt x="24" y="6"/>
                      </a:lnTo>
                      <a:lnTo>
                        <a:pt x="14" y="8"/>
                      </a:lnTo>
                      <a:lnTo>
                        <a:pt x="12" y="8"/>
                      </a:lnTo>
                      <a:lnTo>
                        <a:pt x="10" y="8"/>
                      </a:lnTo>
                      <a:lnTo>
                        <a:pt x="0" y="10"/>
                      </a:lnTo>
                    </a:path>
                  </a:pathLst>
                </a:custGeom>
                <a:noFill/>
                <a:ln w="12700">
                  <a:solidFill>
                    <a:srgbClr val="B89D85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sp>
            <p:nvSpPr>
              <p:cNvPr id="172" name="Freeform 213"/>
              <p:cNvSpPr>
                <a:spLocks/>
              </p:cNvSpPr>
              <p:nvPr/>
            </p:nvSpPr>
            <p:spPr bwMode="auto">
              <a:xfrm>
                <a:off x="4703" y="2082"/>
                <a:ext cx="74" cy="66"/>
              </a:xfrm>
              <a:custGeom>
                <a:avLst/>
                <a:gdLst>
                  <a:gd name="T0" fmla="*/ 0 w 148"/>
                  <a:gd name="T1" fmla="*/ 0 h 132"/>
                  <a:gd name="T2" fmla="*/ 1 w 148"/>
                  <a:gd name="T3" fmla="*/ 0 h 132"/>
                  <a:gd name="T4" fmla="*/ 1 w 148"/>
                  <a:gd name="T5" fmla="*/ 1 h 132"/>
                  <a:gd name="T6" fmla="*/ 5 w 148"/>
                  <a:gd name="T7" fmla="*/ 2 h 132"/>
                  <a:gd name="T8" fmla="*/ 9 w 148"/>
                  <a:gd name="T9" fmla="*/ 5 h 132"/>
                  <a:gd name="T10" fmla="*/ 14 w 148"/>
                  <a:gd name="T11" fmla="*/ 9 h 132"/>
                  <a:gd name="T12" fmla="*/ 20 w 148"/>
                  <a:gd name="T13" fmla="*/ 14 h 132"/>
                  <a:gd name="T14" fmla="*/ 26 w 148"/>
                  <a:gd name="T15" fmla="*/ 20 h 132"/>
                  <a:gd name="T16" fmla="*/ 33 w 148"/>
                  <a:gd name="T17" fmla="*/ 26 h 132"/>
                  <a:gd name="T18" fmla="*/ 37 w 148"/>
                  <a:gd name="T19" fmla="*/ 33 h 13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8"/>
                  <a:gd name="T31" fmla="*/ 0 h 132"/>
                  <a:gd name="T32" fmla="*/ 148 w 148"/>
                  <a:gd name="T33" fmla="*/ 132 h 13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8" h="132">
                    <a:moveTo>
                      <a:pt x="0" y="0"/>
                    </a:moveTo>
                    <a:lnTo>
                      <a:pt x="2" y="0"/>
                    </a:lnTo>
                    <a:lnTo>
                      <a:pt x="4" y="2"/>
                    </a:lnTo>
                    <a:lnTo>
                      <a:pt x="18" y="10"/>
                    </a:lnTo>
                    <a:lnTo>
                      <a:pt x="36" y="22"/>
                    </a:lnTo>
                    <a:lnTo>
                      <a:pt x="58" y="38"/>
                    </a:lnTo>
                    <a:lnTo>
                      <a:pt x="82" y="58"/>
                    </a:lnTo>
                    <a:lnTo>
                      <a:pt x="106" y="80"/>
                    </a:lnTo>
                    <a:lnTo>
                      <a:pt x="130" y="106"/>
                    </a:lnTo>
                    <a:lnTo>
                      <a:pt x="148" y="132"/>
                    </a:lnTo>
                  </a:path>
                </a:pathLst>
              </a:custGeom>
              <a:noFill/>
              <a:ln w="793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grpSp>
            <p:nvGrpSpPr>
              <p:cNvPr id="173" name="Group 214"/>
              <p:cNvGrpSpPr>
                <a:grpSpLocks/>
              </p:cNvGrpSpPr>
              <p:nvPr/>
            </p:nvGrpSpPr>
            <p:grpSpPr bwMode="auto">
              <a:xfrm>
                <a:off x="4747" y="2146"/>
                <a:ext cx="43" cy="80"/>
                <a:chOff x="4747" y="2146"/>
                <a:chExt cx="43" cy="80"/>
              </a:xfrm>
            </p:grpSpPr>
            <p:sp>
              <p:nvSpPr>
                <p:cNvPr id="201" name="Freeform 215"/>
                <p:cNvSpPr>
                  <a:spLocks/>
                </p:cNvSpPr>
                <p:nvPr/>
              </p:nvSpPr>
              <p:spPr bwMode="auto">
                <a:xfrm>
                  <a:off x="4747" y="2146"/>
                  <a:ext cx="43" cy="80"/>
                </a:xfrm>
                <a:custGeom>
                  <a:avLst/>
                  <a:gdLst>
                    <a:gd name="T0" fmla="*/ 19 w 86"/>
                    <a:gd name="T1" fmla="*/ 40 h 160"/>
                    <a:gd name="T2" fmla="*/ 22 w 86"/>
                    <a:gd name="T3" fmla="*/ 26 h 160"/>
                    <a:gd name="T4" fmla="*/ 18 w 86"/>
                    <a:gd name="T5" fmla="*/ 0 h 160"/>
                    <a:gd name="T6" fmla="*/ 17 w 86"/>
                    <a:gd name="T7" fmla="*/ 0 h 160"/>
                    <a:gd name="T8" fmla="*/ 18 w 86"/>
                    <a:gd name="T9" fmla="*/ 0 h 160"/>
                    <a:gd name="T10" fmla="*/ 15 w 86"/>
                    <a:gd name="T11" fmla="*/ 3 h 160"/>
                    <a:gd name="T12" fmla="*/ 12 w 86"/>
                    <a:gd name="T13" fmla="*/ 5 h 160"/>
                    <a:gd name="T14" fmla="*/ 6 w 86"/>
                    <a:gd name="T15" fmla="*/ 10 h 160"/>
                    <a:gd name="T16" fmla="*/ 4 w 86"/>
                    <a:gd name="T17" fmla="*/ 11 h 160"/>
                    <a:gd name="T18" fmla="*/ 2 w 86"/>
                    <a:gd name="T19" fmla="*/ 13 h 160"/>
                    <a:gd name="T20" fmla="*/ 1 w 86"/>
                    <a:gd name="T21" fmla="*/ 14 h 160"/>
                    <a:gd name="T22" fmla="*/ 0 w 86"/>
                    <a:gd name="T23" fmla="*/ 14 h 160"/>
                    <a:gd name="T24" fmla="*/ 1 w 86"/>
                    <a:gd name="T25" fmla="*/ 14 h 160"/>
                    <a:gd name="T26" fmla="*/ 1 w 86"/>
                    <a:gd name="T27" fmla="*/ 15 h 160"/>
                    <a:gd name="T28" fmla="*/ 3 w 86"/>
                    <a:gd name="T29" fmla="*/ 17 h 160"/>
                    <a:gd name="T30" fmla="*/ 5 w 86"/>
                    <a:gd name="T31" fmla="*/ 19 h 160"/>
                    <a:gd name="T32" fmla="*/ 9 w 86"/>
                    <a:gd name="T33" fmla="*/ 22 h 160"/>
                    <a:gd name="T34" fmla="*/ 11 w 86"/>
                    <a:gd name="T35" fmla="*/ 26 h 160"/>
                    <a:gd name="T36" fmla="*/ 15 w 86"/>
                    <a:gd name="T37" fmla="*/ 33 h 160"/>
                    <a:gd name="T38" fmla="*/ 19 w 86"/>
                    <a:gd name="T39" fmla="*/ 40 h 160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86"/>
                    <a:gd name="T61" fmla="*/ 0 h 160"/>
                    <a:gd name="T62" fmla="*/ 86 w 86"/>
                    <a:gd name="T63" fmla="*/ 160 h 160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86" h="160">
                      <a:moveTo>
                        <a:pt x="74" y="160"/>
                      </a:moveTo>
                      <a:lnTo>
                        <a:pt x="86" y="106"/>
                      </a:lnTo>
                      <a:lnTo>
                        <a:pt x="70" y="0"/>
                      </a:lnTo>
                      <a:lnTo>
                        <a:pt x="68" y="0"/>
                      </a:lnTo>
                      <a:lnTo>
                        <a:pt x="70" y="0"/>
                      </a:lnTo>
                      <a:lnTo>
                        <a:pt x="60" y="10"/>
                      </a:lnTo>
                      <a:lnTo>
                        <a:pt x="50" y="20"/>
                      </a:lnTo>
                      <a:lnTo>
                        <a:pt x="26" y="38"/>
                      </a:lnTo>
                      <a:lnTo>
                        <a:pt x="16" y="46"/>
                      </a:lnTo>
                      <a:lnTo>
                        <a:pt x="8" y="52"/>
                      </a:lnTo>
                      <a:lnTo>
                        <a:pt x="2" y="56"/>
                      </a:lnTo>
                      <a:lnTo>
                        <a:pt x="0" y="58"/>
                      </a:lnTo>
                      <a:lnTo>
                        <a:pt x="2" y="58"/>
                      </a:lnTo>
                      <a:lnTo>
                        <a:pt x="6" y="62"/>
                      </a:lnTo>
                      <a:lnTo>
                        <a:pt x="14" y="66"/>
                      </a:lnTo>
                      <a:lnTo>
                        <a:pt x="22" y="74"/>
                      </a:lnTo>
                      <a:lnTo>
                        <a:pt x="34" y="88"/>
                      </a:lnTo>
                      <a:lnTo>
                        <a:pt x="46" y="106"/>
                      </a:lnTo>
                      <a:lnTo>
                        <a:pt x="60" y="130"/>
                      </a:lnTo>
                      <a:lnTo>
                        <a:pt x="74" y="160"/>
                      </a:lnTo>
                      <a:close/>
                    </a:path>
                  </a:pathLst>
                </a:custGeom>
                <a:solidFill>
                  <a:srgbClr val="B89D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202" name="Freeform 216"/>
                <p:cNvSpPr>
                  <a:spLocks/>
                </p:cNvSpPr>
                <p:nvPr/>
              </p:nvSpPr>
              <p:spPr bwMode="auto">
                <a:xfrm>
                  <a:off x="4747" y="2146"/>
                  <a:ext cx="43" cy="80"/>
                </a:xfrm>
                <a:custGeom>
                  <a:avLst/>
                  <a:gdLst>
                    <a:gd name="T0" fmla="*/ 19 w 86"/>
                    <a:gd name="T1" fmla="*/ 40 h 160"/>
                    <a:gd name="T2" fmla="*/ 22 w 86"/>
                    <a:gd name="T3" fmla="*/ 26 h 160"/>
                    <a:gd name="T4" fmla="*/ 18 w 86"/>
                    <a:gd name="T5" fmla="*/ 0 h 160"/>
                    <a:gd name="T6" fmla="*/ 17 w 86"/>
                    <a:gd name="T7" fmla="*/ 0 h 160"/>
                    <a:gd name="T8" fmla="*/ 18 w 86"/>
                    <a:gd name="T9" fmla="*/ 0 h 160"/>
                    <a:gd name="T10" fmla="*/ 15 w 86"/>
                    <a:gd name="T11" fmla="*/ 3 h 160"/>
                    <a:gd name="T12" fmla="*/ 12 w 86"/>
                    <a:gd name="T13" fmla="*/ 5 h 160"/>
                    <a:gd name="T14" fmla="*/ 6 w 86"/>
                    <a:gd name="T15" fmla="*/ 10 h 160"/>
                    <a:gd name="T16" fmla="*/ 4 w 86"/>
                    <a:gd name="T17" fmla="*/ 11 h 160"/>
                    <a:gd name="T18" fmla="*/ 2 w 86"/>
                    <a:gd name="T19" fmla="*/ 13 h 160"/>
                    <a:gd name="T20" fmla="*/ 1 w 86"/>
                    <a:gd name="T21" fmla="*/ 14 h 160"/>
                    <a:gd name="T22" fmla="*/ 0 w 86"/>
                    <a:gd name="T23" fmla="*/ 14 h 160"/>
                    <a:gd name="T24" fmla="*/ 1 w 86"/>
                    <a:gd name="T25" fmla="*/ 14 h 160"/>
                    <a:gd name="T26" fmla="*/ 1 w 86"/>
                    <a:gd name="T27" fmla="*/ 15 h 160"/>
                    <a:gd name="T28" fmla="*/ 3 w 86"/>
                    <a:gd name="T29" fmla="*/ 17 h 160"/>
                    <a:gd name="T30" fmla="*/ 5 w 86"/>
                    <a:gd name="T31" fmla="*/ 19 h 160"/>
                    <a:gd name="T32" fmla="*/ 9 w 86"/>
                    <a:gd name="T33" fmla="*/ 22 h 160"/>
                    <a:gd name="T34" fmla="*/ 11 w 86"/>
                    <a:gd name="T35" fmla="*/ 26 h 160"/>
                    <a:gd name="T36" fmla="*/ 15 w 86"/>
                    <a:gd name="T37" fmla="*/ 33 h 160"/>
                    <a:gd name="T38" fmla="*/ 19 w 86"/>
                    <a:gd name="T39" fmla="*/ 40 h 160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86"/>
                    <a:gd name="T61" fmla="*/ 0 h 160"/>
                    <a:gd name="T62" fmla="*/ 86 w 86"/>
                    <a:gd name="T63" fmla="*/ 160 h 160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86" h="160">
                      <a:moveTo>
                        <a:pt x="74" y="160"/>
                      </a:moveTo>
                      <a:lnTo>
                        <a:pt x="86" y="106"/>
                      </a:lnTo>
                      <a:lnTo>
                        <a:pt x="70" y="0"/>
                      </a:lnTo>
                      <a:lnTo>
                        <a:pt x="68" y="0"/>
                      </a:lnTo>
                      <a:lnTo>
                        <a:pt x="70" y="0"/>
                      </a:lnTo>
                      <a:lnTo>
                        <a:pt x="60" y="10"/>
                      </a:lnTo>
                      <a:lnTo>
                        <a:pt x="50" y="20"/>
                      </a:lnTo>
                      <a:lnTo>
                        <a:pt x="26" y="38"/>
                      </a:lnTo>
                      <a:lnTo>
                        <a:pt x="16" y="46"/>
                      </a:lnTo>
                      <a:lnTo>
                        <a:pt x="8" y="52"/>
                      </a:lnTo>
                      <a:lnTo>
                        <a:pt x="2" y="56"/>
                      </a:lnTo>
                      <a:lnTo>
                        <a:pt x="0" y="58"/>
                      </a:lnTo>
                      <a:lnTo>
                        <a:pt x="2" y="58"/>
                      </a:lnTo>
                      <a:lnTo>
                        <a:pt x="6" y="62"/>
                      </a:lnTo>
                      <a:lnTo>
                        <a:pt x="14" y="66"/>
                      </a:lnTo>
                      <a:lnTo>
                        <a:pt x="22" y="74"/>
                      </a:lnTo>
                      <a:lnTo>
                        <a:pt x="34" y="88"/>
                      </a:lnTo>
                      <a:lnTo>
                        <a:pt x="46" y="106"/>
                      </a:lnTo>
                      <a:lnTo>
                        <a:pt x="60" y="130"/>
                      </a:lnTo>
                      <a:lnTo>
                        <a:pt x="74" y="160"/>
                      </a:lnTo>
                    </a:path>
                  </a:pathLst>
                </a:custGeom>
                <a:noFill/>
                <a:ln w="7938">
                  <a:solidFill>
                    <a:srgbClr val="B89D85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sp>
            <p:nvSpPr>
              <p:cNvPr id="174" name="Freeform 217"/>
              <p:cNvSpPr>
                <a:spLocks/>
              </p:cNvSpPr>
              <p:nvPr/>
            </p:nvSpPr>
            <p:spPr bwMode="auto">
              <a:xfrm>
                <a:off x="4747" y="2146"/>
                <a:ext cx="43" cy="80"/>
              </a:xfrm>
              <a:custGeom>
                <a:avLst/>
                <a:gdLst>
                  <a:gd name="T0" fmla="*/ 19 w 86"/>
                  <a:gd name="T1" fmla="*/ 40 h 160"/>
                  <a:gd name="T2" fmla="*/ 22 w 86"/>
                  <a:gd name="T3" fmla="*/ 26 h 160"/>
                  <a:gd name="T4" fmla="*/ 18 w 86"/>
                  <a:gd name="T5" fmla="*/ 0 h 160"/>
                  <a:gd name="T6" fmla="*/ 17 w 86"/>
                  <a:gd name="T7" fmla="*/ 0 h 160"/>
                  <a:gd name="T8" fmla="*/ 18 w 86"/>
                  <a:gd name="T9" fmla="*/ 0 h 160"/>
                  <a:gd name="T10" fmla="*/ 15 w 86"/>
                  <a:gd name="T11" fmla="*/ 3 h 160"/>
                  <a:gd name="T12" fmla="*/ 12 w 86"/>
                  <a:gd name="T13" fmla="*/ 5 h 160"/>
                  <a:gd name="T14" fmla="*/ 6 w 86"/>
                  <a:gd name="T15" fmla="*/ 10 h 160"/>
                  <a:gd name="T16" fmla="*/ 4 w 86"/>
                  <a:gd name="T17" fmla="*/ 11 h 160"/>
                  <a:gd name="T18" fmla="*/ 2 w 86"/>
                  <a:gd name="T19" fmla="*/ 13 h 160"/>
                  <a:gd name="T20" fmla="*/ 1 w 86"/>
                  <a:gd name="T21" fmla="*/ 14 h 160"/>
                  <a:gd name="T22" fmla="*/ 0 w 86"/>
                  <a:gd name="T23" fmla="*/ 14 h 160"/>
                  <a:gd name="T24" fmla="*/ 1 w 86"/>
                  <a:gd name="T25" fmla="*/ 14 h 160"/>
                  <a:gd name="T26" fmla="*/ 1 w 86"/>
                  <a:gd name="T27" fmla="*/ 15 h 160"/>
                  <a:gd name="T28" fmla="*/ 3 w 86"/>
                  <a:gd name="T29" fmla="*/ 17 h 160"/>
                  <a:gd name="T30" fmla="*/ 5 w 86"/>
                  <a:gd name="T31" fmla="*/ 19 h 160"/>
                  <a:gd name="T32" fmla="*/ 9 w 86"/>
                  <a:gd name="T33" fmla="*/ 22 h 160"/>
                  <a:gd name="T34" fmla="*/ 11 w 86"/>
                  <a:gd name="T35" fmla="*/ 26 h 160"/>
                  <a:gd name="T36" fmla="*/ 15 w 86"/>
                  <a:gd name="T37" fmla="*/ 33 h 160"/>
                  <a:gd name="T38" fmla="*/ 19 w 86"/>
                  <a:gd name="T39" fmla="*/ 40 h 16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86"/>
                  <a:gd name="T61" fmla="*/ 0 h 160"/>
                  <a:gd name="T62" fmla="*/ 86 w 86"/>
                  <a:gd name="T63" fmla="*/ 160 h 160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86" h="160">
                    <a:moveTo>
                      <a:pt x="74" y="160"/>
                    </a:moveTo>
                    <a:lnTo>
                      <a:pt x="86" y="106"/>
                    </a:lnTo>
                    <a:lnTo>
                      <a:pt x="70" y="0"/>
                    </a:lnTo>
                    <a:lnTo>
                      <a:pt x="68" y="0"/>
                    </a:lnTo>
                    <a:lnTo>
                      <a:pt x="70" y="0"/>
                    </a:lnTo>
                    <a:lnTo>
                      <a:pt x="60" y="10"/>
                    </a:lnTo>
                    <a:lnTo>
                      <a:pt x="50" y="20"/>
                    </a:lnTo>
                    <a:lnTo>
                      <a:pt x="26" y="38"/>
                    </a:lnTo>
                    <a:lnTo>
                      <a:pt x="16" y="46"/>
                    </a:lnTo>
                    <a:lnTo>
                      <a:pt x="8" y="52"/>
                    </a:lnTo>
                    <a:lnTo>
                      <a:pt x="2" y="56"/>
                    </a:lnTo>
                    <a:lnTo>
                      <a:pt x="0" y="58"/>
                    </a:lnTo>
                    <a:lnTo>
                      <a:pt x="2" y="58"/>
                    </a:lnTo>
                    <a:lnTo>
                      <a:pt x="6" y="62"/>
                    </a:lnTo>
                    <a:lnTo>
                      <a:pt x="14" y="66"/>
                    </a:lnTo>
                    <a:lnTo>
                      <a:pt x="22" y="74"/>
                    </a:lnTo>
                    <a:lnTo>
                      <a:pt x="34" y="88"/>
                    </a:lnTo>
                    <a:lnTo>
                      <a:pt x="46" y="106"/>
                    </a:lnTo>
                    <a:lnTo>
                      <a:pt x="60" y="130"/>
                    </a:lnTo>
                    <a:lnTo>
                      <a:pt x="74" y="160"/>
                    </a:lnTo>
                  </a:path>
                </a:pathLst>
              </a:custGeom>
              <a:noFill/>
              <a:ln w="7938">
                <a:solidFill>
                  <a:srgbClr val="B89D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75" name="Freeform 218"/>
              <p:cNvSpPr>
                <a:spLocks/>
              </p:cNvSpPr>
              <p:nvPr/>
            </p:nvSpPr>
            <p:spPr bwMode="auto">
              <a:xfrm>
                <a:off x="4556" y="2190"/>
                <a:ext cx="228" cy="78"/>
              </a:xfrm>
              <a:custGeom>
                <a:avLst/>
                <a:gdLst>
                  <a:gd name="T0" fmla="*/ 0 w 455"/>
                  <a:gd name="T1" fmla="*/ 6 h 156"/>
                  <a:gd name="T2" fmla="*/ 1 w 455"/>
                  <a:gd name="T3" fmla="*/ 6 h 156"/>
                  <a:gd name="T4" fmla="*/ 4 w 455"/>
                  <a:gd name="T5" fmla="*/ 3 h 156"/>
                  <a:gd name="T6" fmla="*/ 7 w 455"/>
                  <a:gd name="T7" fmla="*/ 7 h 156"/>
                  <a:gd name="T8" fmla="*/ 18 w 455"/>
                  <a:gd name="T9" fmla="*/ 12 h 156"/>
                  <a:gd name="T10" fmla="*/ 26 w 455"/>
                  <a:gd name="T11" fmla="*/ 13 h 156"/>
                  <a:gd name="T12" fmla="*/ 29 w 455"/>
                  <a:gd name="T13" fmla="*/ 20 h 156"/>
                  <a:gd name="T14" fmla="*/ 36 w 455"/>
                  <a:gd name="T15" fmla="*/ 28 h 156"/>
                  <a:gd name="T16" fmla="*/ 40 w 455"/>
                  <a:gd name="T17" fmla="*/ 29 h 156"/>
                  <a:gd name="T18" fmla="*/ 44 w 455"/>
                  <a:gd name="T19" fmla="*/ 30 h 156"/>
                  <a:gd name="T20" fmla="*/ 51 w 455"/>
                  <a:gd name="T21" fmla="*/ 30 h 156"/>
                  <a:gd name="T22" fmla="*/ 57 w 455"/>
                  <a:gd name="T23" fmla="*/ 31 h 156"/>
                  <a:gd name="T24" fmla="*/ 56 w 455"/>
                  <a:gd name="T25" fmla="*/ 30 h 156"/>
                  <a:gd name="T26" fmla="*/ 58 w 455"/>
                  <a:gd name="T27" fmla="*/ 31 h 156"/>
                  <a:gd name="T28" fmla="*/ 60 w 455"/>
                  <a:gd name="T29" fmla="*/ 32 h 156"/>
                  <a:gd name="T30" fmla="*/ 67 w 455"/>
                  <a:gd name="T31" fmla="*/ 37 h 156"/>
                  <a:gd name="T32" fmla="*/ 70 w 455"/>
                  <a:gd name="T33" fmla="*/ 35 h 156"/>
                  <a:gd name="T34" fmla="*/ 69 w 455"/>
                  <a:gd name="T35" fmla="*/ 38 h 156"/>
                  <a:gd name="T36" fmla="*/ 70 w 455"/>
                  <a:gd name="T37" fmla="*/ 39 h 156"/>
                  <a:gd name="T38" fmla="*/ 72 w 455"/>
                  <a:gd name="T39" fmla="*/ 39 h 156"/>
                  <a:gd name="T40" fmla="*/ 104 w 455"/>
                  <a:gd name="T41" fmla="*/ 36 h 156"/>
                  <a:gd name="T42" fmla="*/ 105 w 455"/>
                  <a:gd name="T43" fmla="*/ 36 h 156"/>
                  <a:gd name="T44" fmla="*/ 108 w 455"/>
                  <a:gd name="T45" fmla="*/ 35 h 156"/>
                  <a:gd name="T46" fmla="*/ 107 w 455"/>
                  <a:gd name="T47" fmla="*/ 35 h 156"/>
                  <a:gd name="T48" fmla="*/ 110 w 455"/>
                  <a:gd name="T49" fmla="*/ 31 h 156"/>
                  <a:gd name="T50" fmla="*/ 111 w 455"/>
                  <a:gd name="T51" fmla="*/ 34 h 156"/>
                  <a:gd name="T52" fmla="*/ 111 w 455"/>
                  <a:gd name="T53" fmla="*/ 28 h 156"/>
                  <a:gd name="T54" fmla="*/ 107 w 455"/>
                  <a:gd name="T55" fmla="*/ 28 h 156"/>
                  <a:gd name="T56" fmla="*/ 103 w 455"/>
                  <a:gd name="T57" fmla="*/ 30 h 156"/>
                  <a:gd name="T58" fmla="*/ 102 w 455"/>
                  <a:gd name="T59" fmla="*/ 30 h 156"/>
                  <a:gd name="T60" fmla="*/ 103 w 455"/>
                  <a:gd name="T61" fmla="*/ 30 h 156"/>
                  <a:gd name="T62" fmla="*/ 72 w 455"/>
                  <a:gd name="T63" fmla="*/ 36 h 156"/>
                  <a:gd name="T64" fmla="*/ 73 w 455"/>
                  <a:gd name="T65" fmla="*/ 33 h 156"/>
                  <a:gd name="T66" fmla="*/ 74 w 455"/>
                  <a:gd name="T67" fmla="*/ 34 h 156"/>
                  <a:gd name="T68" fmla="*/ 71 w 455"/>
                  <a:gd name="T69" fmla="*/ 32 h 156"/>
                  <a:gd name="T70" fmla="*/ 67 w 455"/>
                  <a:gd name="T71" fmla="*/ 29 h 156"/>
                  <a:gd name="T72" fmla="*/ 61 w 455"/>
                  <a:gd name="T73" fmla="*/ 26 h 156"/>
                  <a:gd name="T74" fmla="*/ 58 w 455"/>
                  <a:gd name="T75" fmla="*/ 28 h 156"/>
                  <a:gd name="T76" fmla="*/ 58 w 455"/>
                  <a:gd name="T77" fmla="*/ 25 h 156"/>
                  <a:gd name="T78" fmla="*/ 54 w 455"/>
                  <a:gd name="T79" fmla="*/ 24 h 156"/>
                  <a:gd name="T80" fmla="*/ 48 w 455"/>
                  <a:gd name="T81" fmla="*/ 24 h 156"/>
                  <a:gd name="T82" fmla="*/ 41 w 455"/>
                  <a:gd name="T83" fmla="*/ 24 h 156"/>
                  <a:gd name="T84" fmla="*/ 42 w 455"/>
                  <a:gd name="T85" fmla="*/ 24 h 156"/>
                  <a:gd name="T86" fmla="*/ 38 w 455"/>
                  <a:gd name="T87" fmla="*/ 26 h 156"/>
                  <a:gd name="T88" fmla="*/ 39 w 455"/>
                  <a:gd name="T89" fmla="*/ 22 h 156"/>
                  <a:gd name="T90" fmla="*/ 28 w 455"/>
                  <a:gd name="T91" fmla="*/ 10 h 156"/>
                  <a:gd name="T92" fmla="*/ 21 w 455"/>
                  <a:gd name="T93" fmla="*/ 6 h 156"/>
                  <a:gd name="T94" fmla="*/ 10 w 455"/>
                  <a:gd name="T95" fmla="*/ 2 h 156"/>
                  <a:gd name="T96" fmla="*/ 4 w 455"/>
                  <a:gd name="T97" fmla="*/ 1 h 156"/>
                  <a:gd name="T98" fmla="*/ 1 w 455"/>
                  <a:gd name="T99" fmla="*/ 0 h 15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455"/>
                  <a:gd name="T151" fmla="*/ 0 h 156"/>
                  <a:gd name="T152" fmla="*/ 455 w 455"/>
                  <a:gd name="T153" fmla="*/ 156 h 15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455" h="156">
                    <a:moveTo>
                      <a:pt x="2" y="0"/>
                    </a:moveTo>
                    <a:lnTo>
                      <a:pt x="0" y="24"/>
                    </a:lnTo>
                    <a:lnTo>
                      <a:pt x="2" y="24"/>
                    </a:lnTo>
                    <a:lnTo>
                      <a:pt x="4" y="24"/>
                    </a:lnTo>
                    <a:lnTo>
                      <a:pt x="16" y="26"/>
                    </a:lnTo>
                    <a:lnTo>
                      <a:pt x="16" y="14"/>
                    </a:lnTo>
                    <a:lnTo>
                      <a:pt x="10" y="26"/>
                    </a:lnTo>
                    <a:lnTo>
                      <a:pt x="28" y="30"/>
                    </a:lnTo>
                    <a:lnTo>
                      <a:pt x="48" y="36"/>
                    </a:lnTo>
                    <a:lnTo>
                      <a:pt x="72" y="48"/>
                    </a:lnTo>
                    <a:lnTo>
                      <a:pt x="95" y="62"/>
                    </a:lnTo>
                    <a:lnTo>
                      <a:pt x="101" y="52"/>
                    </a:lnTo>
                    <a:lnTo>
                      <a:pt x="91" y="60"/>
                    </a:lnTo>
                    <a:lnTo>
                      <a:pt x="115" y="80"/>
                    </a:lnTo>
                    <a:lnTo>
                      <a:pt x="137" y="108"/>
                    </a:lnTo>
                    <a:lnTo>
                      <a:pt x="143" y="112"/>
                    </a:lnTo>
                    <a:lnTo>
                      <a:pt x="147" y="114"/>
                    </a:lnTo>
                    <a:lnTo>
                      <a:pt x="157" y="118"/>
                    </a:lnTo>
                    <a:lnTo>
                      <a:pt x="163" y="120"/>
                    </a:lnTo>
                    <a:lnTo>
                      <a:pt x="175" y="122"/>
                    </a:lnTo>
                    <a:lnTo>
                      <a:pt x="189" y="122"/>
                    </a:lnTo>
                    <a:lnTo>
                      <a:pt x="203" y="122"/>
                    </a:lnTo>
                    <a:lnTo>
                      <a:pt x="215" y="122"/>
                    </a:lnTo>
                    <a:lnTo>
                      <a:pt x="225" y="124"/>
                    </a:lnTo>
                    <a:lnTo>
                      <a:pt x="225" y="112"/>
                    </a:lnTo>
                    <a:lnTo>
                      <a:pt x="221" y="122"/>
                    </a:lnTo>
                    <a:lnTo>
                      <a:pt x="227" y="124"/>
                    </a:lnTo>
                    <a:lnTo>
                      <a:pt x="229" y="124"/>
                    </a:lnTo>
                    <a:lnTo>
                      <a:pt x="231" y="126"/>
                    </a:lnTo>
                    <a:lnTo>
                      <a:pt x="237" y="128"/>
                    </a:lnTo>
                    <a:lnTo>
                      <a:pt x="257" y="140"/>
                    </a:lnTo>
                    <a:lnTo>
                      <a:pt x="265" y="146"/>
                    </a:lnTo>
                    <a:lnTo>
                      <a:pt x="273" y="150"/>
                    </a:lnTo>
                    <a:lnTo>
                      <a:pt x="277" y="140"/>
                    </a:lnTo>
                    <a:lnTo>
                      <a:pt x="269" y="148"/>
                    </a:lnTo>
                    <a:lnTo>
                      <a:pt x="275" y="152"/>
                    </a:lnTo>
                    <a:lnTo>
                      <a:pt x="279" y="154"/>
                    </a:lnTo>
                    <a:lnTo>
                      <a:pt x="281" y="154"/>
                    </a:lnTo>
                    <a:lnTo>
                      <a:pt x="285" y="156"/>
                    </a:lnTo>
                    <a:lnTo>
                      <a:pt x="287" y="156"/>
                    </a:lnTo>
                    <a:lnTo>
                      <a:pt x="413" y="144"/>
                    </a:lnTo>
                    <a:lnTo>
                      <a:pt x="417" y="144"/>
                    </a:lnTo>
                    <a:lnTo>
                      <a:pt x="417" y="142"/>
                    </a:lnTo>
                    <a:lnTo>
                      <a:pt x="421" y="142"/>
                    </a:lnTo>
                    <a:lnTo>
                      <a:pt x="431" y="138"/>
                    </a:lnTo>
                    <a:lnTo>
                      <a:pt x="427" y="126"/>
                    </a:lnTo>
                    <a:lnTo>
                      <a:pt x="427" y="138"/>
                    </a:lnTo>
                    <a:lnTo>
                      <a:pt x="439" y="136"/>
                    </a:lnTo>
                    <a:lnTo>
                      <a:pt x="439" y="124"/>
                    </a:lnTo>
                    <a:lnTo>
                      <a:pt x="433" y="136"/>
                    </a:lnTo>
                    <a:lnTo>
                      <a:pt x="443" y="136"/>
                    </a:lnTo>
                    <a:lnTo>
                      <a:pt x="455" y="116"/>
                    </a:lnTo>
                    <a:lnTo>
                      <a:pt x="443" y="114"/>
                    </a:lnTo>
                    <a:lnTo>
                      <a:pt x="439" y="112"/>
                    </a:lnTo>
                    <a:lnTo>
                      <a:pt x="427" y="114"/>
                    </a:lnTo>
                    <a:lnTo>
                      <a:pt x="421" y="116"/>
                    </a:lnTo>
                    <a:lnTo>
                      <a:pt x="411" y="120"/>
                    </a:lnTo>
                    <a:lnTo>
                      <a:pt x="407" y="120"/>
                    </a:lnTo>
                    <a:lnTo>
                      <a:pt x="407" y="122"/>
                    </a:lnTo>
                    <a:lnTo>
                      <a:pt x="411" y="132"/>
                    </a:lnTo>
                    <a:lnTo>
                      <a:pt x="411" y="120"/>
                    </a:lnTo>
                    <a:lnTo>
                      <a:pt x="285" y="132"/>
                    </a:lnTo>
                    <a:lnTo>
                      <a:pt x="285" y="144"/>
                    </a:lnTo>
                    <a:lnTo>
                      <a:pt x="291" y="134"/>
                    </a:lnTo>
                    <a:lnTo>
                      <a:pt x="289" y="132"/>
                    </a:lnTo>
                    <a:lnTo>
                      <a:pt x="283" y="142"/>
                    </a:lnTo>
                    <a:lnTo>
                      <a:pt x="293" y="134"/>
                    </a:lnTo>
                    <a:lnTo>
                      <a:pt x="287" y="130"/>
                    </a:lnTo>
                    <a:lnTo>
                      <a:pt x="283" y="128"/>
                    </a:lnTo>
                    <a:lnTo>
                      <a:pt x="275" y="124"/>
                    </a:lnTo>
                    <a:lnTo>
                      <a:pt x="267" y="118"/>
                    </a:lnTo>
                    <a:lnTo>
                      <a:pt x="247" y="106"/>
                    </a:lnTo>
                    <a:lnTo>
                      <a:pt x="241" y="104"/>
                    </a:lnTo>
                    <a:lnTo>
                      <a:pt x="235" y="102"/>
                    </a:lnTo>
                    <a:lnTo>
                      <a:pt x="231" y="112"/>
                    </a:lnTo>
                    <a:lnTo>
                      <a:pt x="237" y="102"/>
                    </a:lnTo>
                    <a:lnTo>
                      <a:pt x="231" y="100"/>
                    </a:lnTo>
                    <a:lnTo>
                      <a:pt x="225" y="100"/>
                    </a:lnTo>
                    <a:lnTo>
                      <a:pt x="215" y="98"/>
                    </a:lnTo>
                    <a:lnTo>
                      <a:pt x="203" y="98"/>
                    </a:lnTo>
                    <a:lnTo>
                      <a:pt x="189" y="98"/>
                    </a:lnTo>
                    <a:lnTo>
                      <a:pt x="175" y="98"/>
                    </a:lnTo>
                    <a:lnTo>
                      <a:pt x="163" y="96"/>
                    </a:lnTo>
                    <a:lnTo>
                      <a:pt x="163" y="108"/>
                    </a:lnTo>
                    <a:lnTo>
                      <a:pt x="167" y="96"/>
                    </a:lnTo>
                    <a:lnTo>
                      <a:pt x="157" y="92"/>
                    </a:lnTo>
                    <a:lnTo>
                      <a:pt x="151" y="104"/>
                    </a:lnTo>
                    <a:lnTo>
                      <a:pt x="161" y="94"/>
                    </a:lnTo>
                    <a:lnTo>
                      <a:pt x="153" y="90"/>
                    </a:lnTo>
                    <a:lnTo>
                      <a:pt x="133" y="62"/>
                    </a:lnTo>
                    <a:lnTo>
                      <a:pt x="109" y="42"/>
                    </a:lnTo>
                    <a:lnTo>
                      <a:pt x="105" y="40"/>
                    </a:lnTo>
                    <a:lnTo>
                      <a:pt x="81" y="26"/>
                    </a:lnTo>
                    <a:lnTo>
                      <a:pt x="58" y="14"/>
                    </a:lnTo>
                    <a:lnTo>
                      <a:pt x="38" y="8"/>
                    </a:lnTo>
                    <a:lnTo>
                      <a:pt x="20" y="4"/>
                    </a:lnTo>
                    <a:lnTo>
                      <a:pt x="16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76" name="Freeform 219"/>
              <p:cNvSpPr>
                <a:spLocks/>
              </p:cNvSpPr>
              <p:nvPr/>
            </p:nvSpPr>
            <p:spPr bwMode="auto">
              <a:xfrm>
                <a:off x="4436" y="2047"/>
                <a:ext cx="100" cy="58"/>
              </a:xfrm>
              <a:custGeom>
                <a:avLst/>
                <a:gdLst>
                  <a:gd name="T0" fmla="*/ 0 w 200"/>
                  <a:gd name="T1" fmla="*/ 0 h 116"/>
                  <a:gd name="T2" fmla="*/ 1 w 200"/>
                  <a:gd name="T3" fmla="*/ 1 h 116"/>
                  <a:gd name="T4" fmla="*/ 2 w 200"/>
                  <a:gd name="T5" fmla="*/ 1 h 116"/>
                  <a:gd name="T6" fmla="*/ 3 w 200"/>
                  <a:gd name="T7" fmla="*/ 3 h 116"/>
                  <a:gd name="T8" fmla="*/ 6 w 200"/>
                  <a:gd name="T9" fmla="*/ 4 h 116"/>
                  <a:gd name="T10" fmla="*/ 12 w 200"/>
                  <a:gd name="T11" fmla="*/ 8 h 116"/>
                  <a:gd name="T12" fmla="*/ 19 w 200"/>
                  <a:gd name="T13" fmla="*/ 13 h 116"/>
                  <a:gd name="T14" fmla="*/ 27 w 200"/>
                  <a:gd name="T15" fmla="*/ 18 h 116"/>
                  <a:gd name="T16" fmla="*/ 35 w 200"/>
                  <a:gd name="T17" fmla="*/ 23 h 116"/>
                  <a:gd name="T18" fmla="*/ 43 w 200"/>
                  <a:gd name="T19" fmla="*/ 27 h 116"/>
                  <a:gd name="T20" fmla="*/ 50 w 200"/>
                  <a:gd name="T21" fmla="*/ 29 h 11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0"/>
                  <a:gd name="T34" fmla="*/ 0 h 116"/>
                  <a:gd name="T35" fmla="*/ 200 w 200"/>
                  <a:gd name="T36" fmla="*/ 116 h 11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0" h="116">
                    <a:moveTo>
                      <a:pt x="0" y="0"/>
                    </a:moveTo>
                    <a:lnTo>
                      <a:pt x="2" y="2"/>
                    </a:lnTo>
                    <a:lnTo>
                      <a:pt x="6" y="4"/>
                    </a:lnTo>
                    <a:lnTo>
                      <a:pt x="12" y="10"/>
                    </a:lnTo>
                    <a:lnTo>
                      <a:pt x="22" y="16"/>
                    </a:lnTo>
                    <a:lnTo>
                      <a:pt x="46" y="32"/>
                    </a:lnTo>
                    <a:lnTo>
                      <a:pt x="76" y="52"/>
                    </a:lnTo>
                    <a:lnTo>
                      <a:pt x="108" y="72"/>
                    </a:lnTo>
                    <a:lnTo>
                      <a:pt x="140" y="92"/>
                    </a:lnTo>
                    <a:lnTo>
                      <a:pt x="172" y="106"/>
                    </a:lnTo>
                    <a:lnTo>
                      <a:pt x="200" y="116"/>
                    </a:lnTo>
                  </a:path>
                </a:pathLst>
              </a:custGeom>
              <a:noFill/>
              <a:ln w="793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77" name="Freeform 220"/>
              <p:cNvSpPr>
                <a:spLocks/>
              </p:cNvSpPr>
              <p:nvPr/>
            </p:nvSpPr>
            <p:spPr bwMode="auto">
              <a:xfrm>
                <a:off x="3501" y="1733"/>
                <a:ext cx="1306" cy="833"/>
              </a:xfrm>
              <a:custGeom>
                <a:avLst/>
                <a:gdLst>
                  <a:gd name="T0" fmla="*/ 646 w 2612"/>
                  <a:gd name="T1" fmla="*/ 248 h 1666"/>
                  <a:gd name="T2" fmla="*/ 644 w 2612"/>
                  <a:gd name="T3" fmla="*/ 312 h 1666"/>
                  <a:gd name="T4" fmla="*/ 630 w 2612"/>
                  <a:gd name="T5" fmla="*/ 315 h 1666"/>
                  <a:gd name="T6" fmla="*/ 554 w 2612"/>
                  <a:gd name="T7" fmla="*/ 299 h 1666"/>
                  <a:gd name="T8" fmla="*/ 424 w 2612"/>
                  <a:gd name="T9" fmla="*/ 300 h 1666"/>
                  <a:gd name="T10" fmla="*/ 318 w 2612"/>
                  <a:gd name="T11" fmla="*/ 290 h 1666"/>
                  <a:gd name="T12" fmla="*/ 320 w 2612"/>
                  <a:gd name="T13" fmla="*/ 251 h 1666"/>
                  <a:gd name="T14" fmla="*/ 271 w 2612"/>
                  <a:gd name="T15" fmla="*/ 233 h 1666"/>
                  <a:gd name="T16" fmla="*/ 220 w 2612"/>
                  <a:gd name="T17" fmla="*/ 334 h 1666"/>
                  <a:gd name="T18" fmla="*/ 197 w 2612"/>
                  <a:gd name="T19" fmla="*/ 409 h 1666"/>
                  <a:gd name="T20" fmla="*/ 168 w 2612"/>
                  <a:gd name="T21" fmla="*/ 407 h 1666"/>
                  <a:gd name="T22" fmla="*/ 145 w 2612"/>
                  <a:gd name="T23" fmla="*/ 346 h 1666"/>
                  <a:gd name="T24" fmla="*/ 111 w 2612"/>
                  <a:gd name="T25" fmla="*/ 297 h 1666"/>
                  <a:gd name="T26" fmla="*/ 68 w 2612"/>
                  <a:gd name="T27" fmla="*/ 303 h 1666"/>
                  <a:gd name="T28" fmla="*/ 44 w 2612"/>
                  <a:gd name="T29" fmla="*/ 321 h 1666"/>
                  <a:gd name="T30" fmla="*/ 7 w 2612"/>
                  <a:gd name="T31" fmla="*/ 272 h 1666"/>
                  <a:gd name="T32" fmla="*/ 12 w 2612"/>
                  <a:gd name="T33" fmla="*/ 208 h 1666"/>
                  <a:gd name="T34" fmla="*/ 42 w 2612"/>
                  <a:gd name="T35" fmla="*/ 132 h 1666"/>
                  <a:gd name="T36" fmla="*/ 99 w 2612"/>
                  <a:gd name="T37" fmla="*/ 123 h 1666"/>
                  <a:gd name="T38" fmla="*/ 167 w 2612"/>
                  <a:gd name="T39" fmla="*/ 94 h 1666"/>
                  <a:gd name="T40" fmla="*/ 163 w 2612"/>
                  <a:gd name="T41" fmla="*/ 81 h 1666"/>
                  <a:gd name="T42" fmla="*/ 192 w 2612"/>
                  <a:gd name="T43" fmla="*/ 30 h 1666"/>
                  <a:gd name="T44" fmla="*/ 267 w 2612"/>
                  <a:gd name="T45" fmla="*/ 4 h 1666"/>
                  <a:gd name="T46" fmla="*/ 281 w 2612"/>
                  <a:gd name="T47" fmla="*/ 27 h 1666"/>
                  <a:gd name="T48" fmla="*/ 316 w 2612"/>
                  <a:gd name="T49" fmla="*/ 104 h 1666"/>
                  <a:gd name="T50" fmla="*/ 345 w 2612"/>
                  <a:gd name="T51" fmla="*/ 114 h 1666"/>
                  <a:gd name="T52" fmla="*/ 357 w 2612"/>
                  <a:gd name="T53" fmla="*/ 96 h 1666"/>
                  <a:gd name="T54" fmla="*/ 387 w 2612"/>
                  <a:gd name="T55" fmla="*/ 101 h 1666"/>
                  <a:gd name="T56" fmla="*/ 575 w 2612"/>
                  <a:gd name="T57" fmla="*/ 169 h 1666"/>
                  <a:gd name="T58" fmla="*/ 642 w 2612"/>
                  <a:gd name="T59" fmla="*/ 200 h 1666"/>
                  <a:gd name="T60" fmla="*/ 633 w 2612"/>
                  <a:gd name="T61" fmla="*/ 182 h 1666"/>
                  <a:gd name="T62" fmla="*/ 506 w 2612"/>
                  <a:gd name="T63" fmla="*/ 144 h 1666"/>
                  <a:gd name="T64" fmla="*/ 371 w 2612"/>
                  <a:gd name="T65" fmla="*/ 89 h 1666"/>
                  <a:gd name="T66" fmla="*/ 345 w 2612"/>
                  <a:gd name="T67" fmla="*/ 108 h 1666"/>
                  <a:gd name="T68" fmla="*/ 326 w 2612"/>
                  <a:gd name="T69" fmla="*/ 107 h 1666"/>
                  <a:gd name="T70" fmla="*/ 320 w 2612"/>
                  <a:gd name="T71" fmla="*/ 96 h 1666"/>
                  <a:gd name="T72" fmla="*/ 283 w 2612"/>
                  <a:gd name="T73" fmla="*/ 16 h 1666"/>
                  <a:gd name="T74" fmla="*/ 216 w 2612"/>
                  <a:gd name="T75" fmla="*/ 7 h 1666"/>
                  <a:gd name="T76" fmla="*/ 157 w 2612"/>
                  <a:gd name="T77" fmla="*/ 71 h 1666"/>
                  <a:gd name="T78" fmla="*/ 165 w 2612"/>
                  <a:gd name="T79" fmla="*/ 88 h 1666"/>
                  <a:gd name="T80" fmla="*/ 128 w 2612"/>
                  <a:gd name="T81" fmla="*/ 111 h 1666"/>
                  <a:gd name="T82" fmla="*/ 47 w 2612"/>
                  <a:gd name="T83" fmla="*/ 123 h 1666"/>
                  <a:gd name="T84" fmla="*/ 14 w 2612"/>
                  <a:gd name="T85" fmla="*/ 171 h 1666"/>
                  <a:gd name="T86" fmla="*/ 1 w 2612"/>
                  <a:gd name="T87" fmla="*/ 270 h 1666"/>
                  <a:gd name="T88" fmla="*/ 43 w 2612"/>
                  <a:gd name="T89" fmla="*/ 327 h 1666"/>
                  <a:gd name="T90" fmla="*/ 77 w 2612"/>
                  <a:gd name="T91" fmla="*/ 306 h 1666"/>
                  <a:gd name="T92" fmla="*/ 109 w 2612"/>
                  <a:gd name="T93" fmla="*/ 303 h 1666"/>
                  <a:gd name="T94" fmla="*/ 137 w 2612"/>
                  <a:gd name="T95" fmla="*/ 354 h 1666"/>
                  <a:gd name="T96" fmla="*/ 168 w 2612"/>
                  <a:gd name="T97" fmla="*/ 414 h 1666"/>
                  <a:gd name="T98" fmla="*/ 211 w 2612"/>
                  <a:gd name="T99" fmla="*/ 397 h 1666"/>
                  <a:gd name="T100" fmla="*/ 240 w 2612"/>
                  <a:gd name="T101" fmla="*/ 286 h 1666"/>
                  <a:gd name="T102" fmla="*/ 279 w 2612"/>
                  <a:gd name="T103" fmla="*/ 237 h 1666"/>
                  <a:gd name="T104" fmla="*/ 314 w 2612"/>
                  <a:gd name="T105" fmla="*/ 245 h 1666"/>
                  <a:gd name="T106" fmla="*/ 319 w 2612"/>
                  <a:gd name="T107" fmla="*/ 294 h 1666"/>
                  <a:gd name="T108" fmla="*/ 456 w 2612"/>
                  <a:gd name="T109" fmla="*/ 305 h 1666"/>
                  <a:gd name="T110" fmla="*/ 577 w 2612"/>
                  <a:gd name="T111" fmla="*/ 307 h 1666"/>
                  <a:gd name="T112" fmla="*/ 637 w 2612"/>
                  <a:gd name="T113" fmla="*/ 321 h 1666"/>
                  <a:gd name="T114" fmla="*/ 653 w 2612"/>
                  <a:gd name="T115" fmla="*/ 284 h 1666"/>
                  <a:gd name="T116" fmla="*/ 653 w 2612"/>
                  <a:gd name="T117" fmla="*/ 230 h 166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612"/>
                  <a:gd name="T178" fmla="*/ 0 h 1666"/>
                  <a:gd name="T179" fmla="*/ 2612 w 2612"/>
                  <a:gd name="T180" fmla="*/ 1666 h 166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612" h="1666">
                    <a:moveTo>
                      <a:pt x="2596" y="826"/>
                    </a:moveTo>
                    <a:lnTo>
                      <a:pt x="2574" y="832"/>
                    </a:lnTo>
                    <a:lnTo>
                      <a:pt x="2572" y="830"/>
                    </a:lnTo>
                    <a:lnTo>
                      <a:pt x="2574" y="834"/>
                    </a:lnTo>
                    <a:lnTo>
                      <a:pt x="2574" y="840"/>
                    </a:lnTo>
                    <a:lnTo>
                      <a:pt x="2576" y="848"/>
                    </a:lnTo>
                    <a:lnTo>
                      <a:pt x="2580" y="868"/>
                    </a:lnTo>
                    <a:lnTo>
                      <a:pt x="2584" y="894"/>
                    </a:lnTo>
                    <a:lnTo>
                      <a:pt x="2588" y="920"/>
                    </a:lnTo>
                    <a:lnTo>
                      <a:pt x="2588" y="948"/>
                    </a:lnTo>
                    <a:lnTo>
                      <a:pt x="2586" y="974"/>
                    </a:lnTo>
                    <a:lnTo>
                      <a:pt x="2598" y="974"/>
                    </a:lnTo>
                    <a:lnTo>
                      <a:pt x="2590" y="966"/>
                    </a:lnTo>
                    <a:lnTo>
                      <a:pt x="2582" y="992"/>
                    </a:lnTo>
                    <a:lnTo>
                      <a:pt x="2578" y="1002"/>
                    </a:lnTo>
                    <a:lnTo>
                      <a:pt x="2576" y="1012"/>
                    </a:lnTo>
                    <a:lnTo>
                      <a:pt x="2574" y="1026"/>
                    </a:lnTo>
                    <a:lnTo>
                      <a:pt x="2576" y="1042"/>
                    </a:lnTo>
                    <a:lnTo>
                      <a:pt x="2578" y="1060"/>
                    </a:lnTo>
                    <a:lnTo>
                      <a:pt x="2582" y="1079"/>
                    </a:lnTo>
                    <a:lnTo>
                      <a:pt x="2584" y="1103"/>
                    </a:lnTo>
                    <a:lnTo>
                      <a:pt x="2586" y="1133"/>
                    </a:lnTo>
                    <a:lnTo>
                      <a:pt x="2586" y="1167"/>
                    </a:lnTo>
                    <a:lnTo>
                      <a:pt x="2586" y="1185"/>
                    </a:lnTo>
                    <a:lnTo>
                      <a:pt x="2584" y="1201"/>
                    </a:lnTo>
                    <a:lnTo>
                      <a:pt x="2582" y="1215"/>
                    </a:lnTo>
                    <a:lnTo>
                      <a:pt x="2580" y="1227"/>
                    </a:lnTo>
                    <a:lnTo>
                      <a:pt x="2576" y="1245"/>
                    </a:lnTo>
                    <a:lnTo>
                      <a:pt x="2588" y="1245"/>
                    </a:lnTo>
                    <a:lnTo>
                      <a:pt x="2578" y="1237"/>
                    </a:lnTo>
                    <a:lnTo>
                      <a:pt x="2572" y="1249"/>
                    </a:lnTo>
                    <a:lnTo>
                      <a:pt x="2562" y="1257"/>
                    </a:lnTo>
                    <a:lnTo>
                      <a:pt x="2572" y="1265"/>
                    </a:lnTo>
                    <a:lnTo>
                      <a:pt x="2566" y="1255"/>
                    </a:lnTo>
                    <a:lnTo>
                      <a:pt x="2556" y="1259"/>
                    </a:lnTo>
                    <a:lnTo>
                      <a:pt x="2560" y="1271"/>
                    </a:lnTo>
                    <a:lnTo>
                      <a:pt x="2560" y="1259"/>
                    </a:lnTo>
                    <a:lnTo>
                      <a:pt x="2546" y="1259"/>
                    </a:lnTo>
                    <a:lnTo>
                      <a:pt x="2530" y="1259"/>
                    </a:lnTo>
                    <a:lnTo>
                      <a:pt x="2514" y="1257"/>
                    </a:lnTo>
                    <a:lnTo>
                      <a:pt x="2514" y="1269"/>
                    </a:lnTo>
                    <a:lnTo>
                      <a:pt x="2520" y="1259"/>
                    </a:lnTo>
                    <a:lnTo>
                      <a:pt x="2504" y="1255"/>
                    </a:lnTo>
                    <a:lnTo>
                      <a:pt x="2472" y="1241"/>
                    </a:lnTo>
                    <a:lnTo>
                      <a:pt x="2452" y="1233"/>
                    </a:lnTo>
                    <a:lnTo>
                      <a:pt x="2432" y="1225"/>
                    </a:lnTo>
                    <a:lnTo>
                      <a:pt x="2408" y="1219"/>
                    </a:lnTo>
                    <a:lnTo>
                      <a:pt x="2404" y="1217"/>
                    </a:lnTo>
                    <a:lnTo>
                      <a:pt x="2378" y="1211"/>
                    </a:lnTo>
                    <a:lnTo>
                      <a:pt x="2356" y="1207"/>
                    </a:lnTo>
                    <a:lnTo>
                      <a:pt x="2334" y="1205"/>
                    </a:lnTo>
                    <a:lnTo>
                      <a:pt x="2308" y="1201"/>
                    </a:lnTo>
                    <a:lnTo>
                      <a:pt x="2276" y="1199"/>
                    </a:lnTo>
                    <a:lnTo>
                      <a:pt x="2258" y="1197"/>
                    </a:lnTo>
                    <a:lnTo>
                      <a:pt x="2238" y="1197"/>
                    </a:lnTo>
                    <a:lnTo>
                      <a:pt x="2214" y="1195"/>
                    </a:lnTo>
                    <a:lnTo>
                      <a:pt x="2190" y="1195"/>
                    </a:lnTo>
                    <a:lnTo>
                      <a:pt x="2161" y="1193"/>
                    </a:lnTo>
                    <a:lnTo>
                      <a:pt x="2131" y="1193"/>
                    </a:lnTo>
                    <a:lnTo>
                      <a:pt x="2097" y="1191"/>
                    </a:lnTo>
                    <a:lnTo>
                      <a:pt x="2059" y="1191"/>
                    </a:lnTo>
                    <a:lnTo>
                      <a:pt x="2059" y="1203"/>
                    </a:lnTo>
                    <a:lnTo>
                      <a:pt x="2061" y="1191"/>
                    </a:lnTo>
                    <a:lnTo>
                      <a:pt x="2013" y="1189"/>
                    </a:lnTo>
                    <a:lnTo>
                      <a:pt x="1967" y="1189"/>
                    </a:lnTo>
                    <a:lnTo>
                      <a:pt x="1871" y="1191"/>
                    </a:lnTo>
                    <a:lnTo>
                      <a:pt x="1825" y="1193"/>
                    </a:lnTo>
                    <a:lnTo>
                      <a:pt x="1779" y="1195"/>
                    </a:lnTo>
                    <a:lnTo>
                      <a:pt x="1737" y="1195"/>
                    </a:lnTo>
                    <a:lnTo>
                      <a:pt x="1697" y="1197"/>
                    </a:lnTo>
                    <a:lnTo>
                      <a:pt x="1637" y="1195"/>
                    </a:lnTo>
                    <a:lnTo>
                      <a:pt x="1573" y="1191"/>
                    </a:lnTo>
                    <a:lnTo>
                      <a:pt x="1507" y="1185"/>
                    </a:lnTo>
                    <a:lnTo>
                      <a:pt x="1445" y="1179"/>
                    </a:lnTo>
                    <a:lnTo>
                      <a:pt x="1387" y="1171"/>
                    </a:lnTo>
                    <a:lnTo>
                      <a:pt x="1361" y="1167"/>
                    </a:lnTo>
                    <a:lnTo>
                      <a:pt x="1337" y="1163"/>
                    </a:lnTo>
                    <a:lnTo>
                      <a:pt x="1315" y="1159"/>
                    </a:lnTo>
                    <a:lnTo>
                      <a:pt x="1315" y="1171"/>
                    </a:lnTo>
                    <a:lnTo>
                      <a:pt x="1319" y="1161"/>
                    </a:lnTo>
                    <a:lnTo>
                      <a:pt x="1301" y="1155"/>
                    </a:lnTo>
                    <a:lnTo>
                      <a:pt x="1285" y="1151"/>
                    </a:lnTo>
                    <a:lnTo>
                      <a:pt x="1275" y="1147"/>
                    </a:lnTo>
                    <a:lnTo>
                      <a:pt x="1269" y="1157"/>
                    </a:lnTo>
                    <a:lnTo>
                      <a:pt x="1275" y="1147"/>
                    </a:lnTo>
                    <a:lnTo>
                      <a:pt x="1265" y="1139"/>
                    </a:lnTo>
                    <a:lnTo>
                      <a:pt x="1261" y="1151"/>
                    </a:lnTo>
                    <a:lnTo>
                      <a:pt x="1269" y="1141"/>
                    </a:lnTo>
                    <a:lnTo>
                      <a:pt x="1263" y="1135"/>
                    </a:lnTo>
                    <a:lnTo>
                      <a:pt x="1255" y="1115"/>
                    </a:lnTo>
                    <a:lnTo>
                      <a:pt x="1245" y="1125"/>
                    </a:lnTo>
                    <a:lnTo>
                      <a:pt x="1257" y="1125"/>
                    </a:lnTo>
                    <a:lnTo>
                      <a:pt x="1255" y="1103"/>
                    </a:lnTo>
                    <a:lnTo>
                      <a:pt x="1257" y="1079"/>
                    </a:lnTo>
                    <a:lnTo>
                      <a:pt x="1261" y="1056"/>
                    </a:lnTo>
                    <a:lnTo>
                      <a:pt x="1267" y="1034"/>
                    </a:lnTo>
                    <a:lnTo>
                      <a:pt x="1273" y="1016"/>
                    </a:lnTo>
                    <a:lnTo>
                      <a:pt x="1277" y="1004"/>
                    </a:lnTo>
                    <a:lnTo>
                      <a:pt x="1277" y="982"/>
                    </a:lnTo>
                    <a:lnTo>
                      <a:pt x="1271" y="966"/>
                    </a:lnTo>
                    <a:lnTo>
                      <a:pt x="1267" y="958"/>
                    </a:lnTo>
                    <a:lnTo>
                      <a:pt x="1255" y="944"/>
                    </a:lnTo>
                    <a:lnTo>
                      <a:pt x="1251" y="942"/>
                    </a:lnTo>
                    <a:lnTo>
                      <a:pt x="1235" y="932"/>
                    </a:lnTo>
                    <a:lnTo>
                      <a:pt x="1215" y="926"/>
                    </a:lnTo>
                    <a:lnTo>
                      <a:pt x="1211" y="924"/>
                    </a:lnTo>
                    <a:lnTo>
                      <a:pt x="1187" y="920"/>
                    </a:lnTo>
                    <a:lnTo>
                      <a:pt x="1163" y="920"/>
                    </a:lnTo>
                    <a:lnTo>
                      <a:pt x="1137" y="920"/>
                    </a:lnTo>
                    <a:lnTo>
                      <a:pt x="1113" y="924"/>
                    </a:lnTo>
                    <a:lnTo>
                      <a:pt x="1107" y="926"/>
                    </a:lnTo>
                    <a:lnTo>
                      <a:pt x="1083" y="934"/>
                    </a:lnTo>
                    <a:lnTo>
                      <a:pt x="1061" y="948"/>
                    </a:lnTo>
                    <a:lnTo>
                      <a:pt x="1057" y="950"/>
                    </a:lnTo>
                    <a:lnTo>
                      <a:pt x="1035" y="968"/>
                    </a:lnTo>
                    <a:lnTo>
                      <a:pt x="1013" y="990"/>
                    </a:lnTo>
                    <a:lnTo>
                      <a:pt x="993" y="1016"/>
                    </a:lnTo>
                    <a:lnTo>
                      <a:pt x="975" y="1048"/>
                    </a:lnTo>
                    <a:lnTo>
                      <a:pt x="971" y="1058"/>
                    </a:lnTo>
                    <a:lnTo>
                      <a:pt x="957" y="1089"/>
                    </a:lnTo>
                    <a:lnTo>
                      <a:pt x="943" y="1123"/>
                    </a:lnTo>
                    <a:lnTo>
                      <a:pt x="941" y="1133"/>
                    </a:lnTo>
                    <a:lnTo>
                      <a:pt x="927" y="1173"/>
                    </a:lnTo>
                    <a:lnTo>
                      <a:pt x="903" y="1257"/>
                    </a:lnTo>
                    <a:lnTo>
                      <a:pt x="893" y="1297"/>
                    </a:lnTo>
                    <a:lnTo>
                      <a:pt x="883" y="1335"/>
                    </a:lnTo>
                    <a:lnTo>
                      <a:pt x="875" y="1369"/>
                    </a:lnTo>
                    <a:lnTo>
                      <a:pt x="869" y="1399"/>
                    </a:lnTo>
                    <a:lnTo>
                      <a:pt x="859" y="1431"/>
                    </a:lnTo>
                    <a:lnTo>
                      <a:pt x="853" y="1465"/>
                    </a:lnTo>
                    <a:lnTo>
                      <a:pt x="847" y="1497"/>
                    </a:lnTo>
                    <a:lnTo>
                      <a:pt x="841" y="1529"/>
                    </a:lnTo>
                    <a:lnTo>
                      <a:pt x="833" y="1558"/>
                    </a:lnTo>
                    <a:lnTo>
                      <a:pt x="823" y="1586"/>
                    </a:lnTo>
                    <a:lnTo>
                      <a:pt x="835" y="1586"/>
                    </a:lnTo>
                    <a:lnTo>
                      <a:pt x="827" y="1576"/>
                    </a:lnTo>
                    <a:lnTo>
                      <a:pt x="815" y="1598"/>
                    </a:lnTo>
                    <a:lnTo>
                      <a:pt x="803" y="1614"/>
                    </a:lnTo>
                    <a:lnTo>
                      <a:pt x="783" y="1626"/>
                    </a:lnTo>
                    <a:lnTo>
                      <a:pt x="791" y="1636"/>
                    </a:lnTo>
                    <a:lnTo>
                      <a:pt x="787" y="1624"/>
                    </a:lnTo>
                    <a:lnTo>
                      <a:pt x="767" y="1634"/>
                    </a:lnTo>
                    <a:lnTo>
                      <a:pt x="743" y="1640"/>
                    </a:lnTo>
                    <a:lnTo>
                      <a:pt x="747" y="1652"/>
                    </a:lnTo>
                    <a:lnTo>
                      <a:pt x="747" y="1640"/>
                    </a:lnTo>
                    <a:lnTo>
                      <a:pt x="723" y="1642"/>
                    </a:lnTo>
                    <a:lnTo>
                      <a:pt x="709" y="1640"/>
                    </a:lnTo>
                    <a:lnTo>
                      <a:pt x="709" y="1652"/>
                    </a:lnTo>
                    <a:lnTo>
                      <a:pt x="713" y="1640"/>
                    </a:lnTo>
                    <a:lnTo>
                      <a:pt x="699" y="1638"/>
                    </a:lnTo>
                    <a:lnTo>
                      <a:pt x="685" y="1632"/>
                    </a:lnTo>
                    <a:lnTo>
                      <a:pt x="669" y="1624"/>
                    </a:lnTo>
                    <a:lnTo>
                      <a:pt x="665" y="1636"/>
                    </a:lnTo>
                    <a:lnTo>
                      <a:pt x="673" y="1626"/>
                    </a:lnTo>
                    <a:lnTo>
                      <a:pt x="659" y="1616"/>
                    </a:lnTo>
                    <a:lnTo>
                      <a:pt x="643" y="1602"/>
                    </a:lnTo>
                    <a:lnTo>
                      <a:pt x="627" y="1586"/>
                    </a:lnTo>
                    <a:lnTo>
                      <a:pt x="609" y="1568"/>
                    </a:lnTo>
                    <a:lnTo>
                      <a:pt x="596" y="1546"/>
                    </a:lnTo>
                    <a:lnTo>
                      <a:pt x="584" y="1525"/>
                    </a:lnTo>
                    <a:lnTo>
                      <a:pt x="576" y="1534"/>
                    </a:lnTo>
                    <a:lnTo>
                      <a:pt x="588" y="1534"/>
                    </a:lnTo>
                    <a:lnTo>
                      <a:pt x="580" y="1513"/>
                    </a:lnTo>
                    <a:lnTo>
                      <a:pt x="574" y="1491"/>
                    </a:lnTo>
                    <a:lnTo>
                      <a:pt x="570" y="1471"/>
                    </a:lnTo>
                    <a:lnTo>
                      <a:pt x="570" y="1451"/>
                    </a:lnTo>
                    <a:lnTo>
                      <a:pt x="572" y="1415"/>
                    </a:lnTo>
                    <a:lnTo>
                      <a:pt x="580" y="1383"/>
                    </a:lnTo>
                    <a:lnTo>
                      <a:pt x="584" y="1369"/>
                    </a:lnTo>
                    <a:lnTo>
                      <a:pt x="588" y="1359"/>
                    </a:lnTo>
                    <a:lnTo>
                      <a:pt x="576" y="1359"/>
                    </a:lnTo>
                    <a:lnTo>
                      <a:pt x="584" y="1367"/>
                    </a:lnTo>
                    <a:lnTo>
                      <a:pt x="588" y="1359"/>
                    </a:lnTo>
                    <a:lnTo>
                      <a:pt x="592" y="1351"/>
                    </a:lnTo>
                    <a:lnTo>
                      <a:pt x="594" y="1347"/>
                    </a:lnTo>
                    <a:lnTo>
                      <a:pt x="596" y="1343"/>
                    </a:lnTo>
                    <a:lnTo>
                      <a:pt x="598" y="1337"/>
                    </a:lnTo>
                    <a:lnTo>
                      <a:pt x="594" y="1329"/>
                    </a:lnTo>
                    <a:lnTo>
                      <a:pt x="452" y="1191"/>
                    </a:lnTo>
                    <a:lnTo>
                      <a:pt x="448" y="1189"/>
                    </a:lnTo>
                    <a:lnTo>
                      <a:pt x="446" y="1187"/>
                    </a:lnTo>
                    <a:lnTo>
                      <a:pt x="440" y="1187"/>
                    </a:lnTo>
                    <a:lnTo>
                      <a:pt x="432" y="1187"/>
                    </a:lnTo>
                    <a:lnTo>
                      <a:pt x="418" y="1187"/>
                    </a:lnTo>
                    <a:lnTo>
                      <a:pt x="400" y="1187"/>
                    </a:lnTo>
                    <a:lnTo>
                      <a:pt x="378" y="1187"/>
                    </a:lnTo>
                    <a:lnTo>
                      <a:pt x="354" y="1189"/>
                    </a:lnTo>
                    <a:lnTo>
                      <a:pt x="330" y="1193"/>
                    </a:lnTo>
                    <a:lnTo>
                      <a:pt x="324" y="1193"/>
                    </a:lnTo>
                    <a:lnTo>
                      <a:pt x="302" y="1199"/>
                    </a:lnTo>
                    <a:lnTo>
                      <a:pt x="304" y="1209"/>
                    </a:lnTo>
                    <a:lnTo>
                      <a:pt x="302" y="1197"/>
                    </a:lnTo>
                    <a:lnTo>
                      <a:pt x="286" y="1203"/>
                    </a:lnTo>
                    <a:lnTo>
                      <a:pt x="276" y="1209"/>
                    </a:lnTo>
                    <a:lnTo>
                      <a:pt x="272" y="1211"/>
                    </a:lnTo>
                    <a:lnTo>
                      <a:pt x="254" y="1227"/>
                    </a:lnTo>
                    <a:lnTo>
                      <a:pt x="238" y="1245"/>
                    </a:lnTo>
                    <a:lnTo>
                      <a:pt x="224" y="1263"/>
                    </a:lnTo>
                    <a:lnTo>
                      <a:pt x="208" y="1279"/>
                    </a:lnTo>
                    <a:lnTo>
                      <a:pt x="218" y="1287"/>
                    </a:lnTo>
                    <a:lnTo>
                      <a:pt x="212" y="1277"/>
                    </a:lnTo>
                    <a:lnTo>
                      <a:pt x="204" y="1281"/>
                    </a:lnTo>
                    <a:lnTo>
                      <a:pt x="194" y="1283"/>
                    </a:lnTo>
                    <a:lnTo>
                      <a:pt x="198" y="1295"/>
                    </a:lnTo>
                    <a:lnTo>
                      <a:pt x="198" y="1283"/>
                    </a:lnTo>
                    <a:lnTo>
                      <a:pt x="186" y="1283"/>
                    </a:lnTo>
                    <a:lnTo>
                      <a:pt x="174" y="1281"/>
                    </a:lnTo>
                    <a:lnTo>
                      <a:pt x="174" y="1293"/>
                    </a:lnTo>
                    <a:lnTo>
                      <a:pt x="178" y="1281"/>
                    </a:lnTo>
                    <a:lnTo>
                      <a:pt x="164" y="1275"/>
                    </a:lnTo>
                    <a:lnTo>
                      <a:pt x="148" y="1267"/>
                    </a:lnTo>
                    <a:lnTo>
                      <a:pt x="142" y="1277"/>
                    </a:lnTo>
                    <a:lnTo>
                      <a:pt x="150" y="1267"/>
                    </a:lnTo>
                    <a:lnTo>
                      <a:pt x="118" y="1241"/>
                    </a:lnTo>
                    <a:lnTo>
                      <a:pt x="92" y="1209"/>
                    </a:lnTo>
                    <a:lnTo>
                      <a:pt x="68" y="1175"/>
                    </a:lnTo>
                    <a:lnTo>
                      <a:pt x="50" y="1141"/>
                    </a:lnTo>
                    <a:lnTo>
                      <a:pt x="38" y="1111"/>
                    </a:lnTo>
                    <a:lnTo>
                      <a:pt x="28" y="1119"/>
                    </a:lnTo>
                    <a:lnTo>
                      <a:pt x="40" y="1119"/>
                    </a:lnTo>
                    <a:lnTo>
                      <a:pt x="36" y="1105"/>
                    </a:lnTo>
                    <a:lnTo>
                      <a:pt x="32" y="1095"/>
                    </a:lnTo>
                    <a:lnTo>
                      <a:pt x="28" y="1085"/>
                    </a:lnTo>
                    <a:lnTo>
                      <a:pt x="26" y="1078"/>
                    </a:lnTo>
                    <a:lnTo>
                      <a:pt x="24" y="1074"/>
                    </a:lnTo>
                    <a:lnTo>
                      <a:pt x="24" y="1070"/>
                    </a:lnTo>
                    <a:lnTo>
                      <a:pt x="12" y="1072"/>
                    </a:lnTo>
                    <a:lnTo>
                      <a:pt x="24" y="1072"/>
                    </a:lnTo>
                    <a:lnTo>
                      <a:pt x="24" y="1068"/>
                    </a:lnTo>
                    <a:lnTo>
                      <a:pt x="24" y="1060"/>
                    </a:lnTo>
                    <a:lnTo>
                      <a:pt x="26" y="1044"/>
                    </a:lnTo>
                    <a:lnTo>
                      <a:pt x="28" y="1024"/>
                    </a:lnTo>
                    <a:lnTo>
                      <a:pt x="28" y="998"/>
                    </a:lnTo>
                    <a:lnTo>
                      <a:pt x="32" y="970"/>
                    </a:lnTo>
                    <a:lnTo>
                      <a:pt x="34" y="938"/>
                    </a:lnTo>
                    <a:lnTo>
                      <a:pt x="38" y="904"/>
                    </a:lnTo>
                    <a:lnTo>
                      <a:pt x="48" y="832"/>
                    </a:lnTo>
                    <a:lnTo>
                      <a:pt x="62" y="756"/>
                    </a:lnTo>
                    <a:lnTo>
                      <a:pt x="82" y="682"/>
                    </a:lnTo>
                    <a:lnTo>
                      <a:pt x="92" y="650"/>
                    </a:lnTo>
                    <a:lnTo>
                      <a:pt x="80" y="650"/>
                    </a:lnTo>
                    <a:lnTo>
                      <a:pt x="88" y="658"/>
                    </a:lnTo>
                    <a:lnTo>
                      <a:pt x="102" y="624"/>
                    </a:lnTo>
                    <a:lnTo>
                      <a:pt x="114" y="601"/>
                    </a:lnTo>
                    <a:lnTo>
                      <a:pt x="126" y="577"/>
                    </a:lnTo>
                    <a:lnTo>
                      <a:pt x="140" y="559"/>
                    </a:lnTo>
                    <a:lnTo>
                      <a:pt x="152" y="543"/>
                    </a:lnTo>
                    <a:lnTo>
                      <a:pt x="164" y="531"/>
                    </a:lnTo>
                    <a:lnTo>
                      <a:pt x="174" y="523"/>
                    </a:lnTo>
                    <a:lnTo>
                      <a:pt x="166" y="513"/>
                    </a:lnTo>
                    <a:lnTo>
                      <a:pt x="170" y="525"/>
                    </a:lnTo>
                    <a:lnTo>
                      <a:pt x="182" y="519"/>
                    </a:lnTo>
                    <a:lnTo>
                      <a:pt x="194" y="515"/>
                    </a:lnTo>
                    <a:lnTo>
                      <a:pt x="188" y="505"/>
                    </a:lnTo>
                    <a:lnTo>
                      <a:pt x="188" y="517"/>
                    </a:lnTo>
                    <a:lnTo>
                      <a:pt x="210" y="513"/>
                    </a:lnTo>
                    <a:lnTo>
                      <a:pt x="232" y="515"/>
                    </a:lnTo>
                    <a:lnTo>
                      <a:pt x="250" y="517"/>
                    </a:lnTo>
                    <a:lnTo>
                      <a:pt x="272" y="515"/>
                    </a:lnTo>
                    <a:lnTo>
                      <a:pt x="282" y="513"/>
                    </a:lnTo>
                    <a:lnTo>
                      <a:pt x="298" y="511"/>
                    </a:lnTo>
                    <a:lnTo>
                      <a:pt x="318" y="507"/>
                    </a:lnTo>
                    <a:lnTo>
                      <a:pt x="342" y="503"/>
                    </a:lnTo>
                    <a:lnTo>
                      <a:pt x="370" y="499"/>
                    </a:lnTo>
                    <a:lnTo>
                      <a:pt x="398" y="493"/>
                    </a:lnTo>
                    <a:lnTo>
                      <a:pt x="458" y="481"/>
                    </a:lnTo>
                    <a:lnTo>
                      <a:pt x="464" y="481"/>
                    </a:lnTo>
                    <a:lnTo>
                      <a:pt x="522" y="467"/>
                    </a:lnTo>
                    <a:lnTo>
                      <a:pt x="550" y="461"/>
                    </a:lnTo>
                    <a:lnTo>
                      <a:pt x="574" y="453"/>
                    </a:lnTo>
                    <a:lnTo>
                      <a:pt x="596" y="447"/>
                    </a:lnTo>
                    <a:lnTo>
                      <a:pt x="611" y="439"/>
                    </a:lnTo>
                    <a:lnTo>
                      <a:pt x="625" y="431"/>
                    </a:lnTo>
                    <a:lnTo>
                      <a:pt x="629" y="429"/>
                    </a:lnTo>
                    <a:lnTo>
                      <a:pt x="637" y="419"/>
                    </a:lnTo>
                    <a:lnTo>
                      <a:pt x="645" y="403"/>
                    </a:lnTo>
                    <a:lnTo>
                      <a:pt x="655" y="391"/>
                    </a:lnTo>
                    <a:lnTo>
                      <a:pt x="663" y="381"/>
                    </a:lnTo>
                    <a:lnTo>
                      <a:pt x="669" y="375"/>
                    </a:lnTo>
                    <a:lnTo>
                      <a:pt x="675" y="369"/>
                    </a:lnTo>
                    <a:lnTo>
                      <a:pt x="679" y="367"/>
                    </a:lnTo>
                    <a:lnTo>
                      <a:pt x="669" y="357"/>
                    </a:lnTo>
                    <a:lnTo>
                      <a:pt x="675" y="369"/>
                    </a:lnTo>
                    <a:lnTo>
                      <a:pt x="679" y="365"/>
                    </a:lnTo>
                    <a:lnTo>
                      <a:pt x="681" y="363"/>
                    </a:lnTo>
                    <a:lnTo>
                      <a:pt x="685" y="355"/>
                    </a:lnTo>
                    <a:lnTo>
                      <a:pt x="681" y="347"/>
                    </a:lnTo>
                    <a:lnTo>
                      <a:pt x="679" y="343"/>
                    </a:lnTo>
                    <a:lnTo>
                      <a:pt x="673" y="337"/>
                    </a:lnTo>
                    <a:lnTo>
                      <a:pt x="665" y="325"/>
                    </a:lnTo>
                    <a:lnTo>
                      <a:pt x="657" y="311"/>
                    </a:lnTo>
                    <a:lnTo>
                      <a:pt x="649" y="321"/>
                    </a:lnTo>
                    <a:lnTo>
                      <a:pt x="661" y="321"/>
                    </a:lnTo>
                    <a:lnTo>
                      <a:pt x="655" y="301"/>
                    </a:lnTo>
                    <a:lnTo>
                      <a:pt x="651" y="281"/>
                    </a:lnTo>
                    <a:lnTo>
                      <a:pt x="653" y="257"/>
                    </a:lnTo>
                    <a:lnTo>
                      <a:pt x="657" y="245"/>
                    </a:lnTo>
                    <a:lnTo>
                      <a:pt x="645" y="245"/>
                    </a:lnTo>
                    <a:lnTo>
                      <a:pt x="655" y="253"/>
                    </a:lnTo>
                    <a:lnTo>
                      <a:pt x="661" y="237"/>
                    </a:lnTo>
                    <a:lnTo>
                      <a:pt x="651" y="231"/>
                    </a:lnTo>
                    <a:lnTo>
                      <a:pt x="661" y="239"/>
                    </a:lnTo>
                    <a:lnTo>
                      <a:pt x="679" y="211"/>
                    </a:lnTo>
                    <a:lnTo>
                      <a:pt x="705" y="179"/>
                    </a:lnTo>
                    <a:lnTo>
                      <a:pt x="737" y="150"/>
                    </a:lnTo>
                    <a:lnTo>
                      <a:pt x="771" y="120"/>
                    </a:lnTo>
                    <a:lnTo>
                      <a:pt x="807" y="92"/>
                    </a:lnTo>
                    <a:lnTo>
                      <a:pt x="797" y="84"/>
                    </a:lnTo>
                    <a:lnTo>
                      <a:pt x="803" y="94"/>
                    </a:lnTo>
                    <a:lnTo>
                      <a:pt x="841" y="72"/>
                    </a:lnTo>
                    <a:lnTo>
                      <a:pt x="877" y="52"/>
                    </a:lnTo>
                    <a:lnTo>
                      <a:pt x="909" y="42"/>
                    </a:lnTo>
                    <a:lnTo>
                      <a:pt x="945" y="34"/>
                    </a:lnTo>
                    <a:lnTo>
                      <a:pt x="939" y="22"/>
                    </a:lnTo>
                    <a:lnTo>
                      <a:pt x="939" y="34"/>
                    </a:lnTo>
                    <a:lnTo>
                      <a:pt x="973" y="28"/>
                    </a:lnTo>
                    <a:lnTo>
                      <a:pt x="1007" y="24"/>
                    </a:lnTo>
                    <a:lnTo>
                      <a:pt x="1039" y="24"/>
                    </a:lnTo>
                    <a:lnTo>
                      <a:pt x="1067" y="28"/>
                    </a:lnTo>
                    <a:lnTo>
                      <a:pt x="1067" y="16"/>
                    </a:lnTo>
                    <a:lnTo>
                      <a:pt x="1063" y="28"/>
                    </a:lnTo>
                    <a:lnTo>
                      <a:pt x="1085" y="38"/>
                    </a:lnTo>
                    <a:lnTo>
                      <a:pt x="1091" y="26"/>
                    </a:lnTo>
                    <a:lnTo>
                      <a:pt x="1081" y="36"/>
                    </a:lnTo>
                    <a:lnTo>
                      <a:pt x="1099" y="52"/>
                    </a:lnTo>
                    <a:lnTo>
                      <a:pt x="1105" y="62"/>
                    </a:lnTo>
                    <a:lnTo>
                      <a:pt x="1115" y="54"/>
                    </a:lnTo>
                    <a:lnTo>
                      <a:pt x="1103" y="54"/>
                    </a:lnTo>
                    <a:lnTo>
                      <a:pt x="1109" y="70"/>
                    </a:lnTo>
                    <a:lnTo>
                      <a:pt x="1119" y="66"/>
                    </a:lnTo>
                    <a:lnTo>
                      <a:pt x="1109" y="68"/>
                    </a:lnTo>
                    <a:lnTo>
                      <a:pt x="1111" y="82"/>
                    </a:lnTo>
                    <a:lnTo>
                      <a:pt x="1119" y="100"/>
                    </a:lnTo>
                    <a:lnTo>
                      <a:pt x="1121" y="108"/>
                    </a:lnTo>
                    <a:lnTo>
                      <a:pt x="1141" y="148"/>
                    </a:lnTo>
                    <a:lnTo>
                      <a:pt x="1163" y="189"/>
                    </a:lnTo>
                    <a:lnTo>
                      <a:pt x="1189" y="235"/>
                    </a:lnTo>
                    <a:lnTo>
                      <a:pt x="1215" y="283"/>
                    </a:lnTo>
                    <a:lnTo>
                      <a:pt x="1237" y="329"/>
                    </a:lnTo>
                    <a:lnTo>
                      <a:pt x="1245" y="349"/>
                    </a:lnTo>
                    <a:lnTo>
                      <a:pt x="1255" y="341"/>
                    </a:lnTo>
                    <a:lnTo>
                      <a:pt x="1243" y="341"/>
                    </a:lnTo>
                    <a:lnTo>
                      <a:pt x="1251" y="361"/>
                    </a:lnTo>
                    <a:lnTo>
                      <a:pt x="1255" y="381"/>
                    </a:lnTo>
                    <a:lnTo>
                      <a:pt x="1261" y="401"/>
                    </a:lnTo>
                    <a:lnTo>
                      <a:pt x="1271" y="399"/>
                    </a:lnTo>
                    <a:lnTo>
                      <a:pt x="1259" y="401"/>
                    </a:lnTo>
                    <a:lnTo>
                      <a:pt x="1261" y="413"/>
                    </a:lnTo>
                    <a:lnTo>
                      <a:pt x="1261" y="425"/>
                    </a:lnTo>
                    <a:lnTo>
                      <a:pt x="1265" y="433"/>
                    </a:lnTo>
                    <a:lnTo>
                      <a:pt x="1267" y="441"/>
                    </a:lnTo>
                    <a:lnTo>
                      <a:pt x="1271" y="447"/>
                    </a:lnTo>
                    <a:lnTo>
                      <a:pt x="1275" y="449"/>
                    </a:lnTo>
                    <a:lnTo>
                      <a:pt x="1283" y="451"/>
                    </a:lnTo>
                    <a:lnTo>
                      <a:pt x="1289" y="453"/>
                    </a:lnTo>
                    <a:lnTo>
                      <a:pt x="1301" y="455"/>
                    </a:lnTo>
                    <a:lnTo>
                      <a:pt x="1319" y="457"/>
                    </a:lnTo>
                    <a:lnTo>
                      <a:pt x="1343" y="459"/>
                    </a:lnTo>
                    <a:lnTo>
                      <a:pt x="1357" y="461"/>
                    </a:lnTo>
                    <a:lnTo>
                      <a:pt x="1369" y="461"/>
                    </a:lnTo>
                    <a:lnTo>
                      <a:pt x="1379" y="459"/>
                    </a:lnTo>
                    <a:lnTo>
                      <a:pt x="1383" y="459"/>
                    </a:lnTo>
                    <a:lnTo>
                      <a:pt x="1391" y="455"/>
                    </a:lnTo>
                    <a:lnTo>
                      <a:pt x="1395" y="453"/>
                    </a:lnTo>
                    <a:lnTo>
                      <a:pt x="1401" y="449"/>
                    </a:lnTo>
                    <a:lnTo>
                      <a:pt x="1405" y="443"/>
                    </a:lnTo>
                    <a:lnTo>
                      <a:pt x="1407" y="433"/>
                    </a:lnTo>
                    <a:lnTo>
                      <a:pt x="1409" y="423"/>
                    </a:lnTo>
                    <a:lnTo>
                      <a:pt x="1411" y="413"/>
                    </a:lnTo>
                    <a:lnTo>
                      <a:pt x="1399" y="411"/>
                    </a:lnTo>
                    <a:lnTo>
                      <a:pt x="1411" y="413"/>
                    </a:lnTo>
                    <a:lnTo>
                      <a:pt x="1415" y="397"/>
                    </a:lnTo>
                    <a:lnTo>
                      <a:pt x="1403" y="397"/>
                    </a:lnTo>
                    <a:lnTo>
                      <a:pt x="1413" y="405"/>
                    </a:lnTo>
                    <a:lnTo>
                      <a:pt x="1421" y="393"/>
                    </a:lnTo>
                    <a:lnTo>
                      <a:pt x="1431" y="383"/>
                    </a:lnTo>
                    <a:lnTo>
                      <a:pt x="1423" y="373"/>
                    </a:lnTo>
                    <a:lnTo>
                      <a:pt x="1427" y="385"/>
                    </a:lnTo>
                    <a:lnTo>
                      <a:pt x="1441" y="377"/>
                    </a:lnTo>
                    <a:lnTo>
                      <a:pt x="1457" y="373"/>
                    </a:lnTo>
                    <a:lnTo>
                      <a:pt x="1451" y="363"/>
                    </a:lnTo>
                    <a:lnTo>
                      <a:pt x="1451" y="375"/>
                    </a:lnTo>
                    <a:lnTo>
                      <a:pt x="1469" y="373"/>
                    </a:lnTo>
                    <a:lnTo>
                      <a:pt x="1487" y="377"/>
                    </a:lnTo>
                    <a:lnTo>
                      <a:pt x="1487" y="365"/>
                    </a:lnTo>
                    <a:lnTo>
                      <a:pt x="1483" y="375"/>
                    </a:lnTo>
                    <a:lnTo>
                      <a:pt x="1503" y="383"/>
                    </a:lnTo>
                    <a:lnTo>
                      <a:pt x="1515" y="387"/>
                    </a:lnTo>
                    <a:lnTo>
                      <a:pt x="1529" y="395"/>
                    </a:lnTo>
                    <a:lnTo>
                      <a:pt x="1549" y="403"/>
                    </a:lnTo>
                    <a:lnTo>
                      <a:pt x="1571" y="413"/>
                    </a:lnTo>
                    <a:lnTo>
                      <a:pt x="1595" y="425"/>
                    </a:lnTo>
                    <a:lnTo>
                      <a:pt x="1623" y="437"/>
                    </a:lnTo>
                    <a:lnTo>
                      <a:pt x="1683" y="465"/>
                    </a:lnTo>
                    <a:lnTo>
                      <a:pt x="1747" y="493"/>
                    </a:lnTo>
                    <a:lnTo>
                      <a:pt x="1813" y="521"/>
                    </a:lnTo>
                    <a:lnTo>
                      <a:pt x="1879" y="549"/>
                    </a:lnTo>
                    <a:lnTo>
                      <a:pt x="1943" y="573"/>
                    </a:lnTo>
                    <a:lnTo>
                      <a:pt x="2015" y="597"/>
                    </a:lnTo>
                    <a:lnTo>
                      <a:pt x="2087" y="619"/>
                    </a:lnTo>
                    <a:lnTo>
                      <a:pt x="2155" y="638"/>
                    </a:lnTo>
                    <a:lnTo>
                      <a:pt x="2216" y="656"/>
                    </a:lnTo>
                    <a:lnTo>
                      <a:pt x="2274" y="670"/>
                    </a:lnTo>
                    <a:lnTo>
                      <a:pt x="2300" y="676"/>
                    </a:lnTo>
                    <a:lnTo>
                      <a:pt x="2324" y="680"/>
                    </a:lnTo>
                    <a:lnTo>
                      <a:pt x="2346" y="686"/>
                    </a:lnTo>
                    <a:lnTo>
                      <a:pt x="2366" y="690"/>
                    </a:lnTo>
                    <a:lnTo>
                      <a:pt x="2384" y="694"/>
                    </a:lnTo>
                    <a:lnTo>
                      <a:pt x="2402" y="698"/>
                    </a:lnTo>
                    <a:lnTo>
                      <a:pt x="2428" y="704"/>
                    </a:lnTo>
                    <a:lnTo>
                      <a:pt x="2458" y="716"/>
                    </a:lnTo>
                    <a:lnTo>
                      <a:pt x="2490" y="730"/>
                    </a:lnTo>
                    <a:lnTo>
                      <a:pt x="2520" y="748"/>
                    </a:lnTo>
                    <a:lnTo>
                      <a:pt x="2524" y="736"/>
                    </a:lnTo>
                    <a:lnTo>
                      <a:pt x="2516" y="746"/>
                    </a:lnTo>
                    <a:lnTo>
                      <a:pt x="2542" y="766"/>
                    </a:lnTo>
                    <a:lnTo>
                      <a:pt x="2562" y="788"/>
                    </a:lnTo>
                    <a:lnTo>
                      <a:pt x="2568" y="800"/>
                    </a:lnTo>
                    <a:lnTo>
                      <a:pt x="2578" y="790"/>
                    </a:lnTo>
                    <a:lnTo>
                      <a:pt x="2566" y="790"/>
                    </a:lnTo>
                    <a:lnTo>
                      <a:pt x="2570" y="802"/>
                    </a:lnTo>
                    <a:lnTo>
                      <a:pt x="2572" y="816"/>
                    </a:lnTo>
                    <a:lnTo>
                      <a:pt x="2574" y="826"/>
                    </a:lnTo>
                    <a:lnTo>
                      <a:pt x="2596" y="830"/>
                    </a:lnTo>
                    <a:lnTo>
                      <a:pt x="2596" y="816"/>
                    </a:lnTo>
                    <a:lnTo>
                      <a:pt x="2594" y="802"/>
                    </a:lnTo>
                    <a:lnTo>
                      <a:pt x="2590" y="790"/>
                    </a:lnTo>
                    <a:lnTo>
                      <a:pt x="2586" y="782"/>
                    </a:lnTo>
                    <a:lnTo>
                      <a:pt x="2580" y="770"/>
                    </a:lnTo>
                    <a:lnTo>
                      <a:pt x="2560" y="748"/>
                    </a:lnTo>
                    <a:lnTo>
                      <a:pt x="2534" y="728"/>
                    </a:lnTo>
                    <a:lnTo>
                      <a:pt x="2530" y="726"/>
                    </a:lnTo>
                    <a:lnTo>
                      <a:pt x="2500" y="708"/>
                    </a:lnTo>
                    <a:lnTo>
                      <a:pt x="2468" y="694"/>
                    </a:lnTo>
                    <a:lnTo>
                      <a:pt x="2438" y="682"/>
                    </a:lnTo>
                    <a:lnTo>
                      <a:pt x="2406" y="674"/>
                    </a:lnTo>
                    <a:lnTo>
                      <a:pt x="2394" y="672"/>
                    </a:lnTo>
                    <a:lnTo>
                      <a:pt x="2376" y="668"/>
                    </a:lnTo>
                    <a:lnTo>
                      <a:pt x="2356" y="664"/>
                    </a:lnTo>
                    <a:lnTo>
                      <a:pt x="2334" y="658"/>
                    </a:lnTo>
                    <a:lnTo>
                      <a:pt x="2310" y="654"/>
                    </a:lnTo>
                    <a:lnTo>
                      <a:pt x="2284" y="648"/>
                    </a:lnTo>
                    <a:lnTo>
                      <a:pt x="2226" y="634"/>
                    </a:lnTo>
                    <a:lnTo>
                      <a:pt x="2165" y="617"/>
                    </a:lnTo>
                    <a:lnTo>
                      <a:pt x="2097" y="597"/>
                    </a:lnTo>
                    <a:lnTo>
                      <a:pt x="2025" y="575"/>
                    </a:lnTo>
                    <a:lnTo>
                      <a:pt x="1951" y="551"/>
                    </a:lnTo>
                    <a:lnTo>
                      <a:pt x="1889" y="527"/>
                    </a:lnTo>
                    <a:lnTo>
                      <a:pt x="1823" y="499"/>
                    </a:lnTo>
                    <a:lnTo>
                      <a:pt x="1757" y="471"/>
                    </a:lnTo>
                    <a:lnTo>
                      <a:pt x="1693" y="443"/>
                    </a:lnTo>
                    <a:lnTo>
                      <a:pt x="1633" y="415"/>
                    </a:lnTo>
                    <a:lnTo>
                      <a:pt x="1605" y="403"/>
                    </a:lnTo>
                    <a:lnTo>
                      <a:pt x="1581" y="391"/>
                    </a:lnTo>
                    <a:lnTo>
                      <a:pt x="1559" y="381"/>
                    </a:lnTo>
                    <a:lnTo>
                      <a:pt x="1539" y="373"/>
                    </a:lnTo>
                    <a:lnTo>
                      <a:pt x="1525" y="365"/>
                    </a:lnTo>
                    <a:lnTo>
                      <a:pt x="1513" y="361"/>
                    </a:lnTo>
                    <a:lnTo>
                      <a:pt x="1493" y="353"/>
                    </a:lnTo>
                    <a:lnTo>
                      <a:pt x="1487" y="353"/>
                    </a:lnTo>
                    <a:lnTo>
                      <a:pt x="1469" y="349"/>
                    </a:lnTo>
                    <a:lnTo>
                      <a:pt x="1451" y="351"/>
                    </a:lnTo>
                    <a:lnTo>
                      <a:pt x="1447" y="351"/>
                    </a:lnTo>
                    <a:lnTo>
                      <a:pt x="1431" y="355"/>
                    </a:lnTo>
                    <a:lnTo>
                      <a:pt x="1417" y="363"/>
                    </a:lnTo>
                    <a:lnTo>
                      <a:pt x="1413" y="365"/>
                    </a:lnTo>
                    <a:lnTo>
                      <a:pt x="1403" y="375"/>
                    </a:lnTo>
                    <a:lnTo>
                      <a:pt x="1395" y="387"/>
                    </a:lnTo>
                    <a:lnTo>
                      <a:pt x="1391" y="397"/>
                    </a:lnTo>
                    <a:lnTo>
                      <a:pt x="1389" y="409"/>
                    </a:lnTo>
                    <a:lnTo>
                      <a:pt x="1387" y="411"/>
                    </a:lnTo>
                    <a:lnTo>
                      <a:pt x="1385" y="423"/>
                    </a:lnTo>
                    <a:lnTo>
                      <a:pt x="1383" y="433"/>
                    </a:lnTo>
                    <a:lnTo>
                      <a:pt x="1395" y="433"/>
                    </a:lnTo>
                    <a:lnTo>
                      <a:pt x="1387" y="425"/>
                    </a:lnTo>
                    <a:lnTo>
                      <a:pt x="1383" y="431"/>
                    </a:lnTo>
                    <a:lnTo>
                      <a:pt x="1377" y="435"/>
                    </a:lnTo>
                    <a:lnTo>
                      <a:pt x="1387" y="445"/>
                    </a:lnTo>
                    <a:lnTo>
                      <a:pt x="1381" y="433"/>
                    </a:lnTo>
                    <a:lnTo>
                      <a:pt x="1373" y="437"/>
                    </a:lnTo>
                    <a:lnTo>
                      <a:pt x="1379" y="447"/>
                    </a:lnTo>
                    <a:lnTo>
                      <a:pt x="1379" y="435"/>
                    </a:lnTo>
                    <a:lnTo>
                      <a:pt x="1369" y="437"/>
                    </a:lnTo>
                    <a:lnTo>
                      <a:pt x="1357" y="437"/>
                    </a:lnTo>
                    <a:lnTo>
                      <a:pt x="1345" y="435"/>
                    </a:lnTo>
                    <a:lnTo>
                      <a:pt x="1319" y="433"/>
                    </a:lnTo>
                    <a:lnTo>
                      <a:pt x="1301" y="431"/>
                    </a:lnTo>
                    <a:lnTo>
                      <a:pt x="1289" y="429"/>
                    </a:lnTo>
                    <a:lnTo>
                      <a:pt x="1289" y="441"/>
                    </a:lnTo>
                    <a:lnTo>
                      <a:pt x="1293" y="429"/>
                    </a:lnTo>
                    <a:lnTo>
                      <a:pt x="1285" y="427"/>
                    </a:lnTo>
                    <a:lnTo>
                      <a:pt x="1281" y="437"/>
                    </a:lnTo>
                    <a:lnTo>
                      <a:pt x="1289" y="429"/>
                    </a:lnTo>
                    <a:lnTo>
                      <a:pt x="1285" y="423"/>
                    </a:lnTo>
                    <a:lnTo>
                      <a:pt x="1277" y="433"/>
                    </a:lnTo>
                    <a:lnTo>
                      <a:pt x="1289" y="433"/>
                    </a:lnTo>
                    <a:lnTo>
                      <a:pt x="1285" y="425"/>
                    </a:lnTo>
                    <a:lnTo>
                      <a:pt x="1285" y="413"/>
                    </a:lnTo>
                    <a:lnTo>
                      <a:pt x="1283" y="399"/>
                    </a:lnTo>
                    <a:lnTo>
                      <a:pt x="1279" y="381"/>
                    </a:lnTo>
                    <a:lnTo>
                      <a:pt x="1275" y="361"/>
                    </a:lnTo>
                    <a:lnTo>
                      <a:pt x="1267" y="341"/>
                    </a:lnTo>
                    <a:lnTo>
                      <a:pt x="1263" y="331"/>
                    </a:lnTo>
                    <a:lnTo>
                      <a:pt x="1255" y="311"/>
                    </a:lnTo>
                    <a:lnTo>
                      <a:pt x="1233" y="265"/>
                    </a:lnTo>
                    <a:lnTo>
                      <a:pt x="1207" y="217"/>
                    </a:lnTo>
                    <a:lnTo>
                      <a:pt x="1181" y="171"/>
                    </a:lnTo>
                    <a:lnTo>
                      <a:pt x="1159" y="130"/>
                    </a:lnTo>
                    <a:lnTo>
                      <a:pt x="1139" y="90"/>
                    </a:lnTo>
                    <a:lnTo>
                      <a:pt x="1131" y="100"/>
                    </a:lnTo>
                    <a:lnTo>
                      <a:pt x="1143" y="100"/>
                    </a:lnTo>
                    <a:lnTo>
                      <a:pt x="1135" y="82"/>
                    </a:lnTo>
                    <a:lnTo>
                      <a:pt x="1131" y="64"/>
                    </a:lnTo>
                    <a:lnTo>
                      <a:pt x="1127" y="54"/>
                    </a:lnTo>
                    <a:lnTo>
                      <a:pt x="1123" y="44"/>
                    </a:lnTo>
                    <a:lnTo>
                      <a:pt x="1117" y="34"/>
                    </a:lnTo>
                    <a:lnTo>
                      <a:pt x="1099" y="18"/>
                    </a:lnTo>
                    <a:lnTo>
                      <a:pt x="1095" y="16"/>
                    </a:lnTo>
                    <a:lnTo>
                      <a:pt x="1073" y="6"/>
                    </a:lnTo>
                    <a:lnTo>
                      <a:pt x="1067" y="4"/>
                    </a:lnTo>
                    <a:lnTo>
                      <a:pt x="1039" y="0"/>
                    </a:lnTo>
                    <a:lnTo>
                      <a:pt x="1007" y="0"/>
                    </a:lnTo>
                    <a:lnTo>
                      <a:pt x="973" y="4"/>
                    </a:lnTo>
                    <a:lnTo>
                      <a:pt x="939" y="10"/>
                    </a:lnTo>
                    <a:lnTo>
                      <a:pt x="935" y="12"/>
                    </a:lnTo>
                    <a:lnTo>
                      <a:pt x="903" y="20"/>
                    </a:lnTo>
                    <a:lnTo>
                      <a:pt x="867" y="30"/>
                    </a:lnTo>
                    <a:lnTo>
                      <a:pt x="831" y="50"/>
                    </a:lnTo>
                    <a:lnTo>
                      <a:pt x="793" y="72"/>
                    </a:lnTo>
                    <a:lnTo>
                      <a:pt x="789" y="74"/>
                    </a:lnTo>
                    <a:lnTo>
                      <a:pt x="753" y="102"/>
                    </a:lnTo>
                    <a:lnTo>
                      <a:pt x="719" y="132"/>
                    </a:lnTo>
                    <a:lnTo>
                      <a:pt x="687" y="162"/>
                    </a:lnTo>
                    <a:lnTo>
                      <a:pt x="661" y="193"/>
                    </a:lnTo>
                    <a:lnTo>
                      <a:pt x="643" y="225"/>
                    </a:lnTo>
                    <a:lnTo>
                      <a:pt x="637" y="235"/>
                    </a:lnTo>
                    <a:lnTo>
                      <a:pt x="633" y="245"/>
                    </a:lnTo>
                    <a:lnTo>
                      <a:pt x="629" y="257"/>
                    </a:lnTo>
                    <a:lnTo>
                      <a:pt x="627" y="281"/>
                    </a:lnTo>
                    <a:lnTo>
                      <a:pt x="631" y="301"/>
                    </a:lnTo>
                    <a:lnTo>
                      <a:pt x="637" y="321"/>
                    </a:lnTo>
                    <a:lnTo>
                      <a:pt x="639" y="329"/>
                    </a:lnTo>
                    <a:lnTo>
                      <a:pt x="647" y="343"/>
                    </a:lnTo>
                    <a:lnTo>
                      <a:pt x="655" y="355"/>
                    </a:lnTo>
                    <a:lnTo>
                      <a:pt x="661" y="361"/>
                    </a:lnTo>
                    <a:lnTo>
                      <a:pt x="667" y="365"/>
                    </a:lnTo>
                    <a:lnTo>
                      <a:pt x="665" y="347"/>
                    </a:lnTo>
                    <a:lnTo>
                      <a:pt x="661" y="355"/>
                    </a:lnTo>
                    <a:lnTo>
                      <a:pt x="665" y="363"/>
                    </a:lnTo>
                    <a:lnTo>
                      <a:pt x="673" y="355"/>
                    </a:lnTo>
                    <a:lnTo>
                      <a:pt x="667" y="345"/>
                    </a:lnTo>
                    <a:lnTo>
                      <a:pt x="665" y="347"/>
                    </a:lnTo>
                    <a:lnTo>
                      <a:pt x="661" y="349"/>
                    </a:lnTo>
                    <a:lnTo>
                      <a:pt x="657" y="351"/>
                    </a:lnTo>
                    <a:lnTo>
                      <a:pt x="651" y="357"/>
                    </a:lnTo>
                    <a:lnTo>
                      <a:pt x="645" y="363"/>
                    </a:lnTo>
                    <a:lnTo>
                      <a:pt x="637" y="373"/>
                    </a:lnTo>
                    <a:lnTo>
                      <a:pt x="627" y="385"/>
                    </a:lnTo>
                    <a:lnTo>
                      <a:pt x="619" y="405"/>
                    </a:lnTo>
                    <a:lnTo>
                      <a:pt x="611" y="411"/>
                    </a:lnTo>
                    <a:lnTo>
                      <a:pt x="619" y="419"/>
                    </a:lnTo>
                    <a:lnTo>
                      <a:pt x="615" y="409"/>
                    </a:lnTo>
                    <a:lnTo>
                      <a:pt x="602" y="417"/>
                    </a:lnTo>
                    <a:lnTo>
                      <a:pt x="586" y="425"/>
                    </a:lnTo>
                    <a:lnTo>
                      <a:pt x="564" y="431"/>
                    </a:lnTo>
                    <a:lnTo>
                      <a:pt x="540" y="439"/>
                    </a:lnTo>
                    <a:lnTo>
                      <a:pt x="512" y="445"/>
                    </a:lnTo>
                    <a:lnTo>
                      <a:pt x="454" y="459"/>
                    </a:lnTo>
                    <a:lnTo>
                      <a:pt x="458" y="469"/>
                    </a:lnTo>
                    <a:lnTo>
                      <a:pt x="458" y="457"/>
                    </a:lnTo>
                    <a:lnTo>
                      <a:pt x="398" y="469"/>
                    </a:lnTo>
                    <a:lnTo>
                      <a:pt x="370" y="475"/>
                    </a:lnTo>
                    <a:lnTo>
                      <a:pt x="342" y="479"/>
                    </a:lnTo>
                    <a:lnTo>
                      <a:pt x="318" y="483"/>
                    </a:lnTo>
                    <a:lnTo>
                      <a:pt x="298" y="487"/>
                    </a:lnTo>
                    <a:lnTo>
                      <a:pt x="282" y="489"/>
                    </a:lnTo>
                    <a:lnTo>
                      <a:pt x="268" y="491"/>
                    </a:lnTo>
                    <a:lnTo>
                      <a:pt x="250" y="493"/>
                    </a:lnTo>
                    <a:lnTo>
                      <a:pt x="232" y="491"/>
                    </a:lnTo>
                    <a:lnTo>
                      <a:pt x="210" y="489"/>
                    </a:lnTo>
                    <a:lnTo>
                      <a:pt x="188" y="493"/>
                    </a:lnTo>
                    <a:lnTo>
                      <a:pt x="184" y="493"/>
                    </a:lnTo>
                    <a:lnTo>
                      <a:pt x="172" y="497"/>
                    </a:lnTo>
                    <a:lnTo>
                      <a:pt x="160" y="503"/>
                    </a:lnTo>
                    <a:lnTo>
                      <a:pt x="156" y="505"/>
                    </a:lnTo>
                    <a:lnTo>
                      <a:pt x="146" y="513"/>
                    </a:lnTo>
                    <a:lnTo>
                      <a:pt x="134" y="525"/>
                    </a:lnTo>
                    <a:lnTo>
                      <a:pt x="122" y="541"/>
                    </a:lnTo>
                    <a:lnTo>
                      <a:pt x="108" y="559"/>
                    </a:lnTo>
                    <a:lnTo>
                      <a:pt x="96" y="583"/>
                    </a:lnTo>
                    <a:lnTo>
                      <a:pt x="82" y="615"/>
                    </a:lnTo>
                    <a:lnTo>
                      <a:pt x="70" y="640"/>
                    </a:lnTo>
                    <a:lnTo>
                      <a:pt x="68" y="650"/>
                    </a:lnTo>
                    <a:lnTo>
                      <a:pt x="58" y="682"/>
                    </a:lnTo>
                    <a:lnTo>
                      <a:pt x="38" y="756"/>
                    </a:lnTo>
                    <a:lnTo>
                      <a:pt x="24" y="832"/>
                    </a:lnTo>
                    <a:lnTo>
                      <a:pt x="14" y="904"/>
                    </a:lnTo>
                    <a:lnTo>
                      <a:pt x="10" y="938"/>
                    </a:lnTo>
                    <a:lnTo>
                      <a:pt x="8" y="970"/>
                    </a:lnTo>
                    <a:lnTo>
                      <a:pt x="4" y="998"/>
                    </a:lnTo>
                    <a:lnTo>
                      <a:pt x="4" y="1024"/>
                    </a:lnTo>
                    <a:lnTo>
                      <a:pt x="2" y="1044"/>
                    </a:lnTo>
                    <a:lnTo>
                      <a:pt x="0" y="1060"/>
                    </a:lnTo>
                    <a:lnTo>
                      <a:pt x="0" y="1068"/>
                    </a:lnTo>
                    <a:lnTo>
                      <a:pt x="0" y="1072"/>
                    </a:lnTo>
                    <a:lnTo>
                      <a:pt x="2" y="1074"/>
                    </a:lnTo>
                    <a:lnTo>
                      <a:pt x="0" y="1074"/>
                    </a:lnTo>
                    <a:lnTo>
                      <a:pt x="2" y="1078"/>
                    </a:lnTo>
                    <a:lnTo>
                      <a:pt x="4" y="1085"/>
                    </a:lnTo>
                    <a:lnTo>
                      <a:pt x="8" y="1095"/>
                    </a:lnTo>
                    <a:lnTo>
                      <a:pt x="12" y="1105"/>
                    </a:lnTo>
                    <a:lnTo>
                      <a:pt x="16" y="1119"/>
                    </a:lnTo>
                    <a:lnTo>
                      <a:pt x="20" y="1129"/>
                    </a:lnTo>
                    <a:lnTo>
                      <a:pt x="32" y="1159"/>
                    </a:lnTo>
                    <a:lnTo>
                      <a:pt x="50" y="1193"/>
                    </a:lnTo>
                    <a:lnTo>
                      <a:pt x="74" y="1227"/>
                    </a:lnTo>
                    <a:lnTo>
                      <a:pt x="100" y="1259"/>
                    </a:lnTo>
                    <a:lnTo>
                      <a:pt x="136" y="1287"/>
                    </a:lnTo>
                    <a:lnTo>
                      <a:pt x="154" y="1297"/>
                    </a:lnTo>
                    <a:lnTo>
                      <a:pt x="168" y="1303"/>
                    </a:lnTo>
                    <a:lnTo>
                      <a:pt x="174" y="1305"/>
                    </a:lnTo>
                    <a:lnTo>
                      <a:pt x="186" y="1307"/>
                    </a:lnTo>
                    <a:lnTo>
                      <a:pt x="198" y="1307"/>
                    </a:lnTo>
                    <a:lnTo>
                      <a:pt x="204" y="1305"/>
                    </a:lnTo>
                    <a:lnTo>
                      <a:pt x="214" y="1303"/>
                    </a:lnTo>
                    <a:lnTo>
                      <a:pt x="222" y="1299"/>
                    </a:lnTo>
                    <a:lnTo>
                      <a:pt x="226" y="1297"/>
                    </a:lnTo>
                    <a:lnTo>
                      <a:pt x="242" y="1281"/>
                    </a:lnTo>
                    <a:lnTo>
                      <a:pt x="256" y="1263"/>
                    </a:lnTo>
                    <a:lnTo>
                      <a:pt x="272" y="1245"/>
                    </a:lnTo>
                    <a:lnTo>
                      <a:pt x="290" y="1229"/>
                    </a:lnTo>
                    <a:lnTo>
                      <a:pt x="280" y="1219"/>
                    </a:lnTo>
                    <a:lnTo>
                      <a:pt x="286" y="1231"/>
                    </a:lnTo>
                    <a:lnTo>
                      <a:pt x="296" y="1225"/>
                    </a:lnTo>
                    <a:lnTo>
                      <a:pt x="308" y="1221"/>
                    </a:lnTo>
                    <a:lnTo>
                      <a:pt x="334" y="1215"/>
                    </a:lnTo>
                    <a:lnTo>
                      <a:pt x="330" y="1205"/>
                    </a:lnTo>
                    <a:lnTo>
                      <a:pt x="330" y="1217"/>
                    </a:lnTo>
                    <a:lnTo>
                      <a:pt x="354" y="1213"/>
                    </a:lnTo>
                    <a:lnTo>
                      <a:pt x="378" y="1211"/>
                    </a:lnTo>
                    <a:lnTo>
                      <a:pt x="400" y="1211"/>
                    </a:lnTo>
                    <a:lnTo>
                      <a:pt x="418" y="1211"/>
                    </a:lnTo>
                    <a:lnTo>
                      <a:pt x="432" y="1211"/>
                    </a:lnTo>
                    <a:lnTo>
                      <a:pt x="440" y="1211"/>
                    </a:lnTo>
                    <a:lnTo>
                      <a:pt x="444" y="1211"/>
                    </a:lnTo>
                    <a:lnTo>
                      <a:pt x="440" y="1209"/>
                    </a:lnTo>
                    <a:lnTo>
                      <a:pt x="444" y="1199"/>
                    </a:lnTo>
                    <a:lnTo>
                      <a:pt x="438" y="1209"/>
                    </a:lnTo>
                    <a:lnTo>
                      <a:pt x="580" y="1347"/>
                    </a:lnTo>
                    <a:lnTo>
                      <a:pt x="574" y="1337"/>
                    </a:lnTo>
                    <a:lnTo>
                      <a:pt x="578" y="1345"/>
                    </a:lnTo>
                    <a:lnTo>
                      <a:pt x="586" y="1337"/>
                    </a:lnTo>
                    <a:lnTo>
                      <a:pt x="578" y="1331"/>
                    </a:lnTo>
                    <a:lnTo>
                      <a:pt x="576" y="1329"/>
                    </a:lnTo>
                    <a:lnTo>
                      <a:pt x="574" y="1333"/>
                    </a:lnTo>
                    <a:lnTo>
                      <a:pt x="570" y="1341"/>
                    </a:lnTo>
                    <a:lnTo>
                      <a:pt x="566" y="1349"/>
                    </a:lnTo>
                    <a:lnTo>
                      <a:pt x="564" y="1359"/>
                    </a:lnTo>
                    <a:lnTo>
                      <a:pt x="560" y="1369"/>
                    </a:lnTo>
                    <a:lnTo>
                      <a:pt x="556" y="1383"/>
                    </a:lnTo>
                    <a:lnTo>
                      <a:pt x="548" y="1415"/>
                    </a:lnTo>
                    <a:lnTo>
                      <a:pt x="546" y="1451"/>
                    </a:lnTo>
                    <a:lnTo>
                      <a:pt x="546" y="1471"/>
                    </a:lnTo>
                    <a:lnTo>
                      <a:pt x="550" y="1491"/>
                    </a:lnTo>
                    <a:lnTo>
                      <a:pt x="556" y="1513"/>
                    </a:lnTo>
                    <a:lnTo>
                      <a:pt x="564" y="1534"/>
                    </a:lnTo>
                    <a:lnTo>
                      <a:pt x="566" y="1542"/>
                    </a:lnTo>
                    <a:lnTo>
                      <a:pt x="578" y="1564"/>
                    </a:lnTo>
                    <a:lnTo>
                      <a:pt x="594" y="1586"/>
                    </a:lnTo>
                    <a:lnTo>
                      <a:pt x="609" y="1604"/>
                    </a:lnTo>
                    <a:lnTo>
                      <a:pt x="625" y="1620"/>
                    </a:lnTo>
                    <a:lnTo>
                      <a:pt x="641" y="1634"/>
                    </a:lnTo>
                    <a:lnTo>
                      <a:pt x="655" y="1644"/>
                    </a:lnTo>
                    <a:lnTo>
                      <a:pt x="659" y="1646"/>
                    </a:lnTo>
                    <a:lnTo>
                      <a:pt x="675" y="1654"/>
                    </a:lnTo>
                    <a:lnTo>
                      <a:pt x="689" y="1660"/>
                    </a:lnTo>
                    <a:lnTo>
                      <a:pt x="703" y="1662"/>
                    </a:lnTo>
                    <a:lnTo>
                      <a:pt x="709" y="1664"/>
                    </a:lnTo>
                    <a:lnTo>
                      <a:pt x="723" y="1666"/>
                    </a:lnTo>
                    <a:lnTo>
                      <a:pt x="747" y="1664"/>
                    </a:lnTo>
                    <a:lnTo>
                      <a:pt x="753" y="1662"/>
                    </a:lnTo>
                    <a:lnTo>
                      <a:pt x="777" y="1656"/>
                    </a:lnTo>
                    <a:lnTo>
                      <a:pt x="797" y="1646"/>
                    </a:lnTo>
                    <a:lnTo>
                      <a:pt x="801" y="1644"/>
                    </a:lnTo>
                    <a:lnTo>
                      <a:pt x="817" y="1634"/>
                    </a:lnTo>
                    <a:lnTo>
                      <a:pt x="833" y="1616"/>
                    </a:lnTo>
                    <a:lnTo>
                      <a:pt x="845" y="1594"/>
                    </a:lnTo>
                    <a:lnTo>
                      <a:pt x="847" y="1586"/>
                    </a:lnTo>
                    <a:lnTo>
                      <a:pt x="857" y="1558"/>
                    </a:lnTo>
                    <a:lnTo>
                      <a:pt x="865" y="1529"/>
                    </a:lnTo>
                    <a:lnTo>
                      <a:pt x="871" y="1497"/>
                    </a:lnTo>
                    <a:lnTo>
                      <a:pt x="877" y="1465"/>
                    </a:lnTo>
                    <a:lnTo>
                      <a:pt x="883" y="1431"/>
                    </a:lnTo>
                    <a:lnTo>
                      <a:pt x="891" y="1405"/>
                    </a:lnTo>
                    <a:lnTo>
                      <a:pt x="899" y="1369"/>
                    </a:lnTo>
                    <a:lnTo>
                      <a:pt x="907" y="1335"/>
                    </a:lnTo>
                    <a:lnTo>
                      <a:pt x="917" y="1297"/>
                    </a:lnTo>
                    <a:lnTo>
                      <a:pt x="927" y="1257"/>
                    </a:lnTo>
                    <a:lnTo>
                      <a:pt x="951" y="1173"/>
                    </a:lnTo>
                    <a:lnTo>
                      <a:pt x="965" y="1133"/>
                    </a:lnTo>
                    <a:lnTo>
                      <a:pt x="953" y="1133"/>
                    </a:lnTo>
                    <a:lnTo>
                      <a:pt x="961" y="1141"/>
                    </a:lnTo>
                    <a:lnTo>
                      <a:pt x="977" y="1097"/>
                    </a:lnTo>
                    <a:lnTo>
                      <a:pt x="995" y="1058"/>
                    </a:lnTo>
                    <a:lnTo>
                      <a:pt x="983" y="1058"/>
                    </a:lnTo>
                    <a:lnTo>
                      <a:pt x="993" y="1066"/>
                    </a:lnTo>
                    <a:lnTo>
                      <a:pt x="1011" y="1034"/>
                    </a:lnTo>
                    <a:lnTo>
                      <a:pt x="1031" y="1008"/>
                    </a:lnTo>
                    <a:lnTo>
                      <a:pt x="1053" y="986"/>
                    </a:lnTo>
                    <a:lnTo>
                      <a:pt x="1075" y="968"/>
                    </a:lnTo>
                    <a:lnTo>
                      <a:pt x="1065" y="958"/>
                    </a:lnTo>
                    <a:lnTo>
                      <a:pt x="1071" y="970"/>
                    </a:lnTo>
                    <a:lnTo>
                      <a:pt x="1093" y="956"/>
                    </a:lnTo>
                    <a:lnTo>
                      <a:pt x="1117" y="948"/>
                    </a:lnTo>
                    <a:lnTo>
                      <a:pt x="1113" y="936"/>
                    </a:lnTo>
                    <a:lnTo>
                      <a:pt x="1113" y="948"/>
                    </a:lnTo>
                    <a:lnTo>
                      <a:pt x="1139" y="944"/>
                    </a:lnTo>
                    <a:lnTo>
                      <a:pt x="1163" y="944"/>
                    </a:lnTo>
                    <a:lnTo>
                      <a:pt x="1187" y="944"/>
                    </a:lnTo>
                    <a:lnTo>
                      <a:pt x="1211" y="948"/>
                    </a:lnTo>
                    <a:lnTo>
                      <a:pt x="1211" y="936"/>
                    </a:lnTo>
                    <a:lnTo>
                      <a:pt x="1205" y="948"/>
                    </a:lnTo>
                    <a:lnTo>
                      <a:pt x="1225" y="954"/>
                    </a:lnTo>
                    <a:lnTo>
                      <a:pt x="1241" y="964"/>
                    </a:lnTo>
                    <a:lnTo>
                      <a:pt x="1247" y="954"/>
                    </a:lnTo>
                    <a:lnTo>
                      <a:pt x="1237" y="962"/>
                    </a:lnTo>
                    <a:lnTo>
                      <a:pt x="1249" y="976"/>
                    </a:lnTo>
                    <a:lnTo>
                      <a:pt x="1259" y="966"/>
                    </a:lnTo>
                    <a:lnTo>
                      <a:pt x="1247" y="966"/>
                    </a:lnTo>
                    <a:lnTo>
                      <a:pt x="1253" y="982"/>
                    </a:lnTo>
                    <a:lnTo>
                      <a:pt x="1255" y="1000"/>
                    </a:lnTo>
                    <a:lnTo>
                      <a:pt x="1249" y="1016"/>
                    </a:lnTo>
                    <a:lnTo>
                      <a:pt x="1243" y="1034"/>
                    </a:lnTo>
                    <a:lnTo>
                      <a:pt x="1237" y="1056"/>
                    </a:lnTo>
                    <a:lnTo>
                      <a:pt x="1233" y="1079"/>
                    </a:lnTo>
                    <a:lnTo>
                      <a:pt x="1231" y="1103"/>
                    </a:lnTo>
                    <a:lnTo>
                      <a:pt x="1233" y="1125"/>
                    </a:lnTo>
                    <a:lnTo>
                      <a:pt x="1237" y="1133"/>
                    </a:lnTo>
                    <a:lnTo>
                      <a:pt x="1245" y="1153"/>
                    </a:lnTo>
                    <a:lnTo>
                      <a:pt x="1251" y="1159"/>
                    </a:lnTo>
                    <a:lnTo>
                      <a:pt x="1255" y="1161"/>
                    </a:lnTo>
                    <a:lnTo>
                      <a:pt x="1263" y="1167"/>
                    </a:lnTo>
                    <a:lnTo>
                      <a:pt x="1265" y="1169"/>
                    </a:lnTo>
                    <a:lnTo>
                      <a:pt x="1275" y="1173"/>
                    </a:lnTo>
                    <a:lnTo>
                      <a:pt x="1291" y="1177"/>
                    </a:lnTo>
                    <a:lnTo>
                      <a:pt x="1309" y="1183"/>
                    </a:lnTo>
                    <a:lnTo>
                      <a:pt x="1315" y="1183"/>
                    </a:lnTo>
                    <a:lnTo>
                      <a:pt x="1337" y="1187"/>
                    </a:lnTo>
                    <a:lnTo>
                      <a:pt x="1361" y="1191"/>
                    </a:lnTo>
                    <a:lnTo>
                      <a:pt x="1387" y="1195"/>
                    </a:lnTo>
                    <a:lnTo>
                      <a:pt x="1445" y="1203"/>
                    </a:lnTo>
                    <a:lnTo>
                      <a:pt x="1507" y="1209"/>
                    </a:lnTo>
                    <a:lnTo>
                      <a:pt x="1573" y="1215"/>
                    </a:lnTo>
                    <a:lnTo>
                      <a:pt x="1637" y="1219"/>
                    </a:lnTo>
                    <a:lnTo>
                      <a:pt x="1697" y="1221"/>
                    </a:lnTo>
                    <a:lnTo>
                      <a:pt x="1737" y="1219"/>
                    </a:lnTo>
                    <a:lnTo>
                      <a:pt x="1779" y="1219"/>
                    </a:lnTo>
                    <a:lnTo>
                      <a:pt x="1825" y="1217"/>
                    </a:lnTo>
                    <a:lnTo>
                      <a:pt x="1871" y="1215"/>
                    </a:lnTo>
                    <a:lnTo>
                      <a:pt x="1967" y="1213"/>
                    </a:lnTo>
                    <a:lnTo>
                      <a:pt x="2013" y="1213"/>
                    </a:lnTo>
                    <a:lnTo>
                      <a:pt x="2059" y="1215"/>
                    </a:lnTo>
                    <a:lnTo>
                      <a:pt x="2097" y="1215"/>
                    </a:lnTo>
                    <a:lnTo>
                      <a:pt x="2131" y="1217"/>
                    </a:lnTo>
                    <a:lnTo>
                      <a:pt x="2161" y="1217"/>
                    </a:lnTo>
                    <a:lnTo>
                      <a:pt x="2190" y="1219"/>
                    </a:lnTo>
                    <a:lnTo>
                      <a:pt x="2214" y="1219"/>
                    </a:lnTo>
                    <a:lnTo>
                      <a:pt x="2238" y="1221"/>
                    </a:lnTo>
                    <a:lnTo>
                      <a:pt x="2258" y="1221"/>
                    </a:lnTo>
                    <a:lnTo>
                      <a:pt x="2276" y="1223"/>
                    </a:lnTo>
                    <a:lnTo>
                      <a:pt x="2308" y="1225"/>
                    </a:lnTo>
                    <a:lnTo>
                      <a:pt x="2334" y="1229"/>
                    </a:lnTo>
                    <a:lnTo>
                      <a:pt x="2356" y="1231"/>
                    </a:lnTo>
                    <a:lnTo>
                      <a:pt x="2374" y="1235"/>
                    </a:lnTo>
                    <a:lnTo>
                      <a:pt x="2404" y="1241"/>
                    </a:lnTo>
                    <a:lnTo>
                      <a:pt x="2404" y="1229"/>
                    </a:lnTo>
                    <a:lnTo>
                      <a:pt x="2398" y="1241"/>
                    </a:lnTo>
                    <a:lnTo>
                      <a:pt x="2422" y="1247"/>
                    </a:lnTo>
                    <a:lnTo>
                      <a:pt x="2442" y="1255"/>
                    </a:lnTo>
                    <a:lnTo>
                      <a:pt x="2462" y="1263"/>
                    </a:lnTo>
                    <a:lnTo>
                      <a:pt x="2494" y="1277"/>
                    </a:lnTo>
                    <a:lnTo>
                      <a:pt x="2510" y="1281"/>
                    </a:lnTo>
                    <a:lnTo>
                      <a:pt x="2514" y="1281"/>
                    </a:lnTo>
                    <a:lnTo>
                      <a:pt x="2530" y="1283"/>
                    </a:lnTo>
                    <a:lnTo>
                      <a:pt x="2546" y="1283"/>
                    </a:lnTo>
                    <a:lnTo>
                      <a:pt x="2560" y="1283"/>
                    </a:lnTo>
                    <a:lnTo>
                      <a:pt x="2566" y="1281"/>
                    </a:lnTo>
                    <a:lnTo>
                      <a:pt x="2576" y="1277"/>
                    </a:lnTo>
                    <a:lnTo>
                      <a:pt x="2580" y="1275"/>
                    </a:lnTo>
                    <a:lnTo>
                      <a:pt x="2590" y="1267"/>
                    </a:lnTo>
                    <a:lnTo>
                      <a:pt x="2596" y="1255"/>
                    </a:lnTo>
                    <a:lnTo>
                      <a:pt x="2600" y="1245"/>
                    </a:lnTo>
                    <a:lnTo>
                      <a:pt x="2604" y="1227"/>
                    </a:lnTo>
                    <a:lnTo>
                      <a:pt x="2606" y="1215"/>
                    </a:lnTo>
                    <a:lnTo>
                      <a:pt x="2608" y="1201"/>
                    </a:lnTo>
                    <a:lnTo>
                      <a:pt x="2610" y="1185"/>
                    </a:lnTo>
                    <a:lnTo>
                      <a:pt x="2610" y="1167"/>
                    </a:lnTo>
                    <a:lnTo>
                      <a:pt x="2610" y="1133"/>
                    </a:lnTo>
                    <a:lnTo>
                      <a:pt x="2608" y="1103"/>
                    </a:lnTo>
                    <a:lnTo>
                      <a:pt x="2606" y="1079"/>
                    </a:lnTo>
                    <a:lnTo>
                      <a:pt x="2602" y="1060"/>
                    </a:lnTo>
                    <a:lnTo>
                      <a:pt x="2600" y="1042"/>
                    </a:lnTo>
                    <a:lnTo>
                      <a:pt x="2598" y="1026"/>
                    </a:lnTo>
                    <a:lnTo>
                      <a:pt x="2600" y="1012"/>
                    </a:lnTo>
                    <a:lnTo>
                      <a:pt x="2588" y="1012"/>
                    </a:lnTo>
                    <a:lnTo>
                      <a:pt x="2596" y="1020"/>
                    </a:lnTo>
                    <a:lnTo>
                      <a:pt x="2602" y="1002"/>
                    </a:lnTo>
                    <a:lnTo>
                      <a:pt x="2608" y="984"/>
                    </a:lnTo>
                    <a:lnTo>
                      <a:pt x="2610" y="974"/>
                    </a:lnTo>
                    <a:lnTo>
                      <a:pt x="2612" y="948"/>
                    </a:lnTo>
                    <a:lnTo>
                      <a:pt x="2612" y="920"/>
                    </a:lnTo>
                    <a:lnTo>
                      <a:pt x="2608" y="894"/>
                    </a:lnTo>
                    <a:lnTo>
                      <a:pt x="2604" y="868"/>
                    </a:lnTo>
                    <a:lnTo>
                      <a:pt x="2600" y="848"/>
                    </a:lnTo>
                    <a:lnTo>
                      <a:pt x="2598" y="840"/>
                    </a:lnTo>
                    <a:lnTo>
                      <a:pt x="2598" y="834"/>
                    </a:lnTo>
                    <a:lnTo>
                      <a:pt x="2596" y="830"/>
                    </a:lnTo>
                    <a:lnTo>
                      <a:pt x="2596" y="82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grpSp>
            <p:nvGrpSpPr>
              <p:cNvPr id="178" name="Group 221"/>
              <p:cNvGrpSpPr>
                <a:grpSpLocks/>
              </p:cNvGrpSpPr>
              <p:nvPr/>
            </p:nvGrpSpPr>
            <p:grpSpPr bwMode="auto">
              <a:xfrm>
                <a:off x="4191" y="1954"/>
                <a:ext cx="182" cy="165"/>
                <a:chOff x="4191" y="1954"/>
                <a:chExt cx="182" cy="165"/>
              </a:xfrm>
            </p:grpSpPr>
            <p:sp>
              <p:nvSpPr>
                <p:cNvPr id="199" name="Freeform 222"/>
                <p:cNvSpPr>
                  <a:spLocks/>
                </p:cNvSpPr>
                <p:nvPr/>
              </p:nvSpPr>
              <p:spPr bwMode="auto">
                <a:xfrm>
                  <a:off x="4191" y="1954"/>
                  <a:ext cx="182" cy="165"/>
                </a:xfrm>
                <a:custGeom>
                  <a:avLst/>
                  <a:gdLst>
                    <a:gd name="T0" fmla="*/ 1 w 366"/>
                    <a:gd name="T1" fmla="*/ 1 h 329"/>
                    <a:gd name="T2" fmla="*/ 6 w 366"/>
                    <a:gd name="T3" fmla="*/ 4 h 329"/>
                    <a:gd name="T4" fmla="*/ 13 w 366"/>
                    <a:gd name="T5" fmla="*/ 9 h 329"/>
                    <a:gd name="T6" fmla="*/ 21 w 366"/>
                    <a:gd name="T7" fmla="*/ 13 h 329"/>
                    <a:gd name="T8" fmla="*/ 26 w 366"/>
                    <a:gd name="T9" fmla="*/ 13 h 329"/>
                    <a:gd name="T10" fmla="*/ 29 w 366"/>
                    <a:gd name="T11" fmla="*/ 15 h 329"/>
                    <a:gd name="T12" fmla="*/ 32 w 366"/>
                    <a:gd name="T13" fmla="*/ 19 h 329"/>
                    <a:gd name="T14" fmla="*/ 35 w 366"/>
                    <a:gd name="T15" fmla="*/ 21 h 329"/>
                    <a:gd name="T16" fmla="*/ 45 w 366"/>
                    <a:gd name="T17" fmla="*/ 21 h 329"/>
                    <a:gd name="T18" fmla="*/ 55 w 366"/>
                    <a:gd name="T19" fmla="*/ 19 h 329"/>
                    <a:gd name="T20" fmla="*/ 59 w 366"/>
                    <a:gd name="T21" fmla="*/ 21 h 329"/>
                    <a:gd name="T22" fmla="*/ 61 w 366"/>
                    <a:gd name="T23" fmla="*/ 25 h 329"/>
                    <a:gd name="T24" fmla="*/ 62 w 366"/>
                    <a:gd name="T25" fmla="*/ 29 h 329"/>
                    <a:gd name="T26" fmla="*/ 63 w 366"/>
                    <a:gd name="T27" fmla="*/ 31 h 329"/>
                    <a:gd name="T28" fmla="*/ 64 w 366"/>
                    <a:gd name="T29" fmla="*/ 32 h 329"/>
                    <a:gd name="T30" fmla="*/ 72 w 366"/>
                    <a:gd name="T31" fmla="*/ 35 h 329"/>
                    <a:gd name="T32" fmla="*/ 79 w 366"/>
                    <a:gd name="T33" fmla="*/ 36 h 329"/>
                    <a:gd name="T34" fmla="*/ 86 w 366"/>
                    <a:gd name="T35" fmla="*/ 39 h 329"/>
                    <a:gd name="T36" fmla="*/ 90 w 366"/>
                    <a:gd name="T37" fmla="*/ 41 h 329"/>
                    <a:gd name="T38" fmla="*/ 90 w 366"/>
                    <a:gd name="T39" fmla="*/ 42 h 329"/>
                    <a:gd name="T40" fmla="*/ 86 w 366"/>
                    <a:gd name="T41" fmla="*/ 43 h 329"/>
                    <a:gd name="T42" fmla="*/ 77 w 366"/>
                    <a:gd name="T43" fmla="*/ 47 h 329"/>
                    <a:gd name="T44" fmla="*/ 67 w 366"/>
                    <a:gd name="T45" fmla="*/ 53 h 329"/>
                    <a:gd name="T46" fmla="*/ 64 w 366"/>
                    <a:gd name="T47" fmla="*/ 55 h 329"/>
                    <a:gd name="T48" fmla="*/ 63 w 366"/>
                    <a:gd name="T49" fmla="*/ 58 h 329"/>
                    <a:gd name="T50" fmla="*/ 64 w 366"/>
                    <a:gd name="T51" fmla="*/ 65 h 329"/>
                    <a:gd name="T52" fmla="*/ 62 w 366"/>
                    <a:gd name="T53" fmla="*/ 77 h 329"/>
                    <a:gd name="T54" fmla="*/ 60 w 366"/>
                    <a:gd name="T55" fmla="*/ 82 h 329"/>
                    <a:gd name="T56" fmla="*/ 60 w 366"/>
                    <a:gd name="T57" fmla="*/ 82 h 329"/>
                    <a:gd name="T58" fmla="*/ 60 w 366"/>
                    <a:gd name="T59" fmla="*/ 80 h 329"/>
                    <a:gd name="T60" fmla="*/ 61 w 366"/>
                    <a:gd name="T61" fmla="*/ 73 h 329"/>
                    <a:gd name="T62" fmla="*/ 61 w 366"/>
                    <a:gd name="T63" fmla="*/ 61 h 329"/>
                    <a:gd name="T64" fmla="*/ 61 w 366"/>
                    <a:gd name="T65" fmla="*/ 50 h 329"/>
                    <a:gd name="T66" fmla="*/ 59 w 366"/>
                    <a:gd name="T67" fmla="*/ 42 h 329"/>
                    <a:gd name="T68" fmla="*/ 55 w 366"/>
                    <a:gd name="T69" fmla="*/ 37 h 329"/>
                    <a:gd name="T70" fmla="*/ 47 w 366"/>
                    <a:gd name="T71" fmla="*/ 34 h 329"/>
                    <a:gd name="T72" fmla="*/ 43 w 366"/>
                    <a:gd name="T73" fmla="*/ 33 h 329"/>
                    <a:gd name="T74" fmla="*/ 42 w 366"/>
                    <a:gd name="T75" fmla="*/ 34 h 329"/>
                    <a:gd name="T76" fmla="*/ 38 w 366"/>
                    <a:gd name="T77" fmla="*/ 40 h 329"/>
                    <a:gd name="T78" fmla="*/ 36 w 366"/>
                    <a:gd name="T79" fmla="*/ 48 h 329"/>
                    <a:gd name="T80" fmla="*/ 34 w 366"/>
                    <a:gd name="T81" fmla="*/ 54 h 329"/>
                    <a:gd name="T82" fmla="*/ 34 w 366"/>
                    <a:gd name="T83" fmla="*/ 55 h 329"/>
                    <a:gd name="T84" fmla="*/ 33 w 366"/>
                    <a:gd name="T85" fmla="*/ 52 h 329"/>
                    <a:gd name="T86" fmla="*/ 33 w 366"/>
                    <a:gd name="T87" fmla="*/ 44 h 329"/>
                    <a:gd name="T88" fmla="*/ 30 w 366"/>
                    <a:gd name="T89" fmla="*/ 31 h 329"/>
                    <a:gd name="T90" fmla="*/ 28 w 366"/>
                    <a:gd name="T91" fmla="*/ 25 h 329"/>
                    <a:gd name="T92" fmla="*/ 22 w 366"/>
                    <a:gd name="T93" fmla="*/ 19 h 329"/>
                    <a:gd name="T94" fmla="*/ 18 w 366"/>
                    <a:gd name="T95" fmla="*/ 17 h 329"/>
                    <a:gd name="T96" fmla="*/ 16 w 366"/>
                    <a:gd name="T97" fmla="*/ 16 h 329"/>
                    <a:gd name="T98" fmla="*/ 9 w 366"/>
                    <a:gd name="T99" fmla="*/ 35 h 329"/>
                    <a:gd name="T100" fmla="*/ 9 w 366"/>
                    <a:gd name="T101" fmla="*/ 30 h 329"/>
                    <a:gd name="T102" fmla="*/ 9 w 366"/>
                    <a:gd name="T103" fmla="*/ 23 h 329"/>
                    <a:gd name="T104" fmla="*/ 8 w 366"/>
                    <a:gd name="T105" fmla="*/ 16 h 329"/>
                    <a:gd name="T106" fmla="*/ 3 w 366"/>
                    <a:gd name="T107" fmla="*/ 9 h 329"/>
                    <a:gd name="T108" fmla="*/ 1 w 366"/>
                    <a:gd name="T109" fmla="*/ 3 h 329"/>
                    <a:gd name="T110" fmla="*/ 0 w 366"/>
                    <a:gd name="T111" fmla="*/ 1 h 329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366"/>
                    <a:gd name="T169" fmla="*/ 0 h 329"/>
                    <a:gd name="T170" fmla="*/ 366 w 366"/>
                    <a:gd name="T171" fmla="*/ 329 h 329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366" h="329">
                      <a:moveTo>
                        <a:pt x="0" y="0"/>
                      </a:moveTo>
                      <a:lnTo>
                        <a:pt x="4" y="2"/>
                      </a:lnTo>
                      <a:lnTo>
                        <a:pt x="12" y="8"/>
                      </a:lnTo>
                      <a:lnTo>
                        <a:pt x="24" y="16"/>
                      </a:lnTo>
                      <a:lnTo>
                        <a:pt x="38" y="26"/>
                      </a:lnTo>
                      <a:lnTo>
                        <a:pt x="54" y="36"/>
                      </a:lnTo>
                      <a:lnTo>
                        <a:pt x="70" y="44"/>
                      </a:lnTo>
                      <a:lnTo>
                        <a:pt x="84" y="50"/>
                      </a:lnTo>
                      <a:lnTo>
                        <a:pt x="96" y="50"/>
                      </a:lnTo>
                      <a:lnTo>
                        <a:pt x="106" y="50"/>
                      </a:lnTo>
                      <a:lnTo>
                        <a:pt x="114" y="52"/>
                      </a:lnTo>
                      <a:lnTo>
                        <a:pt x="118" y="58"/>
                      </a:lnTo>
                      <a:lnTo>
                        <a:pt x="122" y="64"/>
                      </a:lnTo>
                      <a:lnTo>
                        <a:pt x="128" y="76"/>
                      </a:lnTo>
                      <a:lnTo>
                        <a:pt x="134" y="80"/>
                      </a:lnTo>
                      <a:lnTo>
                        <a:pt x="140" y="82"/>
                      </a:lnTo>
                      <a:lnTo>
                        <a:pt x="160" y="84"/>
                      </a:lnTo>
                      <a:lnTo>
                        <a:pt x="182" y="82"/>
                      </a:lnTo>
                      <a:lnTo>
                        <a:pt x="204" y="78"/>
                      </a:lnTo>
                      <a:lnTo>
                        <a:pt x="224" y="76"/>
                      </a:lnTo>
                      <a:lnTo>
                        <a:pt x="232" y="78"/>
                      </a:lnTo>
                      <a:lnTo>
                        <a:pt x="238" y="84"/>
                      </a:lnTo>
                      <a:lnTo>
                        <a:pt x="244" y="92"/>
                      </a:lnTo>
                      <a:lnTo>
                        <a:pt x="248" y="100"/>
                      </a:lnTo>
                      <a:lnTo>
                        <a:pt x="250" y="108"/>
                      </a:lnTo>
                      <a:lnTo>
                        <a:pt x="252" y="116"/>
                      </a:lnTo>
                      <a:lnTo>
                        <a:pt x="254" y="122"/>
                      </a:lnTo>
                      <a:lnTo>
                        <a:pt x="254" y="124"/>
                      </a:lnTo>
                      <a:lnTo>
                        <a:pt x="256" y="124"/>
                      </a:lnTo>
                      <a:lnTo>
                        <a:pt x="258" y="126"/>
                      </a:lnTo>
                      <a:lnTo>
                        <a:pt x="272" y="132"/>
                      </a:lnTo>
                      <a:lnTo>
                        <a:pt x="290" y="138"/>
                      </a:lnTo>
                      <a:lnTo>
                        <a:pt x="310" y="140"/>
                      </a:lnTo>
                      <a:lnTo>
                        <a:pt x="320" y="142"/>
                      </a:lnTo>
                      <a:lnTo>
                        <a:pt x="330" y="144"/>
                      </a:lnTo>
                      <a:lnTo>
                        <a:pt x="348" y="154"/>
                      </a:lnTo>
                      <a:lnTo>
                        <a:pt x="362" y="162"/>
                      </a:lnTo>
                      <a:lnTo>
                        <a:pt x="364" y="164"/>
                      </a:lnTo>
                      <a:lnTo>
                        <a:pt x="366" y="166"/>
                      </a:lnTo>
                      <a:lnTo>
                        <a:pt x="364" y="166"/>
                      </a:lnTo>
                      <a:lnTo>
                        <a:pt x="362" y="168"/>
                      </a:lnTo>
                      <a:lnTo>
                        <a:pt x="348" y="172"/>
                      </a:lnTo>
                      <a:lnTo>
                        <a:pt x="330" y="180"/>
                      </a:lnTo>
                      <a:lnTo>
                        <a:pt x="310" y="187"/>
                      </a:lnTo>
                      <a:lnTo>
                        <a:pt x="290" y="197"/>
                      </a:lnTo>
                      <a:lnTo>
                        <a:pt x="272" y="209"/>
                      </a:lnTo>
                      <a:lnTo>
                        <a:pt x="264" y="213"/>
                      </a:lnTo>
                      <a:lnTo>
                        <a:pt x="260" y="219"/>
                      </a:lnTo>
                      <a:lnTo>
                        <a:pt x="256" y="225"/>
                      </a:lnTo>
                      <a:lnTo>
                        <a:pt x="256" y="231"/>
                      </a:lnTo>
                      <a:lnTo>
                        <a:pt x="258" y="245"/>
                      </a:lnTo>
                      <a:lnTo>
                        <a:pt x="258" y="259"/>
                      </a:lnTo>
                      <a:lnTo>
                        <a:pt x="254" y="293"/>
                      </a:lnTo>
                      <a:lnTo>
                        <a:pt x="250" y="307"/>
                      </a:lnTo>
                      <a:lnTo>
                        <a:pt x="248" y="319"/>
                      </a:lnTo>
                      <a:lnTo>
                        <a:pt x="244" y="327"/>
                      </a:lnTo>
                      <a:lnTo>
                        <a:pt x="244" y="329"/>
                      </a:lnTo>
                      <a:lnTo>
                        <a:pt x="244" y="327"/>
                      </a:lnTo>
                      <a:lnTo>
                        <a:pt x="244" y="325"/>
                      </a:lnTo>
                      <a:lnTo>
                        <a:pt x="244" y="319"/>
                      </a:lnTo>
                      <a:lnTo>
                        <a:pt x="244" y="311"/>
                      </a:lnTo>
                      <a:lnTo>
                        <a:pt x="246" y="291"/>
                      </a:lnTo>
                      <a:lnTo>
                        <a:pt x="246" y="267"/>
                      </a:lnTo>
                      <a:lnTo>
                        <a:pt x="246" y="243"/>
                      </a:lnTo>
                      <a:lnTo>
                        <a:pt x="246" y="219"/>
                      </a:lnTo>
                      <a:lnTo>
                        <a:pt x="246" y="197"/>
                      </a:lnTo>
                      <a:lnTo>
                        <a:pt x="244" y="181"/>
                      </a:lnTo>
                      <a:lnTo>
                        <a:pt x="240" y="168"/>
                      </a:lnTo>
                      <a:lnTo>
                        <a:pt x="234" y="158"/>
                      </a:lnTo>
                      <a:lnTo>
                        <a:pt x="224" y="148"/>
                      </a:lnTo>
                      <a:lnTo>
                        <a:pt x="214" y="142"/>
                      </a:lnTo>
                      <a:lnTo>
                        <a:pt x="192" y="134"/>
                      </a:lnTo>
                      <a:lnTo>
                        <a:pt x="182" y="132"/>
                      </a:lnTo>
                      <a:lnTo>
                        <a:pt x="174" y="132"/>
                      </a:lnTo>
                      <a:lnTo>
                        <a:pt x="170" y="134"/>
                      </a:lnTo>
                      <a:lnTo>
                        <a:pt x="168" y="136"/>
                      </a:lnTo>
                      <a:lnTo>
                        <a:pt x="160" y="146"/>
                      </a:lnTo>
                      <a:lnTo>
                        <a:pt x="154" y="160"/>
                      </a:lnTo>
                      <a:lnTo>
                        <a:pt x="148" y="176"/>
                      </a:lnTo>
                      <a:lnTo>
                        <a:pt x="144" y="191"/>
                      </a:lnTo>
                      <a:lnTo>
                        <a:pt x="140" y="205"/>
                      </a:lnTo>
                      <a:lnTo>
                        <a:pt x="136" y="215"/>
                      </a:lnTo>
                      <a:lnTo>
                        <a:pt x="136" y="219"/>
                      </a:lnTo>
                      <a:lnTo>
                        <a:pt x="136" y="215"/>
                      </a:lnTo>
                      <a:lnTo>
                        <a:pt x="134" y="205"/>
                      </a:lnTo>
                      <a:lnTo>
                        <a:pt x="134" y="191"/>
                      </a:lnTo>
                      <a:lnTo>
                        <a:pt x="132" y="176"/>
                      </a:lnTo>
                      <a:lnTo>
                        <a:pt x="126" y="140"/>
                      </a:lnTo>
                      <a:lnTo>
                        <a:pt x="122" y="122"/>
                      </a:lnTo>
                      <a:lnTo>
                        <a:pt x="118" y="110"/>
                      </a:lnTo>
                      <a:lnTo>
                        <a:pt x="112" y="100"/>
                      </a:lnTo>
                      <a:lnTo>
                        <a:pt x="106" y="90"/>
                      </a:lnTo>
                      <a:lnTo>
                        <a:pt x="88" y="76"/>
                      </a:lnTo>
                      <a:lnTo>
                        <a:pt x="78" y="70"/>
                      </a:lnTo>
                      <a:lnTo>
                        <a:pt x="72" y="66"/>
                      </a:lnTo>
                      <a:lnTo>
                        <a:pt x="66" y="62"/>
                      </a:lnTo>
                      <a:lnTo>
                        <a:pt x="64" y="62"/>
                      </a:lnTo>
                      <a:lnTo>
                        <a:pt x="36" y="144"/>
                      </a:lnTo>
                      <a:lnTo>
                        <a:pt x="36" y="140"/>
                      </a:lnTo>
                      <a:lnTo>
                        <a:pt x="38" y="132"/>
                      </a:lnTo>
                      <a:lnTo>
                        <a:pt x="38" y="120"/>
                      </a:lnTo>
                      <a:lnTo>
                        <a:pt x="40" y="106"/>
                      </a:lnTo>
                      <a:lnTo>
                        <a:pt x="38" y="90"/>
                      </a:lnTo>
                      <a:lnTo>
                        <a:pt x="36" y="74"/>
                      </a:lnTo>
                      <a:lnTo>
                        <a:pt x="32" y="62"/>
                      </a:lnTo>
                      <a:lnTo>
                        <a:pt x="26" y="52"/>
                      </a:lnTo>
                      <a:lnTo>
                        <a:pt x="14" y="36"/>
                      </a:lnTo>
                      <a:lnTo>
                        <a:pt x="6" y="20"/>
                      </a:lnTo>
                      <a:lnTo>
                        <a:pt x="4" y="12"/>
                      </a:lnTo>
                      <a:lnTo>
                        <a:pt x="2" y="6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4D0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200" name="Freeform 223"/>
                <p:cNvSpPr>
                  <a:spLocks/>
                </p:cNvSpPr>
                <p:nvPr/>
              </p:nvSpPr>
              <p:spPr bwMode="auto">
                <a:xfrm>
                  <a:off x="4191" y="1954"/>
                  <a:ext cx="182" cy="165"/>
                </a:xfrm>
                <a:custGeom>
                  <a:avLst/>
                  <a:gdLst>
                    <a:gd name="T0" fmla="*/ 1 w 366"/>
                    <a:gd name="T1" fmla="*/ 1 h 329"/>
                    <a:gd name="T2" fmla="*/ 6 w 366"/>
                    <a:gd name="T3" fmla="*/ 4 h 329"/>
                    <a:gd name="T4" fmla="*/ 13 w 366"/>
                    <a:gd name="T5" fmla="*/ 9 h 329"/>
                    <a:gd name="T6" fmla="*/ 21 w 366"/>
                    <a:gd name="T7" fmla="*/ 13 h 329"/>
                    <a:gd name="T8" fmla="*/ 26 w 366"/>
                    <a:gd name="T9" fmla="*/ 13 h 329"/>
                    <a:gd name="T10" fmla="*/ 29 w 366"/>
                    <a:gd name="T11" fmla="*/ 15 h 329"/>
                    <a:gd name="T12" fmla="*/ 32 w 366"/>
                    <a:gd name="T13" fmla="*/ 19 h 329"/>
                    <a:gd name="T14" fmla="*/ 35 w 366"/>
                    <a:gd name="T15" fmla="*/ 21 h 329"/>
                    <a:gd name="T16" fmla="*/ 45 w 366"/>
                    <a:gd name="T17" fmla="*/ 21 h 329"/>
                    <a:gd name="T18" fmla="*/ 55 w 366"/>
                    <a:gd name="T19" fmla="*/ 19 h 329"/>
                    <a:gd name="T20" fmla="*/ 59 w 366"/>
                    <a:gd name="T21" fmla="*/ 21 h 329"/>
                    <a:gd name="T22" fmla="*/ 61 w 366"/>
                    <a:gd name="T23" fmla="*/ 25 h 329"/>
                    <a:gd name="T24" fmla="*/ 62 w 366"/>
                    <a:gd name="T25" fmla="*/ 29 h 329"/>
                    <a:gd name="T26" fmla="*/ 63 w 366"/>
                    <a:gd name="T27" fmla="*/ 31 h 329"/>
                    <a:gd name="T28" fmla="*/ 64 w 366"/>
                    <a:gd name="T29" fmla="*/ 32 h 329"/>
                    <a:gd name="T30" fmla="*/ 72 w 366"/>
                    <a:gd name="T31" fmla="*/ 35 h 329"/>
                    <a:gd name="T32" fmla="*/ 79 w 366"/>
                    <a:gd name="T33" fmla="*/ 36 h 329"/>
                    <a:gd name="T34" fmla="*/ 86 w 366"/>
                    <a:gd name="T35" fmla="*/ 39 h 329"/>
                    <a:gd name="T36" fmla="*/ 90 w 366"/>
                    <a:gd name="T37" fmla="*/ 41 h 329"/>
                    <a:gd name="T38" fmla="*/ 90 w 366"/>
                    <a:gd name="T39" fmla="*/ 42 h 329"/>
                    <a:gd name="T40" fmla="*/ 86 w 366"/>
                    <a:gd name="T41" fmla="*/ 43 h 329"/>
                    <a:gd name="T42" fmla="*/ 77 w 366"/>
                    <a:gd name="T43" fmla="*/ 47 h 329"/>
                    <a:gd name="T44" fmla="*/ 67 w 366"/>
                    <a:gd name="T45" fmla="*/ 53 h 329"/>
                    <a:gd name="T46" fmla="*/ 64 w 366"/>
                    <a:gd name="T47" fmla="*/ 55 h 329"/>
                    <a:gd name="T48" fmla="*/ 63 w 366"/>
                    <a:gd name="T49" fmla="*/ 58 h 329"/>
                    <a:gd name="T50" fmla="*/ 64 w 366"/>
                    <a:gd name="T51" fmla="*/ 65 h 329"/>
                    <a:gd name="T52" fmla="*/ 62 w 366"/>
                    <a:gd name="T53" fmla="*/ 77 h 329"/>
                    <a:gd name="T54" fmla="*/ 60 w 366"/>
                    <a:gd name="T55" fmla="*/ 82 h 329"/>
                    <a:gd name="T56" fmla="*/ 60 w 366"/>
                    <a:gd name="T57" fmla="*/ 82 h 329"/>
                    <a:gd name="T58" fmla="*/ 60 w 366"/>
                    <a:gd name="T59" fmla="*/ 80 h 329"/>
                    <a:gd name="T60" fmla="*/ 61 w 366"/>
                    <a:gd name="T61" fmla="*/ 73 h 329"/>
                    <a:gd name="T62" fmla="*/ 61 w 366"/>
                    <a:gd name="T63" fmla="*/ 61 h 329"/>
                    <a:gd name="T64" fmla="*/ 61 w 366"/>
                    <a:gd name="T65" fmla="*/ 50 h 329"/>
                    <a:gd name="T66" fmla="*/ 59 w 366"/>
                    <a:gd name="T67" fmla="*/ 42 h 329"/>
                    <a:gd name="T68" fmla="*/ 55 w 366"/>
                    <a:gd name="T69" fmla="*/ 37 h 329"/>
                    <a:gd name="T70" fmla="*/ 47 w 366"/>
                    <a:gd name="T71" fmla="*/ 34 h 329"/>
                    <a:gd name="T72" fmla="*/ 43 w 366"/>
                    <a:gd name="T73" fmla="*/ 33 h 329"/>
                    <a:gd name="T74" fmla="*/ 42 w 366"/>
                    <a:gd name="T75" fmla="*/ 34 h 329"/>
                    <a:gd name="T76" fmla="*/ 38 w 366"/>
                    <a:gd name="T77" fmla="*/ 40 h 329"/>
                    <a:gd name="T78" fmla="*/ 36 w 366"/>
                    <a:gd name="T79" fmla="*/ 48 h 329"/>
                    <a:gd name="T80" fmla="*/ 34 w 366"/>
                    <a:gd name="T81" fmla="*/ 54 h 329"/>
                    <a:gd name="T82" fmla="*/ 34 w 366"/>
                    <a:gd name="T83" fmla="*/ 55 h 329"/>
                    <a:gd name="T84" fmla="*/ 33 w 366"/>
                    <a:gd name="T85" fmla="*/ 52 h 329"/>
                    <a:gd name="T86" fmla="*/ 33 w 366"/>
                    <a:gd name="T87" fmla="*/ 44 h 329"/>
                    <a:gd name="T88" fmla="*/ 30 w 366"/>
                    <a:gd name="T89" fmla="*/ 31 h 329"/>
                    <a:gd name="T90" fmla="*/ 28 w 366"/>
                    <a:gd name="T91" fmla="*/ 25 h 329"/>
                    <a:gd name="T92" fmla="*/ 22 w 366"/>
                    <a:gd name="T93" fmla="*/ 19 h 329"/>
                    <a:gd name="T94" fmla="*/ 18 w 366"/>
                    <a:gd name="T95" fmla="*/ 17 h 329"/>
                    <a:gd name="T96" fmla="*/ 16 w 366"/>
                    <a:gd name="T97" fmla="*/ 16 h 329"/>
                    <a:gd name="T98" fmla="*/ 9 w 366"/>
                    <a:gd name="T99" fmla="*/ 35 h 329"/>
                    <a:gd name="T100" fmla="*/ 9 w 366"/>
                    <a:gd name="T101" fmla="*/ 30 h 329"/>
                    <a:gd name="T102" fmla="*/ 9 w 366"/>
                    <a:gd name="T103" fmla="*/ 23 h 329"/>
                    <a:gd name="T104" fmla="*/ 8 w 366"/>
                    <a:gd name="T105" fmla="*/ 16 h 329"/>
                    <a:gd name="T106" fmla="*/ 3 w 366"/>
                    <a:gd name="T107" fmla="*/ 9 h 329"/>
                    <a:gd name="T108" fmla="*/ 1 w 366"/>
                    <a:gd name="T109" fmla="*/ 3 h 329"/>
                    <a:gd name="T110" fmla="*/ 0 w 366"/>
                    <a:gd name="T111" fmla="*/ 1 h 329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366"/>
                    <a:gd name="T169" fmla="*/ 0 h 329"/>
                    <a:gd name="T170" fmla="*/ 366 w 366"/>
                    <a:gd name="T171" fmla="*/ 329 h 329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366" h="329">
                      <a:moveTo>
                        <a:pt x="0" y="0"/>
                      </a:moveTo>
                      <a:lnTo>
                        <a:pt x="4" y="2"/>
                      </a:lnTo>
                      <a:lnTo>
                        <a:pt x="12" y="8"/>
                      </a:lnTo>
                      <a:lnTo>
                        <a:pt x="24" y="16"/>
                      </a:lnTo>
                      <a:lnTo>
                        <a:pt x="38" y="26"/>
                      </a:lnTo>
                      <a:lnTo>
                        <a:pt x="54" y="36"/>
                      </a:lnTo>
                      <a:lnTo>
                        <a:pt x="70" y="44"/>
                      </a:lnTo>
                      <a:lnTo>
                        <a:pt x="84" y="50"/>
                      </a:lnTo>
                      <a:lnTo>
                        <a:pt x="96" y="50"/>
                      </a:lnTo>
                      <a:lnTo>
                        <a:pt x="106" y="50"/>
                      </a:lnTo>
                      <a:lnTo>
                        <a:pt x="114" y="52"/>
                      </a:lnTo>
                      <a:lnTo>
                        <a:pt x="118" y="58"/>
                      </a:lnTo>
                      <a:lnTo>
                        <a:pt x="122" y="64"/>
                      </a:lnTo>
                      <a:lnTo>
                        <a:pt x="128" y="76"/>
                      </a:lnTo>
                      <a:lnTo>
                        <a:pt x="134" y="80"/>
                      </a:lnTo>
                      <a:lnTo>
                        <a:pt x="140" y="82"/>
                      </a:lnTo>
                      <a:lnTo>
                        <a:pt x="160" y="84"/>
                      </a:lnTo>
                      <a:lnTo>
                        <a:pt x="182" y="82"/>
                      </a:lnTo>
                      <a:lnTo>
                        <a:pt x="204" y="78"/>
                      </a:lnTo>
                      <a:lnTo>
                        <a:pt x="224" y="76"/>
                      </a:lnTo>
                      <a:lnTo>
                        <a:pt x="232" y="78"/>
                      </a:lnTo>
                      <a:lnTo>
                        <a:pt x="238" y="84"/>
                      </a:lnTo>
                      <a:lnTo>
                        <a:pt x="244" y="92"/>
                      </a:lnTo>
                      <a:lnTo>
                        <a:pt x="248" y="100"/>
                      </a:lnTo>
                      <a:lnTo>
                        <a:pt x="250" y="108"/>
                      </a:lnTo>
                      <a:lnTo>
                        <a:pt x="252" y="116"/>
                      </a:lnTo>
                      <a:lnTo>
                        <a:pt x="254" y="122"/>
                      </a:lnTo>
                      <a:lnTo>
                        <a:pt x="254" y="124"/>
                      </a:lnTo>
                      <a:lnTo>
                        <a:pt x="256" y="124"/>
                      </a:lnTo>
                      <a:lnTo>
                        <a:pt x="258" y="126"/>
                      </a:lnTo>
                      <a:lnTo>
                        <a:pt x="272" y="132"/>
                      </a:lnTo>
                      <a:lnTo>
                        <a:pt x="290" y="138"/>
                      </a:lnTo>
                      <a:lnTo>
                        <a:pt x="310" y="140"/>
                      </a:lnTo>
                      <a:lnTo>
                        <a:pt x="320" y="142"/>
                      </a:lnTo>
                      <a:lnTo>
                        <a:pt x="330" y="144"/>
                      </a:lnTo>
                      <a:lnTo>
                        <a:pt x="348" y="154"/>
                      </a:lnTo>
                      <a:lnTo>
                        <a:pt x="362" y="162"/>
                      </a:lnTo>
                      <a:lnTo>
                        <a:pt x="364" y="164"/>
                      </a:lnTo>
                      <a:lnTo>
                        <a:pt x="366" y="166"/>
                      </a:lnTo>
                      <a:lnTo>
                        <a:pt x="364" y="166"/>
                      </a:lnTo>
                      <a:lnTo>
                        <a:pt x="362" y="168"/>
                      </a:lnTo>
                      <a:lnTo>
                        <a:pt x="348" y="172"/>
                      </a:lnTo>
                      <a:lnTo>
                        <a:pt x="330" y="180"/>
                      </a:lnTo>
                      <a:lnTo>
                        <a:pt x="310" y="187"/>
                      </a:lnTo>
                      <a:lnTo>
                        <a:pt x="290" y="197"/>
                      </a:lnTo>
                      <a:lnTo>
                        <a:pt x="272" y="209"/>
                      </a:lnTo>
                      <a:lnTo>
                        <a:pt x="264" y="213"/>
                      </a:lnTo>
                      <a:lnTo>
                        <a:pt x="260" y="219"/>
                      </a:lnTo>
                      <a:lnTo>
                        <a:pt x="256" y="225"/>
                      </a:lnTo>
                      <a:lnTo>
                        <a:pt x="256" y="231"/>
                      </a:lnTo>
                      <a:lnTo>
                        <a:pt x="258" y="245"/>
                      </a:lnTo>
                      <a:lnTo>
                        <a:pt x="258" y="259"/>
                      </a:lnTo>
                      <a:lnTo>
                        <a:pt x="254" y="293"/>
                      </a:lnTo>
                      <a:lnTo>
                        <a:pt x="250" y="307"/>
                      </a:lnTo>
                      <a:lnTo>
                        <a:pt x="248" y="319"/>
                      </a:lnTo>
                      <a:lnTo>
                        <a:pt x="244" y="327"/>
                      </a:lnTo>
                      <a:lnTo>
                        <a:pt x="244" y="329"/>
                      </a:lnTo>
                      <a:lnTo>
                        <a:pt x="244" y="327"/>
                      </a:lnTo>
                      <a:lnTo>
                        <a:pt x="244" y="325"/>
                      </a:lnTo>
                      <a:lnTo>
                        <a:pt x="244" y="319"/>
                      </a:lnTo>
                      <a:lnTo>
                        <a:pt x="244" y="311"/>
                      </a:lnTo>
                      <a:lnTo>
                        <a:pt x="246" y="291"/>
                      </a:lnTo>
                      <a:lnTo>
                        <a:pt x="246" y="267"/>
                      </a:lnTo>
                      <a:lnTo>
                        <a:pt x="246" y="243"/>
                      </a:lnTo>
                      <a:lnTo>
                        <a:pt x="246" y="219"/>
                      </a:lnTo>
                      <a:lnTo>
                        <a:pt x="246" y="197"/>
                      </a:lnTo>
                      <a:lnTo>
                        <a:pt x="244" y="181"/>
                      </a:lnTo>
                      <a:lnTo>
                        <a:pt x="240" y="168"/>
                      </a:lnTo>
                      <a:lnTo>
                        <a:pt x="234" y="158"/>
                      </a:lnTo>
                      <a:lnTo>
                        <a:pt x="224" y="148"/>
                      </a:lnTo>
                      <a:lnTo>
                        <a:pt x="214" y="142"/>
                      </a:lnTo>
                      <a:lnTo>
                        <a:pt x="192" y="134"/>
                      </a:lnTo>
                      <a:lnTo>
                        <a:pt x="182" y="132"/>
                      </a:lnTo>
                      <a:lnTo>
                        <a:pt x="174" y="132"/>
                      </a:lnTo>
                      <a:lnTo>
                        <a:pt x="170" y="134"/>
                      </a:lnTo>
                      <a:lnTo>
                        <a:pt x="168" y="136"/>
                      </a:lnTo>
                      <a:lnTo>
                        <a:pt x="160" y="146"/>
                      </a:lnTo>
                      <a:lnTo>
                        <a:pt x="154" y="160"/>
                      </a:lnTo>
                      <a:lnTo>
                        <a:pt x="148" y="176"/>
                      </a:lnTo>
                      <a:lnTo>
                        <a:pt x="144" y="191"/>
                      </a:lnTo>
                      <a:lnTo>
                        <a:pt x="140" y="205"/>
                      </a:lnTo>
                      <a:lnTo>
                        <a:pt x="136" y="215"/>
                      </a:lnTo>
                      <a:lnTo>
                        <a:pt x="136" y="219"/>
                      </a:lnTo>
                      <a:lnTo>
                        <a:pt x="136" y="215"/>
                      </a:lnTo>
                      <a:lnTo>
                        <a:pt x="134" y="205"/>
                      </a:lnTo>
                      <a:lnTo>
                        <a:pt x="134" y="191"/>
                      </a:lnTo>
                      <a:lnTo>
                        <a:pt x="132" y="176"/>
                      </a:lnTo>
                      <a:lnTo>
                        <a:pt x="126" y="140"/>
                      </a:lnTo>
                      <a:lnTo>
                        <a:pt x="122" y="122"/>
                      </a:lnTo>
                      <a:lnTo>
                        <a:pt x="118" y="110"/>
                      </a:lnTo>
                      <a:lnTo>
                        <a:pt x="112" y="100"/>
                      </a:lnTo>
                      <a:lnTo>
                        <a:pt x="106" y="90"/>
                      </a:lnTo>
                      <a:lnTo>
                        <a:pt x="88" y="76"/>
                      </a:lnTo>
                      <a:lnTo>
                        <a:pt x="78" y="70"/>
                      </a:lnTo>
                      <a:lnTo>
                        <a:pt x="72" y="66"/>
                      </a:lnTo>
                      <a:lnTo>
                        <a:pt x="66" y="62"/>
                      </a:lnTo>
                      <a:lnTo>
                        <a:pt x="64" y="62"/>
                      </a:lnTo>
                      <a:lnTo>
                        <a:pt x="36" y="144"/>
                      </a:lnTo>
                      <a:lnTo>
                        <a:pt x="36" y="140"/>
                      </a:lnTo>
                      <a:lnTo>
                        <a:pt x="38" y="132"/>
                      </a:lnTo>
                      <a:lnTo>
                        <a:pt x="38" y="120"/>
                      </a:lnTo>
                      <a:lnTo>
                        <a:pt x="40" y="106"/>
                      </a:lnTo>
                      <a:lnTo>
                        <a:pt x="38" y="90"/>
                      </a:lnTo>
                      <a:lnTo>
                        <a:pt x="36" y="74"/>
                      </a:lnTo>
                      <a:lnTo>
                        <a:pt x="32" y="62"/>
                      </a:lnTo>
                      <a:lnTo>
                        <a:pt x="26" y="52"/>
                      </a:lnTo>
                      <a:lnTo>
                        <a:pt x="14" y="36"/>
                      </a:lnTo>
                      <a:lnTo>
                        <a:pt x="6" y="20"/>
                      </a:lnTo>
                      <a:lnTo>
                        <a:pt x="4" y="12"/>
                      </a:lnTo>
                      <a:lnTo>
                        <a:pt x="2" y="6"/>
                      </a:lnTo>
                      <a:lnTo>
                        <a:pt x="0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2700">
                  <a:solidFill>
                    <a:srgbClr val="E4D0B8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sp>
            <p:nvSpPr>
              <p:cNvPr id="179" name="Freeform 224"/>
              <p:cNvSpPr>
                <a:spLocks/>
              </p:cNvSpPr>
              <p:nvPr/>
            </p:nvSpPr>
            <p:spPr bwMode="auto">
              <a:xfrm>
                <a:off x="4311" y="1998"/>
                <a:ext cx="409" cy="93"/>
              </a:xfrm>
              <a:custGeom>
                <a:avLst/>
                <a:gdLst>
                  <a:gd name="T0" fmla="*/ 3 w 817"/>
                  <a:gd name="T1" fmla="*/ 10 h 185"/>
                  <a:gd name="T2" fmla="*/ 2 w 817"/>
                  <a:gd name="T3" fmla="*/ 10 h 185"/>
                  <a:gd name="T4" fmla="*/ 5 w 817"/>
                  <a:gd name="T5" fmla="*/ 6 h 185"/>
                  <a:gd name="T6" fmla="*/ 14 w 817"/>
                  <a:gd name="T7" fmla="*/ 8 h 185"/>
                  <a:gd name="T8" fmla="*/ 29 w 817"/>
                  <a:gd name="T9" fmla="*/ 6 h 185"/>
                  <a:gd name="T10" fmla="*/ 32 w 817"/>
                  <a:gd name="T11" fmla="*/ 7 h 185"/>
                  <a:gd name="T12" fmla="*/ 34 w 817"/>
                  <a:gd name="T13" fmla="*/ 4 h 185"/>
                  <a:gd name="T14" fmla="*/ 39 w 817"/>
                  <a:gd name="T15" fmla="*/ 11 h 185"/>
                  <a:gd name="T16" fmla="*/ 44 w 817"/>
                  <a:gd name="T17" fmla="*/ 14 h 185"/>
                  <a:gd name="T18" fmla="*/ 58 w 817"/>
                  <a:gd name="T19" fmla="*/ 24 h 185"/>
                  <a:gd name="T20" fmla="*/ 73 w 817"/>
                  <a:gd name="T21" fmla="*/ 31 h 185"/>
                  <a:gd name="T22" fmla="*/ 78 w 817"/>
                  <a:gd name="T23" fmla="*/ 33 h 185"/>
                  <a:gd name="T24" fmla="*/ 92 w 817"/>
                  <a:gd name="T25" fmla="*/ 34 h 185"/>
                  <a:gd name="T26" fmla="*/ 116 w 817"/>
                  <a:gd name="T27" fmla="*/ 35 h 185"/>
                  <a:gd name="T28" fmla="*/ 130 w 817"/>
                  <a:gd name="T29" fmla="*/ 34 h 185"/>
                  <a:gd name="T30" fmla="*/ 143 w 817"/>
                  <a:gd name="T31" fmla="*/ 41 h 185"/>
                  <a:gd name="T32" fmla="*/ 160 w 817"/>
                  <a:gd name="T33" fmla="*/ 46 h 185"/>
                  <a:gd name="T34" fmla="*/ 167 w 817"/>
                  <a:gd name="T35" fmla="*/ 47 h 185"/>
                  <a:gd name="T36" fmla="*/ 169 w 817"/>
                  <a:gd name="T37" fmla="*/ 47 h 185"/>
                  <a:gd name="T38" fmla="*/ 185 w 817"/>
                  <a:gd name="T39" fmla="*/ 46 h 185"/>
                  <a:gd name="T40" fmla="*/ 201 w 817"/>
                  <a:gd name="T41" fmla="*/ 45 h 185"/>
                  <a:gd name="T42" fmla="*/ 203 w 817"/>
                  <a:gd name="T43" fmla="*/ 45 h 185"/>
                  <a:gd name="T44" fmla="*/ 201 w 817"/>
                  <a:gd name="T45" fmla="*/ 39 h 185"/>
                  <a:gd name="T46" fmla="*/ 185 w 817"/>
                  <a:gd name="T47" fmla="*/ 40 h 185"/>
                  <a:gd name="T48" fmla="*/ 169 w 817"/>
                  <a:gd name="T49" fmla="*/ 41 h 185"/>
                  <a:gd name="T50" fmla="*/ 164 w 817"/>
                  <a:gd name="T51" fmla="*/ 41 h 185"/>
                  <a:gd name="T52" fmla="*/ 162 w 817"/>
                  <a:gd name="T53" fmla="*/ 40 h 185"/>
                  <a:gd name="T54" fmla="*/ 146 w 817"/>
                  <a:gd name="T55" fmla="*/ 36 h 185"/>
                  <a:gd name="T56" fmla="*/ 130 w 817"/>
                  <a:gd name="T57" fmla="*/ 31 h 185"/>
                  <a:gd name="T58" fmla="*/ 108 w 817"/>
                  <a:gd name="T59" fmla="*/ 29 h 185"/>
                  <a:gd name="T60" fmla="*/ 85 w 817"/>
                  <a:gd name="T61" fmla="*/ 28 h 185"/>
                  <a:gd name="T62" fmla="*/ 80 w 817"/>
                  <a:gd name="T63" fmla="*/ 27 h 185"/>
                  <a:gd name="T64" fmla="*/ 73 w 817"/>
                  <a:gd name="T65" fmla="*/ 28 h 185"/>
                  <a:gd name="T66" fmla="*/ 60 w 817"/>
                  <a:gd name="T67" fmla="*/ 18 h 185"/>
                  <a:gd name="T68" fmla="*/ 55 w 817"/>
                  <a:gd name="T69" fmla="*/ 14 h 185"/>
                  <a:gd name="T70" fmla="*/ 42 w 817"/>
                  <a:gd name="T71" fmla="*/ 5 h 185"/>
                  <a:gd name="T72" fmla="*/ 34 w 817"/>
                  <a:gd name="T73" fmla="*/ 1 h 185"/>
                  <a:gd name="T74" fmla="*/ 33 w 817"/>
                  <a:gd name="T75" fmla="*/ 1 h 185"/>
                  <a:gd name="T76" fmla="*/ 24 w 817"/>
                  <a:gd name="T77" fmla="*/ 0 h 185"/>
                  <a:gd name="T78" fmla="*/ 9 w 817"/>
                  <a:gd name="T79" fmla="*/ 3 h 185"/>
                  <a:gd name="T80" fmla="*/ 1 w 817"/>
                  <a:gd name="T81" fmla="*/ 4 h 185"/>
                  <a:gd name="T82" fmla="*/ 2 w 817"/>
                  <a:gd name="T83" fmla="*/ 4 h 185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817"/>
                  <a:gd name="T127" fmla="*/ 0 h 185"/>
                  <a:gd name="T128" fmla="*/ 817 w 817"/>
                  <a:gd name="T129" fmla="*/ 185 h 185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817" h="185">
                    <a:moveTo>
                      <a:pt x="2" y="16"/>
                    </a:moveTo>
                    <a:lnTo>
                      <a:pt x="6" y="40"/>
                    </a:lnTo>
                    <a:lnTo>
                      <a:pt x="10" y="38"/>
                    </a:lnTo>
                    <a:lnTo>
                      <a:pt x="6" y="28"/>
                    </a:lnTo>
                    <a:lnTo>
                      <a:pt x="6" y="40"/>
                    </a:lnTo>
                    <a:lnTo>
                      <a:pt x="8" y="40"/>
                    </a:lnTo>
                    <a:lnTo>
                      <a:pt x="14" y="38"/>
                    </a:lnTo>
                    <a:lnTo>
                      <a:pt x="24" y="36"/>
                    </a:lnTo>
                    <a:lnTo>
                      <a:pt x="20" y="24"/>
                    </a:lnTo>
                    <a:lnTo>
                      <a:pt x="20" y="36"/>
                    </a:lnTo>
                    <a:lnTo>
                      <a:pt x="36" y="34"/>
                    </a:lnTo>
                    <a:lnTo>
                      <a:pt x="54" y="30"/>
                    </a:lnTo>
                    <a:lnTo>
                      <a:pt x="76" y="26"/>
                    </a:lnTo>
                    <a:lnTo>
                      <a:pt x="96" y="24"/>
                    </a:lnTo>
                    <a:lnTo>
                      <a:pt x="114" y="24"/>
                    </a:lnTo>
                    <a:lnTo>
                      <a:pt x="114" y="12"/>
                    </a:lnTo>
                    <a:lnTo>
                      <a:pt x="110" y="24"/>
                    </a:lnTo>
                    <a:lnTo>
                      <a:pt x="126" y="26"/>
                    </a:lnTo>
                    <a:lnTo>
                      <a:pt x="128" y="26"/>
                    </a:lnTo>
                    <a:lnTo>
                      <a:pt x="134" y="28"/>
                    </a:lnTo>
                    <a:lnTo>
                      <a:pt x="134" y="16"/>
                    </a:lnTo>
                    <a:lnTo>
                      <a:pt x="130" y="26"/>
                    </a:lnTo>
                    <a:lnTo>
                      <a:pt x="138" y="30"/>
                    </a:lnTo>
                    <a:lnTo>
                      <a:pt x="156" y="42"/>
                    </a:lnTo>
                    <a:lnTo>
                      <a:pt x="162" y="30"/>
                    </a:lnTo>
                    <a:lnTo>
                      <a:pt x="152" y="40"/>
                    </a:lnTo>
                    <a:lnTo>
                      <a:pt x="176" y="56"/>
                    </a:lnTo>
                    <a:lnTo>
                      <a:pt x="200" y="74"/>
                    </a:lnTo>
                    <a:lnTo>
                      <a:pt x="226" y="92"/>
                    </a:lnTo>
                    <a:lnTo>
                      <a:pt x="230" y="93"/>
                    </a:lnTo>
                    <a:lnTo>
                      <a:pt x="258" y="109"/>
                    </a:lnTo>
                    <a:lnTo>
                      <a:pt x="284" y="121"/>
                    </a:lnTo>
                    <a:lnTo>
                      <a:pt x="290" y="123"/>
                    </a:lnTo>
                    <a:lnTo>
                      <a:pt x="314" y="129"/>
                    </a:lnTo>
                    <a:lnTo>
                      <a:pt x="314" y="117"/>
                    </a:lnTo>
                    <a:lnTo>
                      <a:pt x="312" y="129"/>
                    </a:lnTo>
                    <a:lnTo>
                      <a:pt x="334" y="133"/>
                    </a:lnTo>
                    <a:lnTo>
                      <a:pt x="340" y="133"/>
                    </a:lnTo>
                    <a:lnTo>
                      <a:pt x="368" y="135"/>
                    </a:lnTo>
                    <a:lnTo>
                      <a:pt x="400" y="137"/>
                    </a:lnTo>
                    <a:lnTo>
                      <a:pt x="430" y="139"/>
                    </a:lnTo>
                    <a:lnTo>
                      <a:pt x="462" y="139"/>
                    </a:lnTo>
                    <a:lnTo>
                      <a:pt x="492" y="143"/>
                    </a:lnTo>
                    <a:lnTo>
                      <a:pt x="518" y="145"/>
                    </a:lnTo>
                    <a:lnTo>
                      <a:pt x="518" y="133"/>
                    </a:lnTo>
                    <a:lnTo>
                      <a:pt x="512" y="145"/>
                    </a:lnTo>
                    <a:lnTo>
                      <a:pt x="536" y="151"/>
                    </a:lnTo>
                    <a:lnTo>
                      <a:pt x="571" y="163"/>
                    </a:lnTo>
                    <a:lnTo>
                      <a:pt x="607" y="173"/>
                    </a:lnTo>
                    <a:lnTo>
                      <a:pt x="623" y="179"/>
                    </a:lnTo>
                    <a:lnTo>
                      <a:pt x="637" y="181"/>
                    </a:lnTo>
                    <a:lnTo>
                      <a:pt x="641" y="183"/>
                    </a:lnTo>
                    <a:lnTo>
                      <a:pt x="653" y="185"/>
                    </a:lnTo>
                    <a:lnTo>
                      <a:pt x="665" y="185"/>
                    </a:lnTo>
                    <a:lnTo>
                      <a:pt x="663" y="173"/>
                    </a:lnTo>
                    <a:lnTo>
                      <a:pt x="663" y="185"/>
                    </a:lnTo>
                    <a:lnTo>
                      <a:pt x="675" y="185"/>
                    </a:lnTo>
                    <a:lnTo>
                      <a:pt x="693" y="185"/>
                    </a:lnTo>
                    <a:lnTo>
                      <a:pt x="713" y="183"/>
                    </a:lnTo>
                    <a:lnTo>
                      <a:pt x="737" y="181"/>
                    </a:lnTo>
                    <a:lnTo>
                      <a:pt x="761" y="179"/>
                    </a:lnTo>
                    <a:lnTo>
                      <a:pt x="783" y="177"/>
                    </a:lnTo>
                    <a:lnTo>
                      <a:pt x="801" y="177"/>
                    </a:lnTo>
                    <a:lnTo>
                      <a:pt x="801" y="165"/>
                    </a:lnTo>
                    <a:lnTo>
                      <a:pt x="795" y="177"/>
                    </a:lnTo>
                    <a:lnTo>
                      <a:pt x="811" y="179"/>
                    </a:lnTo>
                    <a:lnTo>
                      <a:pt x="817" y="157"/>
                    </a:lnTo>
                    <a:lnTo>
                      <a:pt x="805" y="155"/>
                    </a:lnTo>
                    <a:lnTo>
                      <a:pt x="801" y="153"/>
                    </a:lnTo>
                    <a:lnTo>
                      <a:pt x="783" y="153"/>
                    </a:lnTo>
                    <a:lnTo>
                      <a:pt x="761" y="155"/>
                    </a:lnTo>
                    <a:lnTo>
                      <a:pt x="737" y="157"/>
                    </a:lnTo>
                    <a:lnTo>
                      <a:pt x="713" y="159"/>
                    </a:lnTo>
                    <a:lnTo>
                      <a:pt x="693" y="161"/>
                    </a:lnTo>
                    <a:lnTo>
                      <a:pt x="675" y="161"/>
                    </a:lnTo>
                    <a:lnTo>
                      <a:pt x="665" y="161"/>
                    </a:lnTo>
                    <a:lnTo>
                      <a:pt x="663" y="161"/>
                    </a:lnTo>
                    <a:lnTo>
                      <a:pt x="653" y="161"/>
                    </a:lnTo>
                    <a:lnTo>
                      <a:pt x="641" y="159"/>
                    </a:lnTo>
                    <a:lnTo>
                      <a:pt x="641" y="171"/>
                    </a:lnTo>
                    <a:lnTo>
                      <a:pt x="647" y="159"/>
                    </a:lnTo>
                    <a:lnTo>
                      <a:pt x="633" y="157"/>
                    </a:lnTo>
                    <a:lnTo>
                      <a:pt x="617" y="151"/>
                    </a:lnTo>
                    <a:lnTo>
                      <a:pt x="581" y="141"/>
                    </a:lnTo>
                    <a:lnTo>
                      <a:pt x="544" y="129"/>
                    </a:lnTo>
                    <a:lnTo>
                      <a:pt x="522" y="123"/>
                    </a:lnTo>
                    <a:lnTo>
                      <a:pt x="518" y="121"/>
                    </a:lnTo>
                    <a:lnTo>
                      <a:pt x="492" y="119"/>
                    </a:lnTo>
                    <a:lnTo>
                      <a:pt x="462" y="115"/>
                    </a:lnTo>
                    <a:lnTo>
                      <a:pt x="430" y="115"/>
                    </a:lnTo>
                    <a:lnTo>
                      <a:pt x="400" y="113"/>
                    </a:lnTo>
                    <a:lnTo>
                      <a:pt x="368" y="111"/>
                    </a:lnTo>
                    <a:lnTo>
                      <a:pt x="340" y="109"/>
                    </a:lnTo>
                    <a:lnTo>
                      <a:pt x="340" y="121"/>
                    </a:lnTo>
                    <a:lnTo>
                      <a:pt x="344" y="111"/>
                    </a:lnTo>
                    <a:lnTo>
                      <a:pt x="318" y="105"/>
                    </a:lnTo>
                    <a:lnTo>
                      <a:pt x="316" y="105"/>
                    </a:lnTo>
                    <a:lnTo>
                      <a:pt x="290" y="99"/>
                    </a:lnTo>
                    <a:lnTo>
                      <a:pt x="290" y="111"/>
                    </a:lnTo>
                    <a:lnTo>
                      <a:pt x="294" y="99"/>
                    </a:lnTo>
                    <a:lnTo>
                      <a:pt x="268" y="88"/>
                    </a:lnTo>
                    <a:lnTo>
                      <a:pt x="240" y="72"/>
                    </a:lnTo>
                    <a:lnTo>
                      <a:pt x="236" y="82"/>
                    </a:lnTo>
                    <a:lnTo>
                      <a:pt x="244" y="74"/>
                    </a:lnTo>
                    <a:lnTo>
                      <a:pt x="218" y="56"/>
                    </a:lnTo>
                    <a:lnTo>
                      <a:pt x="194" y="38"/>
                    </a:lnTo>
                    <a:lnTo>
                      <a:pt x="170" y="22"/>
                    </a:lnTo>
                    <a:lnTo>
                      <a:pt x="166" y="20"/>
                    </a:lnTo>
                    <a:lnTo>
                      <a:pt x="148" y="8"/>
                    </a:lnTo>
                    <a:lnTo>
                      <a:pt x="140" y="4"/>
                    </a:lnTo>
                    <a:lnTo>
                      <a:pt x="134" y="4"/>
                    </a:lnTo>
                    <a:lnTo>
                      <a:pt x="130" y="2"/>
                    </a:lnTo>
                    <a:lnTo>
                      <a:pt x="128" y="14"/>
                    </a:lnTo>
                    <a:lnTo>
                      <a:pt x="132" y="4"/>
                    </a:lnTo>
                    <a:lnTo>
                      <a:pt x="120" y="2"/>
                    </a:lnTo>
                    <a:lnTo>
                      <a:pt x="114" y="0"/>
                    </a:lnTo>
                    <a:lnTo>
                      <a:pt x="96" y="0"/>
                    </a:lnTo>
                    <a:lnTo>
                      <a:pt x="76" y="2"/>
                    </a:lnTo>
                    <a:lnTo>
                      <a:pt x="54" y="6"/>
                    </a:lnTo>
                    <a:lnTo>
                      <a:pt x="36" y="10"/>
                    </a:lnTo>
                    <a:lnTo>
                      <a:pt x="20" y="12"/>
                    </a:lnTo>
                    <a:lnTo>
                      <a:pt x="14" y="14"/>
                    </a:lnTo>
                    <a:lnTo>
                      <a:pt x="4" y="16"/>
                    </a:lnTo>
                    <a:lnTo>
                      <a:pt x="8" y="28"/>
                    </a:lnTo>
                    <a:lnTo>
                      <a:pt x="8" y="16"/>
                    </a:lnTo>
                    <a:lnTo>
                      <a:pt x="6" y="16"/>
                    </a:lnTo>
                    <a:lnTo>
                      <a:pt x="0" y="16"/>
                    </a:lnTo>
                    <a:lnTo>
                      <a:pt x="2" y="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80" name="Freeform 225"/>
              <p:cNvSpPr>
                <a:spLocks/>
              </p:cNvSpPr>
              <p:nvPr/>
            </p:nvSpPr>
            <p:spPr bwMode="auto">
              <a:xfrm>
                <a:off x="4293" y="2079"/>
                <a:ext cx="494" cy="102"/>
              </a:xfrm>
              <a:custGeom>
                <a:avLst/>
                <a:gdLst>
                  <a:gd name="T0" fmla="*/ 0 w 987"/>
                  <a:gd name="T1" fmla="*/ 6 h 204"/>
                  <a:gd name="T2" fmla="*/ 32 w 987"/>
                  <a:gd name="T3" fmla="*/ 13 h 204"/>
                  <a:gd name="T4" fmla="*/ 45 w 987"/>
                  <a:gd name="T5" fmla="*/ 11 h 204"/>
                  <a:gd name="T6" fmla="*/ 64 w 987"/>
                  <a:gd name="T7" fmla="*/ 24 h 204"/>
                  <a:gd name="T8" fmla="*/ 65 w 987"/>
                  <a:gd name="T9" fmla="*/ 24 h 204"/>
                  <a:gd name="T10" fmla="*/ 109 w 987"/>
                  <a:gd name="T11" fmla="*/ 14 h 204"/>
                  <a:gd name="T12" fmla="*/ 108 w 987"/>
                  <a:gd name="T13" fmla="*/ 14 h 204"/>
                  <a:gd name="T14" fmla="*/ 152 w 987"/>
                  <a:gd name="T15" fmla="*/ 19 h 204"/>
                  <a:gd name="T16" fmla="*/ 151 w 987"/>
                  <a:gd name="T17" fmla="*/ 21 h 204"/>
                  <a:gd name="T18" fmla="*/ 186 w 987"/>
                  <a:gd name="T19" fmla="*/ 47 h 204"/>
                  <a:gd name="T20" fmla="*/ 226 w 987"/>
                  <a:gd name="T21" fmla="*/ 51 h 204"/>
                  <a:gd name="T22" fmla="*/ 227 w 987"/>
                  <a:gd name="T23" fmla="*/ 51 h 204"/>
                  <a:gd name="T24" fmla="*/ 229 w 987"/>
                  <a:gd name="T25" fmla="*/ 50 h 204"/>
                  <a:gd name="T26" fmla="*/ 234 w 987"/>
                  <a:gd name="T27" fmla="*/ 47 h 204"/>
                  <a:gd name="T28" fmla="*/ 240 w 987"/>
                  <a:gd name="T29" fmla="*/ 42 h 204"/>
                  <a:gd name="T30" fmla="*/ 245 w 987"/>
                  <a:gd name="T31" fmla="*/ 36 h 204"/>
                  <a:gd name="T32" fmla="*/ 247 w 987"/>
                  <a:gd name="T33" fmla="*/ 33 h 204"/>
                  <a:gd name="T34" fmla="*/ 240 w 987"/>
                  <a:gd name="T35" fmla="*/ 34 h 204"/>
                  <a:gd name="T36" fmla="*/ 241 w 987"/>
                  <a:gd name="T37" fmla="*/ 31 h 204"/>
                  <a:gd name="T38" fmla="*/ 236 w 987"/>
                  <a:gd name="T39" fmla="*/ 37 h 204"/>
                  <a:gd name="T40" fmla="*/ 229 w 987"/>
                  <a:gd name="T41" fmla="*/ 42 h 204"/>
                  <a:gd name="T42" fmla="*/ 225 w 987"/>
                  <a:gd name="T43" fmla="*/ 46 h 204"/>
                  <a:gd name="T44" fmla="*/ 226 w 987"/>
                  <a:gd name="T45" fmla="*/ 45 h 204"/>
                  <a:gd name="T46" fmla="*/ 226 w 987"/>
                  <a:gd name="T47" fmla="*/ 48 h 204"/>
                  <a:gd name="T48" fmla="*/ 188 w 987"/>
                  <a:gd name="T49" fmla="*/ 41 h 204"/>
                  <a:gd name="T50" fmla="*/ 187 w 987"/>
                  <a:gd name="T51" fmla="*/ 44 h 204"/>
                  <a:gd name="T52" fmla="*/ 154 w 987"/>
                  <a:gd name="T53" fmla="*/ 16 h 204"/>
                  <a:gd name="T54" fmla="*/ 153 w 987"/>
                  <a:gd name="T55" fmla="*/ 15 h 204"/>
                  <a:gd name="T56" fmla="*/ 108 w 987"/>
                  <a:gd name="T57" fmla="*/ 9 h 204"/>
                  <a:gd name="T58" fmla="*/ 65 w 987"/>
                  <a:gd name="T59" fmla="*/ 21 h 204"/>
                  <a:gd name="T60" fmla="*/ 47 w 987"/>
                  <a:gd name="T61" fmla="*/ 8 h 204"/>
                  <a:gd name="T62" fmla="*/ 45 w 987"/>
                  <a:gd name="T63" fmla="*/ 7 h 204"/>
                  <a:gd name="T64" fmla="*/ 32 w 987"/>
                  <a:gd name="T65" fmla="*/ 10 h 204"/>
                  <a:gd name="T66" fmla="*/ 2 w 987"/>
                  <a:gd name="T67" fmla="*/ 0 h 204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987"/>
                  <a:gd name="T103" fmla="*/ 0 h 204"/>
                  <a:gd name="T104" fmla="*/ 987 w 987"/>
                  <a:gd name="T105" fmla="*/ 204 h 204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987" h="204">
                    <a:moveTo>
                      <a:pt x="6" y="0"/>
                    </a:moveTo>
                    <a:lnTo>
                      <a:pt x="0" y="22"/>
                    </a:lnTo>
                    <a:lnTo>
                      <a:pt x="124" y="52"/>
                    </a:lnTo>
                    <a:lnTo>
                      <a:pt x="126" y="52"/>
                    </a:lnTo>
                    <a:lnTo>
                      <a:pt x="180" y="54"/>
                    </a:lnTo>
                    <a:lnTo>
                      <a:pt x="180" y="42"/>
                    </a:lnTo>
                    <a:lnTo>
                      <a:pt x="176" y="54"/>
                    </a:lnTo>
                    <a:lnTo>
                      <a:pt x="256" y="94"/>
                    </a:lnTo>
                    <a:lnTo>
                      <a:pt x="256" y="92"/>
                    </a:lnTo>
                    <a:lnTo>
                      <a:pt x="260" y="94"/>
                    </a:lnTo>
                    <a:lnTo>
                      <a:pt x="262" y="94"/>
                    </a:lnTo>
                    <a:lnTo>
                      <a:pt x="436" y="58"/>
                    </a:lnTo>
                    <a:lnTo>
                      <a:pt x="434" y="46"/>
                    </a:lnTo>
                    <a:lnTo>
                      <a:pt x="432" y="58"/>
                    </a:lnTo>
                    <a:lnTo>
                      <a:pt x="605" y="86"/>
                    </a:lnTo>
                    <a:lnTo>
                      <a:pt x="607" y="74"/>
                    </a:lnTo>
                    <a:lnTo>
                      <a:pt x="603" y="84"/>
                    </a:lnTo>
                    <a:lnTo>
                      <a:pt x="601" y="84"/>
                    </a:lnTo>
                    <a:lnTo>
                      <a:pt x="741" y="186"/>
                    </a:lnTo>
                    <a:lnTo>
                      <a:pt x="743" y="186"/>
                    </a:lnTo>
                    <a:lnTo>
                      <a:pt x="747" y="188"/>
                    </a:lnTo>
                    <a:lnTo>
                      <a:pt x="903" y="204"/>
                    </a:lnTo>
                    <a:lnTo>
                      <a:pt x="907" y="202"/>
                    </a:lnTo>
                    <a:lnTo>
                      <a:pt x="911" y="202"/>
                    </a:lnTo>
                    <a:lnTo>
                      <a:pt x="915" y="200"/>
                    </a:lnTo>
                    <a:lnTo>
                      <a:pt x="923" y="194"/>
                    </a:lnTo>
                    <a:lnTo>
                      <a:pt x="933" y="186"/>
                    </a:lnTo>
                    <a:lnTo>
                      <a:pt x="947" y="176"/>
                    </a:lnTo>
                    <a:lnTo>
                      <a:pt x="959" y="166"/>
                    </a:lnTo>
                    <a:lnTo>
                      <a:pt x="971" y="154"/>
                    </a:lnTo>
                    <a:lnTo>
                      <a:pt x="979" y="144"/>
                    </a:lnTo>
                    <a:lnTo>
                      <a:pt x="983" y="136"/>
                    </a:lnTo>
                    <a:lnTo>
                      <a:pt x="987" y="130"/>
                    </a:lnTo>
                    <a:lnTo>
                      <a:pt x="965" y="126"/>
                    </a:lnTo>
                    <a:lnTo>
                      <a:pt x="959" y="136"/>
                    </a:lnTo>
                    <a:lnTo>
                      <a:pt x="971" y="136"/>
                    </a:lnTo>
                    <a:lnTo>
                      <a:pt x="961" y="126"/>
                    </a:lnTo>
                    <a:lnTo>
                      <a:pt x="953" y="136"/>
                    </a:lnTo>
                    <a:lnTo>
                      <a:pt x="941" y="148"/>
                    </a:lnTo>
                    <a:lnTo>
                      <a:pt x="929" y="158"/>
                    </a:lnTo>
                    <a:lnTo>
                      <a:pt x="915" y="168"/>
                    </a:lnTo>
                    <a:lnTo>
                      <a:pt x="905" y="176"/>
                    </a:lnTo>
                    <a:lnTo>
                      <a:pt x="897" y="182"/>
                    </a:lnTo>
                    <a:lnTo>
                      <a:pt x="903" y="180"/>
                    </a:lnTo>
                    <a:lnTo>
                      <a:pt x="899" y="182"/>
                    </a:lnTo>
                    <a:lnTo>
                      <a:pt x="903" y="192"/>
                    </a:lnTo>
                    <a:lnTo>
                      <a:pt x="905" y="180"/>
                    </a:lnTo>
                    <a:lnTo>
                      <a:pt x="749" y="164"/>
                    </a:lnTo>
                    <a:lnTo>
                      <a:pt x="751" y="166"/>
                    </a:lnTo>
                    <a:lnTo>
                      <a:pt x="747" y="176"/>
                    </a:lnTo>
                    <a:lnTo>
                      <a:pt x="755" y="166"/>
                    </a:lnTo>
                    <a:lnTo>
                      <a:pt x="615" y="64"/>
                    </a:lnTo>
                    <a:lnTo>
                      <a:pt x="611" y="64"/>
                    </a:lnTo>
                    <a:lnTo>
                      <a:pt x="609" y="62"/>
                    </a:lnTo>
                    <a:lnTo>
                      <a:pt x="436" y="34"/>
                    </a:lnTo>
                    <a:lnTo>
                      <a:pt x="432" y="34"/>
                    </a:lnTo>
                    <a:lnTo>
                      <a:pt x="258" y="70"/>
                    </a:lnTo>
                    <a:lnTo>
                      <a:pt x="260" y="82"/>
                    </a:lnTo>
                    <a:lnTo>
                      <a:pt x="266" y="72"/>
                    </a:lnTo>
                    <a:lnTo>
                      <a:pt x="186" y="32"/>
                    </a:lnTo>
                    <a:lnTo>
                      <a:pt x="184" y="32"/>
                    </a:lnTo>
                    <a:lnTo>
                      <a:pt x="180" y="30"/>
                    </a:lnTo>
                    <a:lnTo>
                      <a:pt x="126" y="28"/>
                    </a:lnTo>
                    <a:lnTo>
                      <a:pt x="126" y="40"/>
                    </a:lnTo>
                    <a:lnTo>
                      <a:pt x="130" y="3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grpSp>
            <p:nvGrpSpPr>
              <p:cNvPr id="181" name="Group 226"/>
              <p:cNvGrpSpPr>
                <a:grpSpLocks/>
              </p:cNvGrpSpPr>
              <p:nvPr/>
            </p:nvGrpSpPr>
            <p:grpSpPr bwMode="auto">
              <a:xfrm>
                <a:off x="4195" y="2182"/>
                <a:ext cx="409" cy="131"/>
                <a:chOff x="4195" y="2182"/>
                <a:chExt cx="409" cy="131"/>
              </a:xfrm>
            </p:grpSpPr>
            <p:sp>
              <p:nvSpPr>
                <p:cNvPr id="197" name="Freeform 227"/>
                <p:cNvSpPr>
                  <a:spLocks/>
                </p:cNvSpPr>
                <p:nvPr/>
              </p:nvSpPr>
              <p:spPr bwMode="auto">
                <a:xfrm>
                  <a:off x="4195" y="2182"/>
                  <a:ext cx="409" cy="131"/>
                </a:xfrm>
                <a:custGeom>
                  <a:avLst/>
                  <a:gdLst>
                    <a:gd name="T0" fmla="*/ 0 w 819"/>
                    <a:gd name="T1" fmla="*/ 1 h 261"/>
                    <a:gd name="T2" fmla="*/ 4 w 819"/>
                    <a:gd name="T3" fmla="*/ 5 h 261"/>
                    <a:gd name="T4" fmla="*/ 7 w 819"/>
                    <a:gd name="T5" fmla="*/ 9 h 261"/>
                    <a:gd name="T6" fmla="*/ 9 w 819"/>
                    <a:gd name="T7" fmla="*/ 13 h 261"/>
                    <a:gd name="T8" fmla="*/ 11 w 819"/>
                    <a:gd name="T9" fmla="*/ 17 h 261"/>
                    <a:gd name="T10" fmla="*/ 15 w 819"/>
                    <a:gd name="T11" fmla="*/ 27 h 261"/>
                    <a:gd name="T12" fmla="*/ 17 w 819"/>
                    <a:gd name="T13" fmla="*/ 36 h 261"/>
                    <a:gd name="T14" fmla="*/ 21 w 819"/>
                    <a:gd name="T15" fmla="*/ 45 h 261"/>
                    <a:gd name="T16" fmla="*/ 23 w 819"/>
                    <a:gd name="T17" fmla="*/ 49 h 261"/>
                    <a:gd name="T18" fmla="*/ 25 w 819"/>
                    <a:gd name="T19" fmla="*/ 52 h 261"/>
                    <a:gd name="T20" fmla="*/ 28 w 819"/>
                    <a:gd name="T21" fmla="*/ 55 h 261"/>
                    <a:gd name="T22" fmla="*/ 32 w 819"/>
                    <a:gd name="T23" fmla="*/ 58 h 261"/>
                    <a:gd name="T24" fmla="*/ 36 w 819"/>
                    <a:gd name="T25" fmla="*/ 60 h 261"/>
                    <a:gd name="T26" fmla="*/ 41 w 819"/>
                    <a:gd name="T27" fmla="*/ 62 h 261"/>
                    <a:gd name="T28" fmla="*/ 49 w 819"/>
                    <a:gd name="T29" fmla="*/ 63 h 261"/>
                    <a:gd name="T30" fmla="*/ 57 w 819"/>
                    <a:gd name="T31" fmla="*/ 64 h 261"/>
                    <a:gd name="T32" fmla="*/ 67 w 819"/>
                    <a:gd name="T33" fmla="*/ 65 h 261"/>
                    <a:gd name="T34" fmla="*/ 77 w 819"/>
                    <a:gd name="T35" fmla="*/ 65 h 261"/>
                    <a:gd name="T36" fmla="*/ 88 w 819"/>
                    <a:gd name="T37" fmla="*/ 65 h 261"/>
                    <a:gd name="T38" fmla="*/ 100 w 819"/>
                    <a:gd name="T39" fmla="*/ 66 h 261"/>
                    <a:gd name="T40" fmla="*/ 123 w 819"/>
                    <a:gd name="T41" fmla="*/ 65 h 261"/>
                    <a:gd name="T42" fmla="*/ 147 w 819"/>
                    <a:gd name="T43" fmla="*/ 65 h 261"/>
                    <a:gd name="T44" fmla="*/ 158 w 819"/>
                    <a:gd name="T45" fmla="*/ 65 h 261"/>
                    <a:gd name="T46" fmla="*/ 169 w 819"/>
                    <a:gd name="T47" fmla="*/ 64 h 261"/>
                    <a:gd name="T48" fmla="*/ 179 w 819"/>
                    <a:gd name="T49" fmla="*/ 64 h 261"/>
                    <a:gd name="T50" fmla="*/ 189 w 819"/>
                    <a:gd name="T51" fmla="*/ 63 h 261"/>
                    <a:gd name="T52" fmla="*/ 197 w 819"/>
                    <a:gd name="T53" fmla="*/ 63 h 261"/>
                    <a:gd name="T54" fmla="*/ 204 w 819"/>
                    <a:gd name="T55" fmla="*/ 63 h 261"/>
                    <a:gd name="T56" fmla="*/ 196 w 819"/>
                    <a:gd name="T57" fmla="*/ 61 h 261"/>
                    <a:gd name="T58" fmla="*/ 186 w 819"/>
                    <a:gd name="T59" fmla="*/ 60 h 261"/>
                    <a:gd name="T60" fmla="*/ 174 w 819"/>
                    <a:gd name="T61" fmla="*/ 60 h 261"/>
                    <a:gd name="T62" fmla="*/ 162 w 819"/>
                    <a:gd name="T63" fmla="*/ 60 h 261"/>
                    <a:gd name="T64" fmla="*/ 148 w 819"/>
                    <a:gd name="T65" fmla="*/ 60 h 261"/>
                    <a:gd name="T66" fmla="*/ 135 w 819"/>
                    <a:gd name="T67" fmla="*/ 60 h 261"/>
                    <a:gd name="T68" fmla="*/ 121 w 819"/>
                    <a:gd name="T69" fmla="*/ 60 h 261"/>
                    <a:gd name="T70" fmla="*/ 107 w 819"/>
                    <a:gd name="T71" fmla="*/ 59 h 261"/>
                    <a:gd name="T72" fmla="*/ 93 w 819"/>
                    <a:gd name="T73" fmla="*/ 58 h 261"/>
                    <a:gd name="T74" fmla="*/ 80 w 819"/>
                    <a:gd name="T75" fmla="*/ 56 h 261"/>
                    <a:gd name="T76" fmla="*/ 68 w 819"/>
                    <a:gd name="T77" fmla="*/ 52 h 261"/>
                    <a:gd name="T78" fmla="*/ 56 w 819"/>
                    <a:gd name="T79" fmla="*/ 48 h 261"/>
                    <a:gd name="T80" fmla="*/ 46 w 819"/>
                    <a:gd name="T81" fmla="*/ 41 h 261"/>
                    <a:gd name="T82" fmla="*/ 37 w 819"/>
                    <a:gd name="T83" fmla="*/ 33 h 261"/>
                    <a:gd name="T84" fmla="*/ 33 w 819"/>
                    <a:gd name="T85" fmla="*/ 28 h 261"/>
                    <a:gd name="T86" fmla="*/ 30 w 819"/>
                    <a:gd name="T87" fmla="*/ 23 h 261"/>
                    <a:gd name="T88" fmla="*/ 27 w 819"/>
                    <a:gd name="T89" fmla="*/ 17 h 261"/>
                    <a:gd name="T90" fmla="*/ 25 w 819"/>
                    <a:gd name="T91" fmla="*/ 11 h 261"/>
                    <a:gd name="T92" fmla="*/ 24 w 819"/>
                    <a:gd name="T93" fmla="*/ 8 h 261"/>
                    <a:gd name="T94" fmla="*/ 22 w 819"/>
                    <a:gd name="T95" fmla="*/ 6 h 261"/>
                    <a:gd name="T96" fmla="*/ 19 w 819"/>
                    <a:gd name="T97" fmla="*/ 4 h 261"/>
                    <a:gd name="T98" fmla="*/ 16 w 819"/>
                    <a:gd name="T99" fmla="*/ 2 h 261"/>
                    <a:gd name="T100" fmla="*/ 12 w 819"/>
                    <a:gd name="T101" fmla="*/ 1 h 261"/>
                    <a:gd name="T102" fmla="*/ 8 w 819"/>
                    <a:gd name="T103" fmla="*/ 0 h 261"/>
                    <a:gd name="T104" fmla="*/ 4 w 819"/>
                    <a:gd name="T105" fmla="*/ 0 h 261"/>
                    <a:gd name="T106" fmla="*/ 0 w 819"/>
                    <a:gd name="T107" fmla="*/ 1 h 261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819"/>
                    <a:gd name="T163" fmla="*/ 0 h 261"/>
                    <a:gd name="T164" fmla="*/ 819 w 819"/>
                    <a:gd name="T165" fmla="*/ 261 h 261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819" h="261">
                      <a:moveTo>
                        <a:pt x="0" y="2"/>
                      </a:moveTo>
                      <a:lnTo>
                        <a:pt x="16" y="18"/>
                      </a:lnTo>
                      <a:lnTo>
                        <a:pt x="28" y="34"/>
                      </a:lnTo>
                      <a:lnTo>
                        <a:pt x="38" y="50"/>
                      </a:lnTo>
                      <a:lnTo>
                        <a:pt x="46" y="68"/>
                      </a:lnTo>
                      <a:lnTo>
                        <a:pt x="60" y="106"/>
                      </a:lnTo>
                      <a:lnTo>
                        <a:pt x="70" y="142"/>
                      </a:lnTo>
                      <a:lnTo>
                        <a:pt x="84" y="178"/>
                      </a:lnTo>
                      <a:lnTo>
                        <a:pt x="92" y="193"/>
                      </a:lnTo>
                      <a:lnTo>
                        <a:pt x="102" y="207"/>
                      </a:lnTo>
                      <a:lnTo>
                        <a:pt x="112" y="219"/>
                      </a:lnTo>
                      <a:lnTo>
                        <a:pt x="128" y="231"/>
                      </a:lnTo>
                      <a:lnTo>
                        <a:pt x="146" y="239"/>
                      </a:lnTo>
                      <a:lnTo>
                        <a:pt x="166" y="245"/>
                      </a:lnTo>
                      <a:lnTo>
                        <a:pt x="196" y="249"/>
                      </a:lnTo>
                      <a:lnTo>
                        <a:pt x="230" y="253"/>
                      </a:lnTo>
                      <a:lnTo>
                        <a:pt x="268" y="257"/>
                      </a:lnTo>
                      <a:lnTo>
                        <a:pt x="310" y="259"/>
                      </a:lnTo>
                      <a:lnTo>
                        <a:pt x="354" y="259"/>
                      </a:lnTo>
                      <a:lnTo>
                        <a:pt x="400" y="261"/>
                      </a:lnTo>
                      <a:lnTo>
                        <a:pt x="494" y="259"/>
                      </a:lnTo>
                      <a:lnTo>
                        <a:pt x="588" y="257"/>
                      </a:lnTo>
                      <a:lnTo>
                        <a:pt x="634" y="257"/>
                      </a:lnTo>
                      <a:lnTo>
                        <a:pt x="678" y="255"/>
                      </a:lnTo>
                      <a:lnTo>
                        <a:pt x="718" y="253"/>
                      </a:lnTo>
                      <a:lnTo>
                        <a:pt x="756" y="251"/>
                      </a:lnTo>
                      <a:lnTo>
                        <a:pt x="790" y="251"/>
                      </a:lnTo>
                      <a:lnTo>
                        <a:pt x="819" y="249"/>
                      </a:lnTo>
                      <a:lnTo>
                        <a:pt x="784" y="243"/>
                      </a:lnTo>
                      <a:lnTo>
                        <a:pt x="744" y="239"/>
                      </a:lnTo>
                      <a:lnTo>
                        <a:pt x="698" y="237"/>
                      </a:lnTo>
                      <a:lnTo>
                        <a:pt x="648" y="237"/>
                      </a:lnTo>
                      <a:lnTo>
                        <a:pt x="594" y="239"/>
                      </a:lnTo>
                      <a:lnTo>
                        <a:pt x="540" y="239"/>
                      </a:lnTo>
                      <a:lnTo>
                        <a:pt x="484" y="239"/>
                      </a:lnTo>
                      <a:lnTo>
                        <a:pt x="428" y="235"/>
                      </a:lnTo>
                      <a:lnTo>
                        <a:pt x="374" y="231"/>
                      </a:lnTo>
                      <a:lnTo>
                        <a:pt x="322" y="221"/>
                      </a:lnTo>
                      <a:lnTo>
                        <a:pt x="272" y="207"/>
                      </a:lnTo>
                      <a:lnTo>
                        <a:pt x="226" y="189"/>
                      </a:lnTo>
                      <a:lnTo>
                        <a:pt x="184" y="164"/>
                      </a:lnTo>
                      <a:lnTo>
                        <a:pt x="150" y="132"/>
                      </a:lnTo>
                      <a:lnTo>
                        <a:pt x="134" y="112"/>
                      </a:lnTo>
                      <a:lnTo>
                        <a:pt x="120" y="92"/>
                      </a:lnTo>
                      <a:lnTo>
                        <a:pt x="110" y="68"/>
                      </a:lnTo>
                      <a:lnTo>
                        <a:pt x="100" y="42"/>
                      </a:lnTo>
                      <a:lnTo>
                        <a:pt x="96" y="32"/>
                      </a:lnTo>
                      <a:lnTo>
                        <a:pt x="88" y="22"/>
                      </a:lnTo>
                      <a:lnTo>
                        <a:pt x="76" y="14"/>
                      </a:lnTo>
                      <a:lnTo>
                        <a:pt x="64" y="8"/>
                      </a:lnTo>
                      <a:lnTo>
                        <a:pt x="48" y="2"/>
                      </a:lnTo>
                      <a:lnTo>
                        <a:pt x="34" y="0"/>
                      </a:lnTo>
                      <a:lnTo>
                        <a:pt x="16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E4D0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98" name="Freeform 228"/>
                <p:cNvSpPr>
                  <a:spLocks/>
                </p:cNvSpPr>
                <p:nvPr/>
              </p:nvSpPr>
              <p:spPr bwMode="auto">
                <a:xfrm>
                  <a:off x="4195" y="2182"/>
                  <a:ext cx="409" cy="131"/>
                </a:xfrm>
                <a:custGeom>
                  <a:avLst/>
                  <a:gdLst>
                    <a:gd name="T0" fmla="*/ 0 w 819"/>
                    <a:gd name="T1" fmla="*/ 1 h 261"/>
                    <a:gd name="T2" fmla="*/ 4 w 819"/>
                    <a:gd name="T3" fmla="*/ 5 h 261"/>
                    <a:gd name="T4" fmla="*/ 7 w 819"/>
                    <a:gd name="T5" fmla="*/ 9 h 261"/>
                    <a:gd name="T6" fmla="*/ 9 w 819"/>
                    <a:gd name="T7" fmla="*/ 13 h 261"/>
                    <a:gd name="T8" fmla="*/ 11 w 819"/>
                    <a:gd name="T9" fmla="*/ 17 h 261"/>
                    <a:gd name="T10" fmla="*/ 15 w 819"/>
                    <a:gd name="T11" fmla="*/ 27 h 261"/>
                    <a:gd name="T12" fmla="*/ 17 w 819"/>
                    <a:gd name="T13" fmla="*/ 36 h 261"/>
                    <a:gd name="T14" fmla="*/ 21 w 819"/>
                    <a:gd name="T15" fmla="*/ 45 h 261"/>
                    <a:gd name="T16" fmla="*/ 23 w 819"/>
                    <a:gd name="T17" fmla="*/ 49 h 261"/>
                    <a:gd name="T18" fmla="*/ 25 w 819"/>
                    <a:gd name="T19" fmla="*/ 52 h 261"/>
                    <a:gd name="T20" fmla="*/ 28 w 819"/>
                    <a:gd name="T21" fmla="*/ 55 h 261"/>
                    <a:gd name="T22" fmla="*/ 32 w 819"/>
                    <a:gd name="T23" fmla="*/ 58 h 261"/>
                    <a:gd name="T24" fmla="*/ 36 w 819"/>
                    <a:gd name="T25" fmla="*/ 60 h 261"/>
                    <a:gd name="T26" fmla="*/ 41 w 819"/>
                    <a:gd name="T27" fmla="*/ 62 h 261"/>
                    <a:gd name="T28" fmla="*/ 49 w 819"/>
                    <a:gd name="T29" fmla="*/ 63 h 261"/>
                    <a:gd name="T30" fmla="*/ 57 w 819"/>
                    <a:gd name="T31" fmla="*/ 64 h 261"/>
                    <a:gd name="T32" fmla="*/ 67 w 819"/>
                    <a:gd name="T33" fmla="*/ 65 h 261"/>
                    <a:gd name="T34" fmla="*/ 77 w 819"/>
                    <a:gd name="T35" fmla="*/ 65 h 261"/>
                    <a:gd name="T36" fmla="*/ 88 w 819"/>
                    <a:gd name="T37" fmla="*/ 65 h 261"/>
                    <a:gd name="T38" fmla="*/ 100 w 819"/>
                    <a:gd name="T39" fmla="*/ 66 h 261"/>
                    <a:gd name="T40" fmla="*/ 123 w 819"/>
                    <a:gd name="T41" fmla="*/ 65 h 261"/>
                    <a:gd name="T42" fmla="*/ 147 w 819"/>
                    <a:gd name="T43" fmla="*/ 65 h 261"/>
                    <a:gd name="T44" fmla="*/ 158 w 819"/>
                    <a:gd name="T45" fmla="*/ 65 h 261"/>
                    <a:gd name="T46" fmla="*/ 169 w 819"/>
                    <a:gd name="T47" fmla="*/ 64 h 261"/>
                    <a:gd name="T48" fmla="*/ 179 w 819"/>
                    <a:gd name="T49" fmla="*/ 64 h 261"/>
                    <a:gd name="T50" fmla="*/ 189 w 819"/>
                    <a:gd name="T51" fmla="*/ 63 h 261"/>
                    <a:gd name="T52" fmla="*/ 197 w 819"/>
                    <a:gd name="T53" fmla="*/ 63 h 261"/>
                    <a:gd name="T54" fmla="*/ 204 w 819"/>
                    <a:gd name="T55" fmla="*/ 63 h 261"/>
                    <a:gd name="T56" fmla="*/ 196 w 819"/>
                    <a:gd name="T57" fmla="*/ 61 h 261"/>
                    <a:gd name="T58" fmla="*/ 186 w 819"/>
                    <a:gd name="T59" fmla="*/ 60 h 261"/>
                    <a:gd name="T60" fmla="*/ 174 w 819"/>
                    <a:gd name="T61" fmla="*/ 60 h 261"/>
                    <a:gd name="T62" fmla="*/ 162 w 819"/>
                    <a:gd name="T63" fmla="*/ 60 h 261"/>
                    <a:gd name="T64" fmla="*/ 148 w 819"/>
                    <a:gd name="T65" fmla="*/ 60 h 261"/>
                    <a:gd name="T66" fmla="*/ 135 w 819"/>
                    <a:gd name="T67" fmla="*/ 60 h 261"/>
                    <a:gd name="T68" fmla="*/ 121 w 819"/>
                    <a:gd name="T69" fmla="*/ 60 h 261"/>
                    <a:gd name="T70" fmla="*/ 107 w 819"/>
                    <a:gd name="T71" fmla="*/ 59 h 261"/>
                    <a:gd name="T72" fmla="*/ 93 w 819"/>
                    <a:gd name="T73" fmla="*/ 58 h 261"/>
                    <a:gd name="T74" fmla="*/ 80 w 819"/>
                    <a:gd name="T75" fmla="*/ 56 h 261"/>
                    <a:gd name="T76" fmla="*/ 68 w 819"/>
                    <a:gd name="T77" fmla="*/ 52 h 261"/>
                    <a:gd name="T78" fmla="*/ 56 w 819"/>
                    <a:gd name="T79" fmla="*/ 48 h 261"/>
                    <a:gd name="T80" fmla="*/ 46 w 819"/>
                    <a:gd name="T81" fmla="*/ 41 h 261"/>
                    <a:gd name="T82" fmla="*/ 37 w 819"/>
                    <a:gd name="T83" fmla="*/ 33 h 261"/>
                    <a:gd name="T84" fmla="*/ 33 w 819"/>
                    <a:gd name="T85" fmla="*/ 28 h 261"/>
                    <a:gd name="T86" fmla="*/ 30 w 819"/>
                    <a:gd name="T87" fmla="*/ 23 h 261"/>
                    <a:gd name="T88" fmla="*/ 27 w 819"/>
                    <a:gd name="T89" fmla="*/ 17 h 261"/>
                    <a:gd name="T90" fmla="*/ 25 w 819"/>
                    <a:gd name="T91" fmla="*/ 11 h 261"/>
                    <a:gd name="T92" fmla="*/ 24 w 819"/>
                    <a:gd name="T93" fmla="*/ 8 h 261"/>
                    <a:gd name="T94" fmla="*/ 22 w 819"/>
                    <a:gd name="T95" fmla="*/ 6 h 261"/>
                    <a:gd name="T96" fmla="*/ 19 w 819"/>
                    <a:gd name="T97" fmla="*/ 4 h 261"/>
                    <a:gd name="T98" fmla="*/ 16 w 819"/>
                    <a:gd name="T99" fmla="*/ 2 h 261"/>
                    <a:gd name="T100" fmla="*/ 12 w 819"/>
                    <a:gd name="T101" fmla="*/ 1 h 261"/>
                    <a:gd name="T102" fmla="*/ 8 w 819"/>
                    <a:gd name="T103" fmla="*/ 0 h 261"/>
                    <a:gd name="T104" fmla="*/ 4 w 819"/>
                    <a:gd name="T105" fmla="*/ 0 h 261"/>
                    <a:gd name="T106" fmla="*/ 0 w 819"/>
                    <a:gd name="T107" fmla="*/ 1 h 261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819"/>
                    <a:gd name="T163" fmla="*/ 0 h 261"/>
                    <a:gd name="T164" fmla="*/ 819 w 819"/>
                    <a:gd name="T165" fmla="*/ 261 h 261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819" h="261">
                      <a:moveTo>
                        <a:pt x="0" y="2"/>
                      </a:moveTo>
                      <a:lnTo>
                        <a:pt x="16" y="18"/>
                      </a:lnTo>
                      <a:lnTo>
                        <a:pt x="28" y="34"/>
                      </a:lnTo>
                      <a:lnTo>
                        <a:pt x="38" y="50"/>
                      </a:lnTo>
                      <a:lnTo>
                        <a:pt x="46" y="68"/>
                      </a:lnTo>
                      <a:lnTo>
                        <a:pt x="60" y="106"/>
                      </a:lnTo>
                      <a:lnTo>
                        <a:pt x="70" y="142"/>
                      </a:lnTo>
                      <a:lnTo>
                        <a:pt x="84" y="178"/>
                      </a:lnTo>
                      <a:lnTo>
                        <a:pt x="92" y="193"/>
                      </a:lnTo>
                      <a:lnTo>
                        <a:pt x="102" y="207"/>
                      </a:lnTo>
                      <a:lnTo>
                        <a:pt x="112" y="219"/>
                      </a:lnTo>
                      <a:lnTo>
                        <a:pt x="128" y="231"/>
                      </a:lnTo>
                      <a:lnTo>
                        <a:pt x="146" y="239"/>
                      </a:lnTo>
                      <a:lnTo>
                        <a:pt x="166" y="245"/>
                      </a:lnTo>
                      <a:lnTo>
                        <a:pt x="196" y="249"/>
                      </a:lnTo>
                      <a:lnTo>
                        <a:pt x="230" y="253"/>
                      </a:lnTo>
                      <a:lnTo>
                        <a:pt x="268" y="257"/>
                      </a:lnTo>
                      <a:lnTo>
                        <a:pt x="310" y="259"/>
                      </a:lnTo>
                      <a:lnTo>
                        <a:pt x="354" y="259"/>
                      </a:lnTo>
                      <a:lnTo>
                        <a:pt x="400" y="261"/>
                      </a:lnTo>
                      <a:lnTo>
                        <a:pt x="494" y="259"/>
                      </a:lnTo>
                      <a:lnTo>
                        <a:pt x="588" y="257"/>
                      </a:lnTo>
                      <a:lnTo>
                        <a:pt x="634" y="257"/>
                      </a:lnTo>
                      <a:lnTo>
                        <a:pt x="678" y="255"/>
                      </a:lnTo>
                      <a:lnTo>
                        <a:pt x="718" y="253"/>
                      </a:lnTo>
                      <a:lnTo>
                        <a:pt x="756" y="251"/>
                      </a:lnTo>
                      <a:lnTo>
                        <a:pt x="790" y="251"/>
                      </a:lnTo>
                      <a:lnTo>
                        <a:pt x="819" y="249"/>
                      </a:lnTo>
                      <a:lnTo>
                        <a:pt x="784" y="243"/>
                      </a:lnTo>
                      <a:lnTo>
                        <a:pt x="744" y="239"/>
                      </a:lnTo>
                      <a:lnTo>
                        <a:pt x="698" y="237"/>
                      </a:lnTo>
                      <a:lnTo>
                        <a:pt x="648" y="237"/>
                      </a:lnTo>
                      <a:lnTo>
                        <a:pt x="594" y="239"/>
                      </a:lnTo>
                      <a:lnTo>
                        <a:pt x="540" y="239"/>
                      </a:lnTo>
                      <a:lnTo>
                        <a:pt x="484" y="239"/>
                      </a:lnTo>
                      <a:lnTo>
                        <a:pt x="428" y="235"/>
                      </a:lnTo>
                      <a:lnTo>
                        <a:pt x="374" y="231"/>
                      </a:lnTo>
                      <a:lnTo>
                        <a:pt x="322" y="221"/>
                      </a:lnTo>
                      <a:lnTo>
                        <a:pt x="272" y="207"/>
                      </a:lnTo>
                      <a:lnTo>
                        <a:pt x="226" y="189"/>
                      </a:lnTo>
                      <a:lnTo>
                        <a:pt x="184" y="164"/>
                      </a:lnTo>
                      <a:lnTo>
                        <a:pt x="150" y="132"/>
                      </a:lnTo>
                      <a:lnTo>
                        <a:pt x="134" y="112"/>
                      </a:lnTo>
                      <a:lnTo>
                        <a:pt x="120" y="92"/>
                      </a:lnTo>
                      <a:lnTo>
                        <a:pt x="110" y="68"/>
                      </a:lnTo>
                      <a:lnTo>
                        <a:pt x="100" y="42"/>
                      </a:lnTo>
                      <a:lnTo>
                        <a:pt x="96" y="32"/>
                      </a:lnTo>
                      <a:lnTo>
                        <a:pt x="88" y="22"/>
                      </a:lnTo>
                      <a:lnTo>
                        <a:pt x="76" y="14"/>
                      </a:lnTo>
                      <a:lnTo>
                        <a:pt x="64" y="8"/>
                      </a:lnTo>
                      <a:lnTo>
                        <a:pt x="48" y="2"/>
                      </a:lnTo>
                      <a:lnTo>
                        <a:pt x="34" y="0"/>
                      </a:lnTo>
                      <a:lnTo>
                        <a:pt x="16" y="0"/>
                      </a:lnTo>
                      <a:lnTo>
                        <a:pt x="0" y="2"/>
                      </a:lnTo>
                    </a:path>
                  </a:pathLst>
                </a:custGeom>
                <a:noFill/>
                <a:ln w="7938">
                  <a:solidFill>
                    <a:srgbClr val="E4D0B8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sp>
            <p:nvSpPr>
              <p:cNvPr id="182" name="Freeform 229"/>
              <p:cNvSpPr>
                <a:spLocks/>
              </p:cNvSpPr>
              <p:nvPr/>
            </p:nvSpPr>
            <p:spPr bwMode="auto">
              <a:xfrm>
                <a:off x="4195" y="2182"/>
                <a:ext cx="409" cy="131"/>
              </a:xfrm>
              <a:custGeom>
                <a:avLst/>
                <a:gdLst>
                  <a:gd name="T0" fmla="*/ 0 w 819"/>
                  <a:gd name="T1" fmla="*/ 1 h 261"/>
                  <a:gd name="T2" fmla="*/ 4 w 819"/>
                  <a:gd name="T3" fmla="*/ 5 h 261"/>
                  <a:gd name="T4" fmla="*/ 7 w 819"/>
                  <a:gd name="T5" fmla="*/ 9 h 261"/>
                  <a:gd name="T6" fmla="*/ 9 w 819"/>
                  <a:gd name="T7" fmla="*/ 13 h 261"/>
                  <a:gd name="T8" fmla="*/ 11 w 819"/>
                  <a:gd name="T9" fmla="*/ 17 h 261"/>
                  <a:gd name="T10" fmla="*/ 15 w 819"/>
                  <a:gd name="T11" fmla="*/ 27 h 261"/>
                  <a:gd name="T12" fmla="*/ 17 w 819"/>
                  <a:gd name="T13" fmla="*/ 36 h 261"/>
                  <a:gd name="T14" fmla="*/ 21 w 819"/>
                  <a:gd name="T15" fmla="*/ 45 h 261"/>
                  <a:gd name="T16" fmla="*/ 23 w 819"/>
                  <a:gd name="T17" fmla="*/ 49 h 261"/>
                  <a:gd name="T18" fmla="*/ 25 w 819"/>
                  <a:gd name="T19" fmla="*/ 52 h 261"/>
                  <a:gd name="T20" fmla="*/ 28 w 819"/>
                  <a:gd name="T21" fmla="*/ 55 h 261"/>
                  <a:gd name="T22" fmla="*/ 32 w 819"/>
                  <a:gd name="T23" fmla="*/ 58 h 261"/>
                  <a:gd name="T24" fmla="*/ 36 w 819"/>
                  <a:gd name="T25" fmla="*/ 60 h 261"/>
                  <a:gd name="T26" fmla="*/ 41 w 819"/>
                  <a:gd name="T27" fmla="*/ 62 h 261"/>
                  <a:gd name="T28" fmla="*/ 49 w 819"/>
                  <a:gd name="T29" fmla="*/ 63 h 261"/>
                  <a:gd name="T30" fmla="*/ 57 w 819"/>
                  <a:gd name="T31" fmla="*/ 64 h 261"/>
                  <a:gd name="T32" fmla="*/ 67 w 819"/>
                  <a:gd name="T33" fmla="*/ 65 h 261"/>
                  <a:gd name="T34" fmla="*/ 77 w 819"/>
                  <a:gd name="T35" fmla="*/ 65 h 261"/>
                  <a:gd name="T36" fmla="*/ 88 w 819"/>
                  <a:gd name="T37" fmla="*/ 65 h 261"/>
                  <a:gd name="T38" fmla="*/ 100 w 819"/>
                  <a:gd name="T39" fmla="*/ 66 h 261"/>
                  <a:gd name="T40" fmla="*/ 123 w 819"/>
                  <a:gd name="T41" fmla="*/ 65 h 261"/>
                  <a:gd name="T42" fmla="*/ 147 w 819"/>
                  <a:gd name="T43" fmla="*/ 65 h 261"/>
                  <a:gd name="T44" fmla="*/ 158 w 819"/>
                  <a:gd name="T45" fmla="*/ 65 h 261"/>
                  <a:gd name="T46" fmla="*/ 169 w 819"/>
                  <a:gd name="T47" fmla="*/ 64 h 261"/>
                  <a:gd name="T48" fmla="*/ 179 w 819"/>
                  <a:gd name="T49" fmla="*/ 64 h 261"/>
                  <a:gd name="T50" fmla="*/ 189 w 819"/>
                  <a:gd name="T51" fmla="*/ 63 h 261"/>
                  <a:gd name="T52" fmla="*/ 197 w 819"/>
                  <a:gd name="T53" fmla="*/ 63 h 261"/>
                  <a:gd name="T54" fmla="*/ 204 w 819"/>
                  <a:gd name="T55" fmla="*/ 63 h 261"/>
                  <a:gd name="T56" fmla="*/ 196 w 819"/>
                  <a:gd name="T57" fmla="*/ 61 h 261"/>
                  <a:gd name="T58" fmla="*/ 186 w 819"/>
                  <a:gd name="T59" fmla="*/ 60 h 261"/>
                  <a:gd name="T60" fmla="*/ 174 w 819"/>
                  <a:gd name="T61" fmla="*/ 60 h 261"/>
                  <a:gd name="T62" fmla="*/ 162 w 819"/>
                  <a:gd name="T63" fmla="*/ 60 h 261"/>
                  <a:gd name="T64" fmla="*/ 148 w 819"/>
                  <a:gd name="T65" fmla="*/ 60 h 261"/>
                  <a:gd name="T66" fmla="*/ 135 w 819"/>
                  <a:gd name="T67" fmla="*/ 60 h 261"/>
                  <a:gd name="T68" fmla="*/ 121 w 819"/>
                  <a:gd name="T69" fmla="*/ 60 h 261"/>
                  <a:gd name="T70" fmla="*/ 107 w 819"/>
                  <a:gd name="T71" fmla="*/ 59 h 261"/>
                  <a:gd name="T72" fmla="*/ 93 w 819"/>
                  <a:gd name="T73" fmla="*/ 58 h 261"/>
                  <a:gd name="T74" fmla="*/ 80 w 819"/>
                  <a:gd name="T75" fmla="*/ 56 h 261"/>
                  <a:gd name="T76" fmla="*/ 68 w 819"/>
                  <a:gd name="T77" fmla="*/ 52 h 261"/>
                  <a:gd name="T78" fmla="*/ 56 w 819"/>
                  <a:gd name="T79" fmla="*/ 48 h 261"/>
                  <a:gd name="T80" fmla="*/ 46 w 819"/>
                  <a:gd name="T81" fmla="*/ 41 h 261"/>
                  <a:gd name="T82" fmla="*/ 37 w 819"/>
                  <a:gd name="T83" fmla="*/ 33 h 261"/>
                  <a:gd name="T84" fmla="*/ 33 w 819"/>
                  <a:gd name="T85" fmla="*/ 28 h 261"/>
                  <a:gd name="T86" fmla="*/ 30 w 819"/>
                  <a:gd name="T87" fmla="*/ 23 h 261"/>
                  <a:gd name="T88" fmla="*/ 27 w 819"/>
                  <a:gd name="T89" fmla="*/ 17 h 261"/>
                  <a:gd name="T90" fmla="*/ 25 w 819"/>
                  <a:gd name="T91" fmla="*/ 11 h 261"/>
                  <a:gd name="T92" fmla="*/ 24 w 819"/>
                  <a:gd name="T93" fmla="*/ 8 h 261"/>
                  <a:gd name="T94" fmla="*/ 22 w 819"/>
                  <a:gd name="T95" fmla="*/ 6 h 261"/>
                  <a:gd name="T96" fmla="*/ 19 w 819"/>
                  <a:gd name="T97" fmla="*/ 4 h 261"/>
                  <a:gd name="T98" fmla="*/ 16 w 819"/>
                  <a:gd name="T99" fmla="*/ 2 h 261"/>
                  <a:gd name="T100" fmla="*/ 12 w 819"/>
                  <a:gd name="T101" fmla="*/ 1 h 261"/>
                  <a:gd name="T102" fmla="*/ 8 w 819"/>
                  <a:gd name="T103" fmla="*/ 0 h 261"/>
                  <a:gd name="T104" fmla="*/ 4 w 819"/>
                  <a:gd name="T105" fmla="*/ 0 h 261"/>
                  <a:gd name="T106" fmla="*/ 0 w 819"/>
                  <a:gd name="T107" fmla="*/ 1 h 26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819"/>
                  <a:gd name="T163" fmla="*/ 0 h 261"/>
                  <a:gd name="T164" fmla="*/ 819 w 819"/>
                  <a:gd name="T165" fmla="*/ 261 h 26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819" h="261">
                    <a:moveTo>
                      <a:pt x="0" y="2"/>
                    </a:moveTo>
                    <a:lnTo>
                      <a:pt x="16" y="18"/>
                    </a:lnTo>
                    <a:lnTo>
                      <a:pt x="28" y="34"/>
                    </a:lnTo>
                    <a:lnTo>
                      <a:pt x="38" y="50"/>
                    </a:lnTo>
                    <a:lnTo>
                      <a:pt x="46" y="68"/>
                    </a:lnTo>
                    <a:lnTo>
                      <a:pt x="60" y="106"/>
                    </a:lnTo>
                    <a:lnTo>
                      <a:pt x="70" y="142"/>
                    </a:lnTo>
                    <a:lnTo>
                      <a:pt x="84" y="178"/>
                    </a:lnTo>
                    <a:lnTo>
                      <a:pt x="92" y="193"/>
                    </a:lnTo>
                    <a:lnTo>
                      <a:pt x="102" y="207"/>
                    </a:lnTo>
                    <a:lnTo>
                      <a:pt x="112" y="219"/>
                    </a:lnTo>
                    <a:lnTo>
                      <a:pt x="128" y="231"/>
                    </a:lnTo>
                    <a:lnTo>
                      <a:pt x="146" y="239"/>
                    </a:lnTo>
                    <a:lnTo>
                      <a:pt x="166" y="245"/>
                    </a:lnTo>
                    <a:lnTo>
                      <a:pt x="196" y="249"/>
                    </a:lnTo>
                    <a:lnTo>
                      <a:pt x="230" y="253"/>
                    </a:lnTo>
                    <a:lnTo>
                      <a:pt x="268" y="257"/>
                    </a:lnTo>
                    <a:lnTo>
                      <a:pt x="310" y="259"/>
                    </a:lnTo>
                    <a:lnTo>
                      <a:pt x="354" y="259"/>
                    </a:lnTo>
                    <a:lnTo>
                      <a:pt x="400" y="261"/>
                    </a:lnTo>
                    <a:lnTo>
                      <a:pt x="494" y="259"/>
                    </a:lnTo>
                    <a:lnTo>
                      <a:pt x="588" y="257"/>
                    </a:lnTo>
                    <a:lnTo>
                      <a:pt x="634" y="257"/>
                    </a:lnTo>
                    <a:lnTo>
                      <a:pt x="678" y="255"/>
                    </a:lnTo>
                    <a:lnTo>
                      <a:pt x="718" y="253"/>
                    </a:lnTo>
                    <a:lnTo>
                      <a:pt x="756" y="251"/>
                    </a:lnTo>
                    <a:lnTo>
                      <a:pt x="790" y="251"/>
                    </a:lnTo>
                    <a:lnTo>
                      <a:pt x="819" y="249"/>
                    </a:lnTo>
                    <a:lnTo>
                      <a:pt x="784" y="243"/>
                    </a:lnTo>
                    <a:lnTo>
                      <a:pt x="744" y="239"/>
                    </a:lnTo>
                    <a:lnTo>
                      <a:pt x="698" y="237"/>
                    </a:lnTo>
                    <a:lnTo>
                      <a:pt x="648" y="237"/>
                    </a:lnTo>
                    <a:lnTo>
                      <a:pt x="594" y="239"/>
                    </a:lnTo>
                    <a:lnTo>
                      <a:pt x="540" y="239"/>
                    </a:lnTo>
                    <a:lnTo>
                      <a:pt x="484" y="239"/>
                    </a:lnTo>
                    <a:lnTo>
                      <a:pt x="428" y="235"/>
                    </a:lnTo>
                    <a:lnTo>
                      <a:pt x="374" y="231"/>
                    </a:lnTo>
                    <a:lnTo>
                      <a:pt x="322" y="221"/>
                    </a:lnTo>
                    <a:lnTo>
                      <a:pt x="272" y="207"/>
                    </a:lnTo>
                    <a:lnTo>
                      <a:pt x="226" y="189"/>
                    </a:lnTo>
                    <a:lnTo>
                      <a:pt x="184" y="164"/>
                    </a:lnTo>
                    <a:lnTo>
                      <a:pt x="150" y="132"/>
                    </a:lnTo>
                    <a:lnTo>
                      <a:pt x="134" y="112"/>
                    </a:lnTo>
                    <a:lnTo>
                      <a:pt x="120" y="92"/>
                    </a:lnTo>
                    <a:lnTo>
                      <a:pt x="110" y="68"/>
                    </a:lnTo>
                    <a:lnTo>
                      <a:pt x="100" y="42"/>
                    </a:lnTo>
                    <a:lnTo>
                      <a:pt x="96" y="32"/>
                    </a:lnTo>
                    <a:lnTo>
                      <a:pt x="88" y="22"/>
                    </a:lnTo>
                    <a:lnTo>
                      <a:pt x="76" y="14"/>
                    </a:lnTo>
                    <a:lnTo>
                      <a:pt x="64" y="8"/>
                    </a:lnTo>
                    <a:lnTo>
                      <a:pt x="48" y="2"/>
                    </a:lnTo>
                    <a:lnTo>
                      <a:pt x="34" y="0"/>
                    </a:lnTo>
                    <a:lnTo>
                      <a:pt x="16" y="0"/>
                    </a:lnTo>
                    <a:lnTo>
                      <a:pt x="0" y="2"/>
                    </a:lnTo>
                  </a:path>
                </a:pathLst>
              </a:custGeom>
              <a:noFill/>
              <a:ln w="7938">
                <a:solidFill>
                  <a:srgbClr val="E4D0B8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grpSp>
            <p:nvGrpSpPr>
              <p:cNvPr id="183" name="Group 230"/>
              <p:cNvGrpSpPr>
                <a:grpSpLocks/>
              </p:cNvGrpSpPr>
              <p:nvPr/>
            </p:nvGrpSpPr>
            <p:grpSpPr bwMode="auto">
              <a:xfrm>
                <a:off x="4608" y="2206"/>
                <a:ext cx="151" cy="42"/>
                <a:chOff x="4608" y="2206"/>
                <a:chExt cx="151" cy="42"/>
              </a:xfrm>
            </p:grpSpPr>
            <p:sp>
              <p:nvSpPr>
                <p:cNvPr id="195" name="Freeform 231"/>
                <p:cNvSpPr>
                  <a:spLocks/>
                </p:cNvSpPr>
                <p:nvPr/>
              </p:nvSpPr>
              <p:spPr bwMode="auto">
                <a:xfrm>
                  <a:off x="4608" y="2206"/>
                  <a:ext cx="151" cy="42"/>
                </a:xfrm>
                <a:custGeom>
                  <a:avLst/>
                  <a:gdLst>
                    <a:gd name="T0" fmla="*/ 0 w 302"/>
                    <a:gd name="T1" fmla="*/ 0 h 84"/>
                    <a:gd name="T2" fmla="*/ 1 w 302"/>
                    <a:gd name="T3" fmla="*/ 1 h 84"/>
                    <a:gd name="T4" fmla="*/ 2 w 302"/>
                    <a:gd name="T5" fmla="*/ 1 h 84"/>
                    <a:gd name="T6" fmla="*/ 3 w 302"/>
                    <a:gd name="T7" fmla="*/ 3 h 84"/>
                    <a:gd name="T8" fmla="*/ 6 w 302"/>
                    <a:gd name="T9" fmla="*/ 5 h 84"/>
                    <a:gd name="T10" fmla="*/ 10 w 302"/>
                    <a:gd name="T11" fmla="*/ 9 h 84"/>
                    <a:gd name="T12" fmla="*/ 11 w 302"/>
                    <a:gd name="T13" fmla="*/ 11 h 84"/>
                    <a:gd name="T14" fmla="*/ 12 w 302"/>
                    <a:gd name="T15" fmla="*/ 11 h 84"/>
                    <a:gd name="T16" fmla="*/ 13 w 302"/>
                    <a:gd name="T17" fmla="*/ 12 h 84"/>
                    <a:gd name="T18" fmla="*/ 15 w 302"/>
                    <a:gd name="T19" fmla="*/ 13 h 84"/>
                    <a:gd name="T20" fmla="*/ 20 w 302"/>
                    <a:gd name="T21" fmla="*/ 14 h 84"/>
                    <a:gd name="T22" fmla="*/ 25 w 302"/>
                    <a:gd name="T23" fmla="*/ 14 h 84"/>
                    <a:gd name="T24" fmla="*/ 27 w 302"/>
                    <a:gd name="T25" fmla="*/ 14 h 84"/>
                    <a:gd name="T26" fmla="*/ 29 w 302"/>
                    <a:gd name="T27" fmla="*/ 14 h 84"/>
                    <a:gd name="T28" fmla="*/ 30 w 302"/>
                    <a:gd name="T29" fmla="*/ 14 h 84"/>
                    <a:gd name="T30" fmla="*/ 31 w 302"/>
                    <a:gd name="T31" fmla="*/ 15 h 84"/>
                    <a:gd name="T32" fmla="*/ 36 w 302"/>
                    <a:gd name="T33" fmla="*/ 17 h 84"/>
                    <a:gd name="T34" fmla="*/ 39 w 302"/>
                    <a:gd name="T35" fmla="*/ 18 h 84"/>
                    <a:gd name="T36" fmla="*/ 41 w 302"/>
                    <a:gd name="T37" fmla="*/ 19 h 84"/>
                    <a:gd name="T38" fmla="*/ 42 w 302"/>
                    <a:gd name="T39" fmla="*/ 19 h 84"/>
                    <a:gd name="T40" fmla="*/ 45 w 302"/>
                    <a:gd name="T41" fmla="*/ 20 h 84"/>
                    <a:gd name="T42" fmla="*/ 48 w 302"/>
                    <a:gd name="T43" fmla="*/ 21 h 84"/>
                    <a:gd name="T44" fmla="*/ 52 w 302"/>
                    <a:gd name="T45" fmla="*/ 21 h 84"/>
                    <a:gd name="T46" fmla="*/ 57 w 302"/>
                    <a:gd name="T47" fmla="*/ 21 h 84"/>
                    <a:gd name="T48" fmla="*/ 62 w 302"/>
                    <a:gd name="T49" fmla="*/ 21 h 84"/>
                    <a:gd name="T50" fmla="*/ 68 w 302"/>
                    <a:gd name="T51" fmla="*/ 21 h 84"/>
                    <a:gd name="T52" fmla="*/ 72 w 302"/>
                    <a:gd name="T53" fmla="*/ 21 h 84"/>
                    <a:gd name="T54" fmla="*/ 75 w 302"/>
                    <a:gd name="T55" fmla="*/ 20 h 84"/>
                    <a:gd name="T56" fmla="*/ 76 w 302"/>
                    <a:gd name="T57" fmla="*/ 19 h 84"/>
                    <a:gd name="T58" fmla="*/ 76 w 302"/>
                    <a:gd name="T59" fmla="*/ 19 h 84"/>
                    <a:gd name="T60" fmla="*/ 76 w 302"/>
                    <a:gd name="T61" fmla="*/ 18 h 84"/>
                    <a:gd name="T62" fmla="*/ 75 w 302"/>
                    <a:gd name="T63" fmla="*/ 18 h 84"/>
                    <a:gd name="T64" fmla="*/ 72 w 302"/>
                    <a:gd name="T65" fmla="*/ 18 h 84"/>
                    <a:gd name="T66" fmla="*/ 69 w 302"/>
                    <a:gd name="T67" fmla="*/ 18 h 84"/>
                    <a:gd name="T68" fmla="*/ 64 w 302"/>
                    <a:gd name="T69" fmla="*/ 18 h 84"/>
                    <a:gd name="T70" fmla="*/ 59 w 302"/>
                    <a:gd name="T71" fmla="*/ 18 h 84"/>
                    <a:gd name="T72" fmla="*/ 55 w 302"/>
                    <a:gd name="T73" fmla="*/ 18 h 84"/>
                    <a:gd name="T74" fmla="*/ 52 w 302"/>
                    <a:gd name="T75" fmla="*/ 17 h 84"/>
                    <a:gd name="T76" fmla="*/ 45 w 302"/>
                    <a:gd name="T77" fmla="*/ 15 h 84"/>
                    <a:gd name="T78" fmla="*/ 39 w 302"/>
                    <a:gd name="T79" fmla="*/ 13 h 84"/>
                    <a:gd name="T80" fmla="*/ 35 w 302"/>
                    <a:gd name="T81" fmla="*/ 11 h 84"/>
                    <a:gd name="T82" fmla="*/ 33 w 302"/>
                    <a:gd name="T83" fmla="*/ 11 h 84"/>
                    <a:gd name="T84" fmla="*/ 31 w 302"/>
                    <a:gd name="T85" fmla="*/ 11 h 84"/>
                    <a:gd name="T86" fmla="*/ 30 w 302"/>
                    <a:gd name="T87" fmla="*/ 10 h 84"/>
                    <a:gd name="T88" fmla="*/ 28 w 302"/>
                    <a:gd name="T89" fmla="*/ 10 h 84"/>
                    <a:gd name="T90" fmla="*/ 23 w 302"/>
                    <a:gd name="T91" fmla="*/ 10 h 84"/>
                    <a:gd name="T92" fmla="*/ 20 w 302"/>
                    <a:gd name="T93" fmla="*/ 10 h 84"/>
                    <a:gd name="T94" fmla="*/ 19 w 302"/>
                    <a:gd name="T95" fmla="*/ 10 h 84"/>
                    <a:gd name="T96" fmla="*/ 17 w 302"/>
                    <a:gd name="T97" fmla="*/ 9 h 84"/>
                    <a:gd name="T98" fmla="*/ 15 w 302"/>
                    <a:gd name="T99" fmla="*/ 9 h 84"/>
                    <a:gd name="T100" fmla="*/ 14 w 302"/>
                    <a:gd name="T101" fmla="*/ 7 h 84"/>
                    <a:gd name="T102" fmla="*/ 12 w 302"/>
                    <a:gd name="T103" fmla="*/ 6 h 84"/>
                    <a:gd name="T104" fmla="*/ 6 w 302"/>
                    <a:gd name="T105" fmla="*/ 3 h 84"/>
                    <a:gd name="T106" fmla="*/ 4 w 302"/>
                    <a:gd name="T107" fmla="*/ 3 h 84"/>
                    <a:gd name="T108" fmla="*/ 2 w 302"/>
                    <a:gd name="T109" fmla="*/ 1 h 84"/>
                    <a:gd name="T110" fmla="*/ 1 w 302"/>
                    <a:gd name="T111" fmla="*/ 1 h 84"/>
                    <a:gd name="T112" fmla="*/ 0 w 302"/>
                    <a:gd name="T113" fmla="*/ 0 h 84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302"/>
                    <a:gd name="T172" fmla="*/ 0 h 84"/>
                    <a:gd name="T173" fmla="*/ 302 w 302"/>
                    <a:gd name="T174" fmla="*/ 84 h 84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302" h="84">
                      <a:moveTo>
                        <a:pt x="0" y="0"/>
                      </a:moveTo>
                      <a:lnTo>
                        <a:pt x="2" y="2"/>
                      </a:lnTo>
                      <a:lnTo>
                        <a:pt x="8" y="6"/>
                      </a:lnTo>
                      <a:lnTo>
                        <a:pt x="14" y="12"/>
                      </a:lnTo>
                      <a:lnTo>
                        <a:pt x="24" y="20"/>
                      </a:lnTo>
                      <a:lnTo>
                        <a:pt x="40" y="34"/>
                      </a:lnTo>
                      <a:lnTo>
                        <a:pt x="46" y="42"/>
                      </a:lnTo>
                      <a:lnTo>
                        <a:pt x="50" y="46"/>
                      </a:lnTo>
                      <a:lnTo>
                        <a:pt x="54" y="50"/>
                      </a:lnTo>
                      <a:lnTo>
                        <a:pt x="62" y="52"/>
                      </a:lnTo>
                      <a:lnTo>
                        <a:pt x="82" y="56"/>
                      </a:lnTo>
                      <a:lnTo>
                        <a:pt x="102" y="58"/>
                      </a:lnTo>
                      <a:lnTo>
                        <a:pt x="110" y="56"/>
                      </a:lnTo>
                      <a:lnTo>
                        <a:pt x="116" y="56"/>
                      </a:lnTo>
                      <a:lnTo>
                        <a:pt x="120" y="58"/>
                      </a:lnTo>
                      <a:lnTo>
                        <a:pt x="126" y="60"/>
                      </a:lnTo>
                      <a:lnTo>
                        <a:pt x="142" y="66"/>
                      </a:lnTo>
                      <a:lnTo>
                        <a:pt x="158" y="72"/>
                      </a:lnTo>
                      <a:lnTo>
                        <a:pt x="164" y="74"/>
                      </a:lnTo>
                      <a:lnTo>
                        <a:pt x="170" y="76"/>
                      </a:lnTo>
                      <a:lnTo>
                        <a:pt x="180" y="80"/>
                      </a:lnTo>
                      <a:lnTo>
                        <a:pt x="194" y="82"/>
                      </a:lnTo>
                      <a:lnTo>
                        <a:pt x="210" y="84"/>
                      </a:lnTo>
                      <a:lnTo>
                        <a:pt x="230" y="84"/>
                      </a:lnTo>
                      <a:lnTo>
                        <a:pt x="250" y="84"/>
                      </a:lnTo>
                      <a:lnTo>
                        <a:pt x="270" y="84"/>
                      </a:lnTo>
                      <a:lnTo>
                        <a:pt x="286" y="82"/>
                      </a:lnTo>
                      <a:lnTo>
                        <a:pt x="298" y="78"/>
                      </a:lnTo>
                      <a:lnTo>
                        <a:pt x="302" y="76"/>
                      </a:lnTo>
                      <a:lnTo>
                        <a:pt x="302" y="74"/>
                      </a:lnTo>
                      <a:lnTo>
                        <a:pt x="302" y="72"/>
                      </a:lnTo>
                      <a:lnTo>
                        <a:pt x="300" y="72"/>
                      </a:lnTo>
                      <a:lnTo>
                        <a:pt x="288" y="70"/>
                      </a:lnTo>
                      <a:lnTo>
                        <a:pt x="274" y="70"/>
                      </a:lnTo>
                      <a:lnTo>
                        <a:pt x="256" y="72"/>
                      </a:lnTo>
                      <a:lnTo>
                        <a:pt x="238" y="72"/>
                      </a:lnTo>
                      <a:lnTo>
                        <a:pt x="222" y="70"/>
                      </a:lnTo>
                      <a:lnTo>
                        <a:pt x="208" y="68"/>
                      </a:lnTo>
                      <a:lnTo>
                        <a:pt x="182" y="60"/>
                      </a:lnTo>
                      <a:lnTo>
                        <a:pt x="158" y="52"/>
                      </a:lnTo>
                      <a:lnTo>
                        <a:pt x="138" y="46"/>
                      </a:lnTo>
                      <a:lnTo>
                        <a:pt x="132" y="44"/>
                      </a:lnTo>
                      <a:lnTo>
                        <a:pt x="126" y="42"/>
                      </a:lnTo>
                      <a:lnTo>
                        <a:pt x="120" y="40"/>
                      </a:lnTo>
                      <a:lnTo>
                        <a:pt x="112" y="40"/>
                      </a:lnTo>
                      <a:lnTo>
                        <a:pt x="92" y="38"/>
                      </a:lnTo>
                      <a:lnTo>
                        <a:pt x="82" y="38"/>
                      </a:lnTo>
                      <a:lnTo>
                        <a:pt x="74" y="38"/>
                      </a:lnTo>
                      <a:lnTo>
                        <a:pt x="66" y="36"/>
                      </a:lnTo>
                      <a:lnTo>
                        <a:pt x="62" y="34"/>
                      </a:lnTo>
                      <a:lnTo>
                        <a:pt x="56" y="30"/>
                      </a:lnTo>
                      <a:lnTo>
                        <a:pt x="48" y="26"/>
                      </a:lnTo>
                      <a:lnTo>
                        <a:pt x="26" y="14"/>
                      </a:lnTo>
                      <a:lnTo>
                        <a:pt x="16" y="10"/>
                      </a:lnTo>
                      <a:lnTo>
                        <a:pt x="8" y="4"/>
                      </a:lnTo>
                      <a:lnTo>
                        <a:pt x="2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5BAA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96" name="Freeform 232"/>
                <p:cNvSpPr>
                  <a:spLocks/>
                </p:cNvSpPr>
                <p:nvPr/>
              </p:nvSpPr>
              <p:spPr bwMode="auto">
                <a:xfrm>
                  <a:off x="4608" y="2206"/>
                  <a:ext cx="151" cy="42"/>
                </a:xfrm>
                <a:custGeom>
                  <a:avLst/>
                  <a:gdLst>
                    <a:gd name="T0" fmla="*/ 0 w 302"/>
                    <a:gd name="T1" fmla="*/ 0 h 84"/>
                    <a:gd name="T2" fmla="*/ 1 w 302"/>
                    <a:gd name="T3" fmla="*/ 1 h 84"/>
                    <a:gd name="T4" fmla="*/ 2 w 302"/>
                    <a:gd name="T5" fmla="*/ 1 h 84"/>
                    <a:gd name="T6" fmla="*/ 3 w 302"/>
                    <a:gd name="T7" fmla="*/ 3 h 84"/>
                    <a:gd name="T8" fmla="*/ 6 w 302"/>
                    <a:gd name="T9" fmla="*/ 5 h 84"/>
                    <a:gd name="T10" fmla="*/ 10 w 302"/>
                    <a:gd name="T11" fmla="*/ 9 h 84"/>
                    <a:gd name="T12" fmla="*/ 11 w 302"/>
                    <a:gd name="T13" fmla="*/ 11 h 84"/>
                    <a:gd name="T14" fmla="*/ 12 w 302"/>
                    <a:gd name="T15" fmla="*/ 11 h 84"/>
                    <a:gd name="T16" fmla="*/ 13 w 302"/>
                    <a:gd name="T17" fmla="*/ 12 h 84"/>
                    <a:gd name="T18" fmla="*/ 15 w 302"/>
                    <a:gd name="T19" fmla="*/ 13 h 84"/>
                    <a:gd name="T20" fmla="*/ 20 w 302"/>
                    <a:gd name="T21" fmla="*/ 14 h 84"/>
                    <a:gd name="T22" fmla="*/ 25 w 302"/>
                    <a:gd name="T23" fmla="*/ 14 h 84"/>
                    <a:gd name="T24" fmla="*/ 27 w 302"/>
                    <a:gd name="T25" fmla="*/ 14 h 84"/>
                    <a:gd name="T26" fmla="*/ 29 w 302"/>
                    <a:gd name="T27" fmla="*/ 14 h 84"/>
                    <a:gd name="T28" fmla="*/ 30 w 302"/>
                    <a:gd name="T29" fmla="*/ 14 h 84"/>
                    <a:gd name="T30" fmla="*/ 31 w 302"/>
                    <a:gd name="T31" fmla="*/ 15 h 84"/>
                    <a:gd name="T32" fmla="*/ 36 w 302"/>
                    <a:gd name="T33" fmla="*/ 17 h 84"/>
                    <a:gd name="T34" fmla="*/ 39 w 302"/>
                    <a:gd name="T35" fmla="*/ 18 h 84"/>
                    <a:gd name="T36" fmla="*/ 41 w 302"/>
                    <a:gd name="T37" fmla="*/ 19 h 84"/>
                    <a:gd name="T38" fmla="*/ 42 w 302"/>
                    <a:gd name="T39" fmla="*/ 19 h 84"/>
                    <a:gd name="T40" fmla="*/ 45 w 302"/>
                    <a:gd name="T41" fmla="*/ 20 h 84"/>
                    <a:gd name="T42" fmla="*/ 48 w 302"/>
                    <a:gd name="T43" fmla="*/ 21 h 84"/>
                    <a:gd name="T44" fmla="*/ 52 w 302"/>
                    <a:gd name="T45" fmla="*/ 21 h 84"/>
                    <a:gd name="T46" fmla="*/ 57 w 302"/>
                    <a:gd name="T47" fmla="*/ 21 h 84"/>
                    <a:gd name="T48" fmla="*/ 62 w 302"/>
                    <a:gd name="T49" fmla="*/ 21 h 84"/>
                    <a:gd name="T50" fmla="*/ 68 w 302"/>
                    <a:gd name="T51" fmla="*/ 21 h 84"/>
                    <a:gd name="T52" fmla="*/ 72 w 302"/>
                    <a:gd name="T53" fmla="*/ 21 h 84"/>
                    <a:gd name="T54" fmla="*/ 75 w 302"/>
                    <a:gd name="T55" fmla="*/ 20 h 84"/>
                    <a:gd name="T56" fmla="*/ 76 w 302"/>
                    <a:gd name="T57" fmla="*/ 19 h 84"/>
                    <a:gd name="T58" fmla="*/ 76 w 302"/>
                    <a:gd name="T59" fmla="*/ 19 h 84"/>
                    <a:gd name="T60" fmla="*/ 76 w 302"/>
                    <a:gd name="T61" fmla="*/ 18 h 84"/>
                    <a:gd name="T62" fmla="*/ 75 w 302"/>
                    <a:gd name="T63" fmla="*/ 18 h 84"/>
                    <a:gd name="T64" fmla="*/ 72 w 302"/>
                    <a:gd name="T65" fmla="*/ 18 h 84"/>
                    <a:gd name="T66" fmla="*/ 69 w 302"/>
                    <a:gd name="T67" fmla="*/ 18 h 84"/>
                    <a:gd name="T68" fmla="*/ 64 w 302"/>
                    <a:gd name="T69" fmla="*/ 18 h 84"/>
                    <a:gd name="T70" fmla="*/ 59 w 302"/>
                    <a:gd name="T71" fmla="*/ 18 h 84"/>
                    <a:gd name="T72" fmla="*/ 55 w 302"/>
                    <a:gd name="T73" fmla="*/ 18 h 84"/>
                    <a:gd name="T74" fmla="*/ 52 w 302"/>
                    <a:gd name="T75" fmla="*/ 17 h 84"/>
                    <a:gd name="T76" fmla="*/ 45 w 302"/>
                    <a:gd name="T77" fmla="*/ 15 h 84"/>
                    <a:gd name="T78" fmla="*/ 39 w 302"/>
                    <a:gd name="T79" fmla="*/ 13 h 84"/>
                    <a:gd name="T80" fmla="*/ 35 w 302"/>
                    <a:gd name="T81" fmla="*/ 11 h 84"/>
                    <a:gd name="T82" fmla="*/ 33 w 302"/>
                    <a:gd name="T83" fmla="*/ 11 h 84"/>
                    <a:gd name="T84" fmla="*/ 31 w 302"/>
                    <a:gd name="T85" fmla="*/ 11 h 84"/>
                    <a:gd name="T86" fmla="*/ 30 w 302"/>
                    <a:gd name="T87" fmla="*/ 10 h 84"/>
                    <a:gd name="T88" fmla="*/ 28 w 302"/>
                    <a:gd name="T89" fmla="*/ 10 h 84"/>
                    <a:gd name="T90" fmla="*/ 23 w 302"/>
                    <a:gd name="T91" fmla="*/ 10 h 84"/>
                    <a:gd name="T92" fmla="*/ 20 w 302"/>
                    <a:gd name="T93" fmla="*/ 10 h 84"/>
                    <a:gd name="T94" fmla="*/ 19 w 302"/>
                    <a:gd name="T95" fmla="*/ 10 h 84"/>
                    <a:gd name="T96" fmla="*/ 17 w 302"/>
                    <a:gd name="T97" fmla="*/ 9 h 84"/>
                    <a:gd name="T98" fmla="*/ 15 w 302"/>
                    <a:gd name="T99" fmla="*/ 9 h 84"/>
                    <a:gd name="T100" fmla="*/ 14 w 302"/>
                    <a:gd name="T101" fmla="*/ 7 h 84"/>
                    <a:gd name="T102" fmla="*/ 12 w 302"/>
                    <a:gd name="T103" fmla="*/ 6 h 84"/>
                    <a:gd name="T104" fmla="*/ 6 w 302"/>
                    <a:gd name="T105" fmla="*/ 3 h 84"/>
                    <a:gd name="T106" fmla="*/ 4 w 302"/>
                    <a:gd name="T107" fmla="*/ 3 h 84"/>
                    <a:gd name="T108" fmla="*/ 2 w 302"/>
                    <a:gd name="T109" fmla="*/ 1 h 84"/>
                    <a:gd name="T110" fmla="*/ 1 w 302"/>
                    <a:gd name="T111" fmla="*/ 1 h 84"/>
                    <a:gd name="T112" fmla="*/ 0 w 302"/>
                    <a:gd name="T113" fmla="*/ 0 h 84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302"/>
                    <a:gd name="T172" fmla="*/ 0 h 84"/>
                    <a:gd name="T173" fmla="*/ 302 w 302"/>
                    <a:gd name="T174" fmla="*/ 84 h 84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302" h="84">
                      <a:moveTo>
                        <a:pt x="0" y="0"/>
                      </a:moveTo>
                      <a:lnTo>
                        <a:pt x="2" y="2"/>
                      </a:lnTo>
                      <a:lnTo>
                        <a:pt x="8" y="6"/>
                      </a:lnTo>
                      <a:lnTo>
                        <a:pt x="14" y="12"/>
                      </a:lnTo>
                      <a:lnTo>
                        <a:pt x="24" y="20"/>
                      </a:lnTo>
                      <a:lnTo>
                        <a:pt x="40" y="34"/>
                      </a:lnTo>
                      <a:lnTo>
                        <a:pt x="46" y="42"/>
                      </a:lnTo>
                      <a:lnTo>
                        <a:pt x="50" y="46"/>
                      </a:lnTo>
                      <a:lnTo>
                        <a:pt x="54" y="50"/>
                      </a:lnTo>
                      <a:lnTo>
                        <a:pt x="62" y="52"/>
                      </a:lnTo>
                      <a:lnTo>
                        <a:pt x="82" y="56"/>
                      </a:lnTo>
                      <a:lnTo>
                        <a:pt x="102" y="58"/>
                      </a:lnTo>
                      <a:lnTo>
                        <a:pt x="110" y="56"/>
                      </a:lnTo>
                      <a:lnTo>
                        <a:pt x="116" y="56"/>
                      </a:lnTo>
                      <a:lnTo>
                        <a:pt x="120" y="58"/>
                      </a:lnTo>
                      <a:lnTo>
                        <a:pt x="126" y="60"/>
                      </a:lnTo>
                      <a:lnTo>
                        <a:pt x="142" y="66"/>
                      </a:lnTo>
                      <a:lnTo>
                        <a:pt x="158" y="72"/>
                      </a:lnTo>
                      <a:lnTo>
                        <a:pt x="164" y="74"/>
                      </a:lnTo>
                      <a:lnTo>
                        <a:pt x="170" y="76"/>
                      </a:lnTo>
                      <a:lnTo>
                        <a:pt x="180" y="80"/>
                      </a:lnTo>
                      <a:lnTo>
                        <a:pt x="194" y="82"/>
                      </a:lnTo>
                      <a:lnTo>
                        <a:pt x="210" y="84"/>
                      </a:lnTo>
                      <a:lnTo>
                        <a:pt x="230" y="84"/>
                      </a:lnTo>
                      <a:lnTo>
                        <a:pt x="250" y="84"/>
                      </a:lnTo>
                      <a:lnTo>
                        <a:pt x="270" y="84"/>
                      </a:lnTo>
                      <a:lnTo>
                        <a:pt x="286" y="82"/>
                      </a:lnTo>
                      <a:lnTo>
                        <a:pt x="298" y="78"/>
                      </a:lnTo>
                      <a:lnTo>
                        <a:pt x="302" y="76"/>
                      </a:lnTo>
                      <a:lnTo>
                        <a:pt x="302" y="74"/>
                      </a:lnTo>
                      <a:lnTo>
                        <a:pt x="302" y="72"/>
                      </a:lnTo>
                      <a:lnTo>
                        <a:pt x="300" y="72"/>
                      </a:lnTo>
                      <a:lnTo>
                        <a:pt x="288" y="70"/>
                      </a:lnTo>
                      <a:lnTo>
                        <a:pt x="274" y="70"/>
                      </a:lnTo>
                      <a:lnTo>
                        <a:pt x="256" y="72"/>
                      </a:lnTo>
                      <a:lnTo>
                        <a:pt x="238" y="72"/>
                      </a:lnTo>
                      <a:lnTo>
                        <a:pt x="222" y="70"/>
                      </a:lnTo>
                      <a:lnTo>
                        <a:pt x="208" y="68"/>
                      </a:lnTo>
                      <a:lnTo>
                        <a:pt x="182" y="60"/>
                      </a:lnTo>
                      <a:lnTo>
                        <a:pt x="158" y="52"/>
                      </a:lnTo>
                      <a:lnTo>
                        <a:pt x="138" y="46"/>
                      </a:lnTo>
                      <a:lnTo>
                        <a:pt x="132" y="44"/>
                      </a:lnTo>
                      <a:lnTo>
                        <a:pt x="126" y="42"/>
                      </a:lnTo>
                      <a:lnTo>
                        <a:pt x="120" y="40"/>
                      </a:lnTo>
                      <a:lnTo>
                        <a:pt x="112" y="40"/>
                      </a:lnTo>
                      <a:lnTo>
                        <a:pt x="92" y="38"/>
                      </a:lnTo>
                      <a:lnTo>
                        <a:pt x="82" y="38"/>
                      </a:lnTo>
                      <a:lnTo>
                        <a:pt x="74" y="38"/>
                      </a:lnTo>
                      <a:lnTo>
                        <a:pt x="66" y="36"/>
                      </a:lnTo>
                      <a:lnTo>
                        <a:pt x="62" y="34"/>
                      </a:lnTo>
                      <a:lnTo>
                        <a:pt x="56" y="30"/>
                      </a:lnTo>
                      <a:lnTo>
                        <a:pt x="48" y="26"/>
                      </a:lnTo>
                      <a:lnTo>
                        <a:pt x="26" y="14"/>
                      </a:lnTo>
                      <a:lnTo>
                        <a:pt x="16" y="10"/>
                      </a:lnTo>
                      <a:lnTo>
                        <a:pt x="8" y="4"/>
                      </a:lnTo>
                      <a:lnTo>
                        <a:pt x="2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2700">
                  <a:solidFill>
                    <a:srgbClr val="D5BAA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184" name="Group 233"/>
              <p:cNvGrpSpPr>
                <a:grpSpLocks/>
              </p:cNvGrpSpPr>
              <p:nvPr/>
            </p:nvGrpSpPr>
            <p:grpSpPr bwMode="auto">
              <a:xfrm>
                <a:off x="4610" y="2256"/>
                <a:ext cx="71" cy="56"/>
                <a:chOff x="4610" y="2256"/>
                <a:chExt cx="71" cy="56"/>
              </a:xfrm>
            </p:grpSpPr>
            <p:sp>
              <p:nvSpPr>
                <p:cNvPr id="193" name="Freeform 234"/>
                <p:cNvSpPr>
                  <a:spLocks/>
                </p:cNvSpPr>
                <p:nvPr/>
              </p:nvSpPr>
              <p:spPr bwMode="auto">
                <a:xfrm>
                  <a:off x="4610" y="2256"/>
                  <a:ext cx="71" cy="56"/>
                </a:xfrm>
                <a:custGeom>
                  <a:avLst/>
                  <a:gdLst>
                    <a:gd name="T0" fmla="*/ 31 w 142"/>
                    <a:gd name="T1" fmla="*/ 0 h 111"/>
                    <a:gd name="T2" fmla="*/ 33 w 142"/>
                    <a:gd name="T3" fmla="*/ 1 h 111"/>
                    <a:gd name="T4" fmla="*/ 34 w 142"/>
                    <a:gd name="T5" fmla="*/ 2 h 111"/>
                    <a:gd name="T6" fmla="*/ 35 w 142"/>
                    <a:gd name="T7" fmla="*/ 3 h 111"/>
                    <a:gd name="T8" fmla="*/ 36 w 142"/>
                    <a:gd name="T9" fmla="*/ 4 h 111"/>
                    <a:gd name="T10" fmla="*/ 35 w 142"/>
                    <a:gd name="T11" fmla="*/ 5 h 111"/>
                    <a:gd name="T12" fmla="*/ 35 w 142"/>
                    <a:gd name="T13" fmla="*/ 6 h 111"/>
                    <a:gd name="T14" fmla="*/ 35 w 142"/>
                    <a:gd name="T15" fmla="*/ 8 h 111"/>
                    <a:gd name="T16" fmla="*/ 34 w 142"/>
                    <a:gd name="T17" fmla="*/ 10 h 111"/>
                    <a:gd name="T18" fmla="*/ 33 w 142"/>
                    <a:gd name="T19" fmla="*/ 12 h 111"/>
                    <a:gd name="T20" fmla="*/ 31 w 142"/>
                    <a:gd name="T21" fmla="*/ 15 h 111"/>
                    <a:gd name="T22" fmla="*/ 28 w 142"/>
                    <a:gd name="T23" fmla="*/ 17 h 111"/>
                    <a:gd name="T24" fmla="*/ 25 w 142"/>
                    <a:gd name="T25" fmla="*/ 19 h 111"/>
                    <a:gd name="T26" fmla="*/ 21 w 142"/>
                    <a:gd name="T27" fmla="*/ 21 h 111"/>
                    <a:gd name="T28" fmla="*/ 13 w 142"/>
                    <a:gd name="T29" fmla="*/ 23 h 111"/>
                    <a:gd name="T30" fmla="*/ 10 w 142"/>
                    <a:gd name="T31" fmla="*/ 25 h 111"/>
                    <a:gd name="T32" fmla="*/ 6 w 142"/>
                    <a:gd name="T33" fmla="*/ 26 h 111"/>
                    <a:gd name="T34" fmla="*/ 4 w 142"/>
                    <a:gd name="T35" fmla="*/ 27 h 111"/>
                    <a:gd name="T36" fmla="*/ 2 w 142"/>
                    <a:gd name="T37" fmla="*/ 28 h 111"/>
                    <a:gd name="T38" fmla="*/ 1 w 142"/>
                    <a:gd name="T39" fmla="*/ 28 h 111"/>
                    <a:gd name="T40" fmla="*/ 0 w 142"/>
                    <a:gd name="T41" fmla="*/ 28 h 111"/>
                    <a:gd name="T42" fmla="*/ 1 w 142"/>
                    <a:gd name="T43" fmla="*/ 28 h 111"/>
                    <a:gd name="T44" fmla="*/ 1 w 142"/>
                    <a:gd name="T45" fmla="*/ 28 h 111"/>
                    <a:gd name="T46" fmla="*/ 3 w 142"/>
                    <a:gd name="T47" fmla="*/ 27 h 111"/>
                    <a:gd name="T48" fmla="*/ 7 w 142"/>
                    <a:gd name="T49" fmla="*/ 25 h 111"/>
                    <a:gd name="T50" fmla="*/ 11 w 142"/>
                    <a:gd name="T51" fmla="*/ 23 h 111"/>
                    <a:gd name="T52" fmla="*/ 16 w 142"/>
                    <a:gd name="T53" fmla="*/ 21 h 111"/>
                    <a:gd name="T54" fmla="*/ 20 w 142"/>
                    <a:gd name="T55" fmla="*/ 19 h 111"/>
                    <a:gd name="T56" fmla="*/ 24 w 142"/>
                    <a:gd name="T57" fmla="*/ 16 h 111"/>
                    <a:gd name="T58" fmla="*/ 26 w 142"/>
                    <a:gd name="T59" fmla="*/ 14 h 111"/>
                    <a:gd name="T60" fmla="*/ 28 w 142"/>
                    <a:gd name="T61" fmla="*/ 13 h 111"/>
                    <a:gd name="T62" fmla="*/ 29 w 142"/>
                    <a:gd name="T63" fmla="*/ 10 h 111"/>
                    <a:gd name="T64" fmla="*/ 30 w 142"/>
                    <a:gd name="T65" fmla="*/ 6 h 111"/>
                    <a:gd name="T66" fmla="*/ 31 w 142"/>
                    <a:gd name="T67" fmla="*/ 4 h 111"/>
                    <a:gd name="T68" fmla="*/ 31 w 142"/>
                    <a:gd name="T69" fmla="*/ 2 h 111"/>
                    <a:gd name="T70" fmla="*/ 31 w 142"/>
                    <a:gd name="T71" fmla="*/ 1 h 111"/>
                    <a:gd name="T72" fmla="*/ 31 w 142"/>
                    <a:gd name="T73" fmla="*/ 0 h 111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142"/>
                    <a:gd name="T112" fmla="*/ 0 h 111"/>
                    <a:gd name="T113" fmla="*/ 142 w 142"/>
                    <a:gd name="T114" fmla="*/ 111 h 111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142" h="111">
                      <a:moveTo>
                        <a:pt x="126" y="0"/>
                      </a:moveTo>
                      <a:lnTo>
                        <a:pt x="130" y="2"/>
                      </a:lnTo>
                      <a:lnTo>
                        <a:pt x="136" y="6"/>
                      </a:lnTo>
                      <a:lnTo>
                        <a:pt x="140" y="12"/>
                      </a:lnTo>
                      <a:lnTo>
                        <a:pt x="142" y="16"/>
                      </a:lnTo>
                      <a:lnTo>
                        <a:pt x="140" y="20"/>
                      </a:lnTo>
                      <a:lnTo>
                        <a:pt x="140" y="24"/>
                      </a:lnTo>
                      <a:lnTo>
                        <a:pt x="138" y="30"/>
                      </a:lnTo>
                      <a:lnTo>
                        <a:pt x="136" y="37"/>
                      </a:lnTo>
                      <a:lnTo>
                        <a:pt x="130" y="47"/>
                      </a:lnTo>
                      <a:lnTo>
                        <a:pt x="124" y="57"/>
                      </a:lnTo>
                      <a:lnTo>
                        <a:pt x="114" y="67"/>
                      </a:lnTo>
                      <a:lnTo>
                        <a:pt x="102" y="75"/>
                      </a:lnTo>
                      <a:lnTo>
                        <a:pt x="86" y="81"/>
                      </a:lnTo>
                      <a:lnTo>
                        <a:pt x="54" y="91"/>
                      </a:lnTo>
                      <a:lnTo>
                        <a:pt x="40" y="97"/>
                      </a:lnTo>
                      <a:lnTo>
                        <a:pt x="26" y="101"/>
                      </a:lnTo>
                      <a:lnTo>
                        <a:pt x="16" y="105"/>
                      </a:lnTo>
                      <a:lnTo>
                        <a:pt x="8" y="109"/>
                      </a:lnTo>
                      <a:lnTo>
                        <a:pt x="2" y="111"/>
                      </a:lnTo>
                      <a:lnTo>
                        <a:pt x="0" y="111"/>
                      </a:lnTo>
                      <a:lnTo>
                        <a:pt x="2" y="111"/>
                      </a:lnTo>
                      <a:lnTo>
                        <a:pt x="4" y="109"/>
                      </a:lnTo>
                      <a:lnTo>
                        <a:pt x="14" y="105"/>
                      </a:lnTo>
                      <a:lnTo>
                        <a:pt x="28" y="99"/>
                      </a:lnTo>
                      <a:lnTo>
                        <a:pt x="46" y="91"/>
                      </a:lnTo>
                      <a:lnTo>
                        <a:pt x="64" y="81"/>
                      </a:lnTo>
                      <a:lnTo>
                        <a:pt x="82" y="73"/>
                      </a:lnTo>
                      <a:lnTo>
                        <a:pt x="96" y="63"/>
                      </a:lnTo>
                      <a:lnTo>
                        <a:pt x="106" y="55"/>
                      </a:lnTo>
                      <a:lnTo>
                        <a:pt x="112" y="49"/>
                      </a:lnTo>
                      <a:lnTo>
                        <a:pt x="116" y="39"/>
                      </a:lnTo>
                      <a:lnTo>
                        <a:pt x="122" y="22"/>
                      </a:lnTo>
                      <a:lnTo>
                        <a:pt x="124" y="14"/>
                      </a:lnTo>
                      <a:lnTo>
                        <a:pt x="126" y="6"/>
                      </a:lnTo>
                      <a:lnTo>
                        <a:pt x="126" y="2"/>
                      </a:lnTo>
                      <a:lnTo>
                        <a:pt x="126" y="0"/>
                      </a:lnTo>
                      <a:close/>
                    </a:path>
                  </a:pathLst>
                </a:custGeom>
                <a:solidFill>
                  <a:srgbClr val="D5BAA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94" name="Freeform 235"/>
                <p:cNvSpPr>
                  <a:spLocks/>
                </p:cNvSpPr>
                <p:nvPr/>
              </p:nvSpPr>
              <p:spPr bwMode="auto">
                <a:xfrm>
                  <a:off x="4610" y="2256"/>
                  <a:ext cx="71" cy="56"/>
                </a:xfrm>
                <a:custGeom>
                  <a:avLst/>
                  <a:gdLst>
                    <a:gd name="T0" fmla="*/ 31 w 142"/>
                    <a:gd name="T1" fmla="*/ 0 h 111"/>
                    <a:gd name="T2" fmla="*/ 33 w 142"/>
                    <a:gd name="T3" fmla="*/ 1 h 111"/>
                    <a:gd name="T4" fmla="*/ 34 w 142"/>
                    <a:gd name="T5" fmla="*/ 2 h 111"/>
                    <a:gd name="T6" fmla="*/ 35 w 142"/>
                    <a:gd name="T7" fmla="*/ 3 h 111"/>
                    <a:gd name="T8" fmla="*/ 36 w 142"/>
                    <a:gd name="T9" fmla="*/ 4 h 111"/>
                    <a:gd name="T10" fmla="*/ 35 w 142"/>
                    <a:gd name="T11" fmla="*/ 5 h 111"/>
                    <a:gd name="T12" fmla="*/ 35 w 142"/>
                    <a:gd name="T13" fmla="*/ 6 h 111"/>
                    <a:gd name="T14" fmla="*/ 35 w 142"/>
                    <a:gd name="T15" fmla="*/ 8 h 111"/>
                    <a:gd name="T16" fmla="*/ 34 w 142"/>
                    <a:gd name="T17" fmla="*/ 10 h 111"/>
                    <a:gd name="T18" fmla="*/ 33 w 142"/>
                    <a:gd name="T19" fmla="*/ 12 h 111"/>
                    <a:gd name="T20" fmla="*/ 31 w 142"/>
                    <a:gd name="T21" fmla="*/ 15 h 111"/>
                    <a:gd name="T22" fmla="*/ 28 w 142"/>
                    <a:gd name="T23" fmla="*/ 17 h 111"/>
                    <a:gd name="T24" fmla="*/ 25 w 142"/>
                    <a:gd name="T25" fmla="*/ 19 h 111"/>
                    <a:gd name="T26" fmla="*/ 21 w 142"/>
                    <a:gd name="T27" fmla="*/ 21 h 111"/>
                    <a:gd name="T28" fmla="*/ 13 w 142"/>
                    <a:gd name="T29" fmla="*/ 23 h 111"/>
                    <a:gd name="T30" fmla="*/ 10 w 142"/>
                    <a:gd name="T31" fmla="*/ 25 h 111"/>
                    <a:gd name="T32" fmla="*/ 6 w 142"/>
                    <a:gd name="T33" fmla="*/ 26 h 111"/>
                    <a:gd name="T34" fmla="*/ 4 w 142"/>
                    <a:gd name="T35" fmla="*/ 27 h 111"/>
                    <a:gd name="T36" fmla="*/ 2 w 142"/>
                    <a:gd name="T37" fmla="*/ 28 h 111"/>
                    <a:gd name="T38" fmla="*/ 1 w 142"/>
                    <a:gd name="T39" fmla="*/ 28 h 111"/>
                    <a:gd name="T40" fmla="*/ 0 w 142"/>
                    <a:gd name="T41" fmla="*/ 28 h 111"/>
                    <a:gd name="T42" fmla="*/ 1 w 142"/>
                    <a:gd name="T43" fmla="*/ 28 h 111"/>
                    <a:gd name="T44" fmla="*/ 1 w 142"/>
                    <a:gd name="T45" fmla="*/ 28 h 111"/>
                    <a:gd name="T46" fmla="*/ 3 w 142"/>
                    <a:gd name="T47" fmla="*/ 27 h 111"/>
                    <a:gd name="T48" fmla="*/ 7 w 142"/>
                    <a:gd name="T49" fmla="*/ 25 h 111"/>
                    <a:gd name="T50" fmla="*/ 11 w 142"/>
                    <a:gd name="T51" fmla="*/ 23 h 111"/>
                    <a:gd name="T52" fmla="*/ 16 w 142"/>
                    <a:gd name="T53" fmla="*/ 21 h 111"/>
                    <a:gd name="T54" fmla="*/ 20 w 142"/>
                    <a:gd name="T55" fmla="*/ 19 h 111"/>
                    <a:gd name="T56" fmla="*/ 24 w 142"/>
                    <a:gd name="T57" fmla="*/ 16 h 111"/>
                    <a:gd name="T58" fmla="*/ 26 w 142"/>
                    <a:gd name="T59" fmla="*/ 14 h 111"/>
                    <a:gd name="T60" fmla="*/ 28 w 142"/>
                    <a:gd name="T61" fmla="*/ 13 h 111"/>
                    <a:gd name="T62" fmla="*/ 29 w 142"/>
                    <a:gd name="T63" fmla="*/ 10 h 111"/>
                    <a:gd name="T64" fmla="*/ 30 w 142"/>
                    <a:gd name="T65" fmla="*/ 6 h 111"/>
                    <a:gd name="T66" fmla="*/ 31 w 142"/>
                    <a:gd name="T67" fmla="*/ 4 h 111"/>
                    <a:gd name="T68" fmla="*/ 31 w 142"/>
                    <a:gd name="T69" fmla="*/ 2 h 111"/>
                    <a:gd name="T70" fmla="*/ 31 w 142"/>
                    <a:gd name="T71" fmla="*/ 1 h 111"/>
                    <a:gd name="T72" fmla="*/ 31 w 142"/>
                    <a:gd name="T73" fmla="*/ 0 h 111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142"/>
                    <a:gd name="T112" fmla="*/ 0 h 111"/>
                    <a:gd name="T113" fmla="*/ 142 w 142"/>
                    <a:gd name="T114" fmla="*/ 111 h 111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142" h="111">
                      <a:moveTo>
                        <a:pt x="126" y="0"/>
                      </a:moveTo>
                      <a:lnTo>
                        <a:pt x="130" y="2"/>
                      </a:lnTo>
                      <a:lnTo>
                        <a:pt x="136" y="6"/>
                      </a:lnTo>
                      <a:lnTo>
                        <a:pt x="140" y="12"/>
                      </a:lnTo>
                      <a:lnTo>
                        <a:pt x="142" y="16"/>
                      </a:lnTo>
                      <a:lnTo>
                        <a:pt x="140" y="20"/>
                      </a:lnTo>
                      <a:lnTo>
                        <a:pt x="140" y="24"/>
                      </a:lnTo>
                      <a:lnTo>
                        <a:pt x="138" y="30"/>
                      </a:lnTo>
                      <a:lnTo>
                        <a:pt x="136" y="37"/>
                      </a:lnTo>
                      <a:lnTo>
                        <a:pt x="130" y="47"/>
                      </a:lnTo>
                      <a:lnTo>
                        <a:pt x="124" y="57"/>
                      </a:lnTo>
                      <a:lnTo>
                        <a:pt x="114" y="67"/>
                      </a:lnTo>
                      <a:lnTo>
                        <a:pt x="102" y="75"/>
                      </a:lnTo>
                      <a:lnTo>
                        <a:pt x="86" y="81"/>
                      </a:lnTo>
                      <a:lnTo>
                        <a:pt x="54" y="91"/>
                      </a:lnTo>
                      <a:lnTo>
                        <a:pt x="40" y="97"/>
                      </a:lnTo>
                      <a:lnTo>
                        <a:pt x="26" y="101"/>
                      </a:lnTo>
                      <a:lnTo>
                        <a:pt x="16" y="105"/>
                      </a:lnTo>
                      <a:lnTo>
                        <a:pt x="8" y="109"/>
                      </a:lnTo>
                      <a:lnTo>
                        <a:pt x="2" y="111"/>
                      </a:lnTo>
                      <a:lnTo>
                        <a:pt x="0" y="111"/>
                      </a:lnTo>
                      <a:lnTo>
                        <a:pt x="2" y="111"/>
                      </a:lnTo>
                      <a:lnTo>
                        <a:pt x="4" y="109"/>
                      </a:lnTo>
                      <a:lnTo>
                        <a:pt x="14" y="105"/>
                      </a:lnTo>
                      <a:lnTo>
                        <a:pt x="28" y="99"/>
                      </a:lnTo>
                      <a:lnTo>
                        <a:pt x="46" y="91"/>
                      </a:lnTo>
                      <a:lnTo>
                        <a:pt x="64" y="81"/>
                      </a:lnTo>
                      <a:lnTo>
                        <a:pt x="82" y="73"/>
                      </a:lnTo>
                      <a:lnTo>
                        <a:pt x="96" y="63"/>
                      </a:lnTo>
                      <a:lnTo>
                        <a:pt x="106" y="55"/>
                      </a:lnTo>
                      <a:lnTo>
                        <a:pt x="112" y="49"/>
                      </a:lnTo>
                      <a:lnTo>
                        <a:pt x="116" y="39"/>
                      </a:lnTo>
                      <a:lnTo>
                        <a:pt x="122" y="22"/>
                      </a:lnTo>
                      <a:lnTo>
                        <a:pt x="124" y="14"/>
                      </a:lnTo>
                      <a:lnTo>
                        <a:pt x="126" y="6"/>
                      </a:lnTo>
                      <a:lnTo>
                        <a:pt x="126" y="2"/>
                      </a:lnTo>
                      <a:lnTo>
                        <a:pt x="126" y="0"/>
                      </a:lnTo>
                    </a:path>
                  </a:pathLst>
                </a:custGeom>
                <a:noFill/>
                <a:ln w="12700">
                  <a:solidFill>
                    <a:srgbClr val="D5BAA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185" name="Group 236"/>
              <p:cNvGrpSpPr>
                <a:grpSpLocks/>
              </p:cNvGrpSpPr>
              <p:nvPr/>
            </p:nvGrpSpPr>
            <p:grpSpPr bwMode="auto">
              <a:xfrm>
                <a:off x="3934" y="1826"/>
                <a:ext cx="150" cy="132"/>
                <a:chOff x="3934" y="1826"/>
                <a:chExt cx="150" cy="132"/>
              </a:xfrm>
            </p:grpSpPr>
            <p:sp>
              <p:nvSpPr>
                <p:cNvPr id="191" name="Freeform 237"/>
                <p:cNvSpPr>
                  <a:spLocks/>
                </p:cNvSpPr>
                <p:nvPr/>
              </p:nvSpPr>
              <p:spPr bwMode="auto">
                <a:xfrm>
                  <a:off x="3934" y="1826"/>
                  <a:ext cx="150" cy="132"/>
                </a:xfrm>
                <a:custGeom>
                  <a:avLst/>
                  <a:gdLst>
                    <a:gd name="T0" fmla="*/ 75 w 300"/>
                    <a:gd name="T1" fmla="*/ 39 h 266"/>
                    <a:gd name="T2" fmla="*/ 73 w 300"/>
                    <a:gd name="T3" fmla="*/ 33 h 266"/>
                    <a:gd name="T4" fmla="*/ 71 w 300"/>
                    <a:gd name="T5" fmla="*/ 27 h 266"/>
                    <a:gd name="T6" fmla="*/ 68 w 300"/>
                    <a:gd name="T7" fmla="*/ 21 h 266"/>
                    <a:gd name="T8" fmla="*/ 65 w 300"/>
                    <a:gd name="T9" fmla="*/ 16 h 266"/>
                    <a:gd name="T10" fmla="*/ 56 w 300"/>
                    <a:gd name="T11" fmla="*/ 7 h 266"/>
                    <a:gd name="T12" fmla="*/ 46 w 300"/>
                    <a:gd name="T13" fmla="*/ 0 h 266"/>
                    <a:gd name="T14" fmla="*/ 43 w 300"/>
                    <a:gd name="T15" fmla="*/ 0 h 266"/>
                    <a:gd name="T16" fmla="*/ 39 w 300"/>
                    <a:gd name="T17" fmla="*/ 0 h 266"/>
                    <a:gd name="T18" fmla="*/ 33 w 300"/>
                    <a:gd name="T19" fmla="*/ 2 h 266"/>
                    <a:gd name="T20" fmla="*/ 25 w 300"/>
                    <a:gd name="T21" fmla="*/ 4 h 266"/>
                    <a:gd name="T22" fmla="*/ 19 w 300"/>
                    <a:gd name="T23" fmla="*/ 7 h 266"/>
                    <a:gd name="T24" fmla="*/ 15 w 300"/>
                    <a:gd name="T25" fmla="*/ 10 h 266"/>
                    <a:gd name="T26" fmla="*/ 11 w 300"/>
                    <a:gd name="T27" fmla="*/ 13 h 266"/>
                    <a:gd name="T28" fmla="*/ 7 w 300"/>
                    <a:gd name="T29" fmla="*/ 17 h 266"/>
                    <a:gd name="T30" fmla="*/ 4 w 300"/>
                    <a:gd name="T31" fmla="*/ 21 h 266"/>
                    <a:gd name="T32" fmla="*/ 1 w 300"/>
                    <a:gd name="T33" fmla="*/ 25 h 266"/>
                    <a:gd name="T34" fmla="*/ 0 w 300"/>
                    <a:gd name="T35" fmla="*/ 28 h 266"/>
                    <a:gd name="T36" fmla="*/ 0 w 300"/>
                    <a:gd name="T37" fmla="*/ 30 h 266"/>
                    <a:gd name="T38" fmla="*/ 1 w 300"/>
                    <a:gd name="T39" fmla="*/ 31 h 266"/>
                    <a:gd name="T40" fmla="*/ 1 w 300"/>
                    <a:gd name="T41" fmla="*/ 32 h 266"/>
                    <a:gd name="T42" fmla="*/ 3 w 300"/>
                    <a:gd name="T43" fmla="*/ 32 h 266"/>
                    <a:gd name="T44" fmla="*/ 20 w 300"/>
                    <a:gd name="T45" fmla="*/ 35 h 266"/>
                    <a:gd name="T46" fmla="*/ 29 w 300"/>
                    <a:gd name="T47" fmla="*/ 37 h 266"/>
                    <a:gd name="T48" fmla="*/ 38 w 300"/>
                    <a:gd name="T49" fmla="*/ 39 h 266"/>
                    <a:gd name="T50" fmla="*/ 45 w 300"/>
                    <a:gd name="T51" fmla="*/ 43 h 266"/>
                    <a:gd name="T52" fmla="*/ 53 w 300"/>
                    <a:gd name="T53" fmla="*/ 47 h 266"/>
                    <a:gd name="T54" fmla="*/ 60 w 300"/>
                    <a:gd name="T55" fmla="*/ 54 h 266"/>
                    <a:gd name="T56" fmla="*/ 63 w 300"/>
                    <a:gd name="T57" fmla="*/ 57 h 266"/>
                    <a:gd name="T58" fmla="*/ 66 w 300"/>
                    <a:gd name="T59" fmla="*/ 62 h 266"/>
                    <a:gd name="T60" fmla="*/ 67 w 300"/>
                    <a:gd name="T61" fmla="*/ 64 h 266"/>
                    <a:gd name="T62" fmla="*/ 69 w 300"/>
                    <a:gd name="T63" fmla="*/ 65 h 266"/>
                    <a:gd name="T64" fmla="*/ 70 w 300"/>
                    <a:gd name="T65" fmla="*/ 66 h 266"/>
                    <a:gd name="T66" fmla="*/ 70 w 300"/>
                    <a:gd name="T67" fmla="*/ 66 h 266"/>
                    <a:gd name="T68" fmla="*/ 72 w 300"/>
                    <a:gd name="T69" fmla="*/ 65 h 266"/>
                    <a:gd name="T70" fmla="*/ 73 w 300"/>
                    <a:gd name="T71" fmla="*/ 62 h 266"/>
                    <a:gd name="T72" fmla="*/ 74 w 300"/>
                    <a:gd name="T73" fmla="*/ 58 h 266"/>
                    <a:gd name="T74" fmla="*/ 75 w 300"/>
                    <a:gd name="T75" fmla="*/ 54 h 266"/>
                    <a:gd name="T76" fmla="*/ 75 w 300"/>
                    <a:gd name="T77" fmla="*/ 50 h 266"/>
                    <a:gd name="T78" fmla="*/ 75 w 300"/>
                    <a:gd name="T79" fmla="*/ 46 h 266"/>
                    <a:gd name="T80" fmla="*/ 75 w 300"/>
                    <a:gd name="T81" fmla="*/ 39 h 26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300"/>
                    <a:gd name="T124" fmla="*/ 0 h 266"/>
                    <a:gd name="T125" fmla="*/ 300 w 300"/>
                    <a:gd name="T126" fmla="*/ 266 h 266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300" h="266">
                      <a:moveTo>
                        <a:pt x="300" y="158"/>
                      </a:moveTo>
                      <a:lnTo>
                        <a:pt x="292" y="132"/>
                      </a:lnTo>
                      <a:lnTo>
                        <a:pt x="284" y="108"/>
                      </a:lnTo>
                      <a:lnTo>
                        <a:pt x="272" y="86"/>
                      </a:lnTo>
                      <a:lnTo>
                        <a:pt x="258" y="66"/>
                      </a:lnTo>
                      <a:lnTo>
                        <a:pt x="226" y="30"/>
                      </a:lnTo>
                      <a:lnTo>
                        <a:pt x="186" y="2"/>
                      </a:lnTo>
                      <a:lnTo>
                        <a:pt x="172" y="0"/>
                      </a:lnTo>
                      <a:lnTo>
                        <a:pt x="158" y="2"/>
                      </a:lnTo>
                      <a:lnTo>
                        <a:pt x="130" y="8"/>
                      </a:lnTo>
                      <a:lnTo>
                        <a:pt x="102" y="18"/>
                      </a:lnTo>
                      <a:lnTo>
                        <a:pt x="74" y="30"/>
                      </a:lnTo>
                      <a:lnTo>
                        <a:pt x="60" y="40"/>
                      </a:lnTo>
                      <a:lnTo>
                        <a:pt x="46" y="54"/>
                      </a:lnTo>
                      <a:lnTo>
                        <a:pt x="30" y="68"/>
                      </a:lnTo>
                      <a:lnTo>
                        <a:pt x="16" y="84"/>
                      </a:lnTo>
                      <a:lnTo>
                        <a:pt x="6" y="100"/>
                      </a:lnTo>
                      <a:lnTo>
                        <a:pt x="0" y="114"/>
                      </a:lnTo>
                      <a:lnTo>
                        <a:pt x="0" y="120"/>
                      </a:lnTo>
                      <a:lnTo>
                        <a:pt x="2" y="124"/>
                      </a:lnTo>
                      <a:lnTo>
                        <a:pt x="6" y="128"/>
                      </a:lnTo>
                      <a:lnTo>
                        <a:pt x="12" y="130"/>
                      </a:lnTo>
                      <a:lnTo>
                        <a:pt x="80" y="144"/>
                      </a:lnTo>
                      <a:lnTo>
                        <a:pt x="116" y="150"/>
                      </a:lnTo>
                      <a:lnTo>
                        <a:pt x="150" y="160"/>
                      </a:lnTo>
                      <a:lnTo>
                        <a:pt x="182" y="174"/>
                      </a:lnTo>
                      <a:lnTo>
                        <a:pt x="212" y="192"/>
                      </a:lnTo>
                      <a:lnTo>
                        <a:pt x="240" y="218"/>
                      </a:lnTo>
                      <a:lnTo>
                        <a:pt x="252" y="232"/>
                      </a:lnTo>
                      <a:lnTo>
                        <a:pt x="264" y="250"/>
                      </a:lnTo>
                      <a:lnTo>
                        <a:pt x="268" y="258"/>
                      </a:lnTo>
                      <a:lnTo>
                        <a:pt x="274" y="262"/>
                      </a:lnTo>
                      <a:lnTo>
                        <a:pt x="278" y="266"/>
                      </a:lnTo>
                      <a:lnTo>
                        <a:pt x="280" y="266"/>
                      </a:lnTo>
                      <a:lnTo>
                        <a:pt x="288" y="262"/>
                      </a:lnTo>
                      <a:lnTo>
                        <a:pt x="292" y="250"/>
                      </a:lnTo>
                      <a:lnTo>
                        <a:pt x="296" y="236"/>
                      </a:lnTo>
                      <a:lnTo>
                        <a:pt x="298" y="220"/>
                      </a:lnTo>
                      <a:lnTo>
                        <a:pt x="300" y="204"/>
                      </a:lnTo>
                      <a:lnTo>
                        <a:pt x="300" y="188"/>
                      </a:lnTo>
                      <a:lnTo>
                        <a:pt x="300" y="158"/>
                      </a:lnTo>
                      <a:close/>
                    </a:path>
                  </a:pathLst>
                </a:custGeom>
                <a:solidFill>
                  <a:srgbClr val="EBDDC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92" name="Freeform 238"/>
                <p:cNvSpPr>
                  <a:spLocks/>
                </p:cNvSpPr>
                <p:nvPr/>
              </p:nvSpPr>
              <p:spPr bwMode="auto">
                <a:xfrm>
                  <a:off x="3934" y="1826"/>
                  <a:ext cx="150" cy="132"/>
                </a:xfrm>
                <a:custGeom>
                  <a:avLst/>
                  <a:gdLst>
                    <a:gd name="T0" fmla="*/ 75 w 300"/>
                    <a:gd name="T1" fmla="*/ 39 h 266"/>
                    <a:gd name="T2" fmla="*/ 73 w 300"/>
                    <a:gd name="T3" fmla="*/ 33 h 266"/>
                    <a:gd name="T4" fmla="*/ 71 w 300"/>
                    <a:gd name="T5" fmla="*/ 27 h 266"/>
                    <a:gd name="T6" fmla="*/ 68 w 300"/>
                    <a:gd name="T7" fmla="*/ 21 h 266"/>
                    <a:gd name="T8" fmla="*/ 65 w 300"/>
                    <a:gd name="T9" fmla="*/ 16 h 266"/>
                    <a:gd name="T10" fmla="*/ 56 w 300"/>
                    <a:gd name="T11" fmla="*/ 7 h 266"/>
                    <a:gd name="T12" fmla="*/ 46 w 300"/>
                    <a:gd name="T13" fmla="*/ 0 h 266"/>
                    <a:gd name="T14" fmla="*/ 43 w 300"/>
                    <a:gd name="T15" fmla="*/ 0 h 266"/>
                    <a:gd name="T16" fmla="*/ 39 w 300"/>
                    <a:gd name="T17" fmla="*/ 0 h 266"/>
                    <a:gd name="T18" fmla="*/ 33 w 300"/>
                    <a:gd name="T19" fmla="*/ 2 h 266"/>
                    <a:gd name="T20" fmla="*/ 25 w 300"/>
                    <a:gd name="T21" fmla="*/ 4 h 266"/>
                    <a:gd name="T22" fmla="*/ 19 w 300"/>
                    <a:gd name="T23" fmla="*/ 7 h 266"/>
                    <a:gd name="T24" fmla="*/ 15 w 300"/>
                    <a:gd name="T25" fmla="*/ 10 h 266"/>
                    <a:gd name="T26" fmla="*/ 11 w 300"/>
                    <a:gd name="T27" fmla="*/ 13 h 266"/>
                    <a:gd name="T28" fmla="*/ 7 w 300"/>
                    <a:gd name="T29" fmla="*/ 17 h 266"/>
                    <a:gd name="T30" fmla="*/ 4 w 300"/>
                    <a:gd name="T31" fmla="*/ 21 h 266"/>
                    <a:gd name="T32" fmla="*/ 1 w 300"/>
                    <a:gd name="T33" fmla="*/ 25 h 266"/>
                    <a:gd name="T34" fmla="*/ 0 w 300"/>
                    <a:gd name="T35" fmla="*/ 28 h 266"/>
                    <a:gd name="T36" fmla="*/ 0 w 300"/>
                    <a:gd name="T37" fmla="*/ 30 h 266"/>
                    <a:gd name="T38" fmla="*/ 1 w 300"/>
                    <a:gd name="T39" fmla="*/ 31 h 266"/>
                    <a:gd name="T40" fmla="*/ 1 w 300"/>
                    <a:gd name="T41" fmla="*/ 32 h 266"/>
                    <a:gd name="T42" fmla="*/ 3 w 300"/>
                    <a:gd name="T43" fmla="*/ 32 h 266"/>
                    <a:gd name="T44" fmla="*/ 20 w 300"/>
                    <a:gd name="T45" fmla="*/ 35 h 266"/>
                    <a:gd name="T46" fmla="*/ 29 w 300"/>
                    <a:gd name="T47" fmla="*/ 37 h 266"/>
                    <a:gd name="T48" fmla="*/ 38 w 300"/>
                    <a:gd name="T49" fmla="*/ 39 h 266"/>
                    <a:gd name="T50" fmla="*/ 45 w 300"/>
                    <a:gd name="T51" fmla="*/ 43 h 266"/>
                    <a:gd name="T52" fmla="*/ 53 w 300"/>
                    <a:gd name="T53" fmla="*/ 47 h 266"/>
                    <a:gd name="T54" fmla="*/ 60 w 300"/>
                    <a:gd name="T55" fmla="*/ 54 h 266"/>
                    <a:gd name="T56" fmla="*/ 63 w 300"/>
                    <a:gd name="T57" fmla="*/ 57 h 266"/>
                    <a:gd name="T58" fmla="*/ 66 w 300"/>
                    <a:gd name="T59" fmla="*/ 62 h 266"/>
                    <a:gd name="T60" fmla="*/ 67 w 300"/>
                    <a:gd name="T61" fmla="*/ 64 h 266"/>
                    <a:gd name="T62" fmla="*/ 69 w 300"/>
                    <a:gd name="T63" fmla="*/ 65 h 266"/>
                    <a:gd name="T64" fmla="*/ 70 w 300"/>
                    <a:gd name="T65" fmla="*/ 66 h 266"/>
                    <a:gd name="T66" fmla="*/ 70 w 300"/>
                    <a:gd name="T67" fmla="*/ 66 h 266"/>
                    <a:gd name="T68" fmla="*/ 72 w 300"/>
                    <a:gd name="T69" fmla="*/ 65 h 266"/>
                    <a:gd name="T70" fmla="*/ 73 w 300"/>
                    <a:gd name="T71" fmla="*/ 62 h 266"/>
                    <a:gd name="T72" fmla="*/ 74 w 300"/>
                    <a:gd name="T73" fmla="*/ 58 h 266"/>
                    <a:gd name="T74" fmla="*/ 75 w 300"/>
                    <a:gd name="T75" fmla="*/ 54 h 266"/>
                    <a:gd name="T76" fmla="*/ 75 w 300"/>
                    <a:gd name="T77" fmla="*/ 50 h 266"/>
                    <a:gd name="T78" fmla="*/ 75 w 300"/>
                    <a:gd name="T79" fmla="*/ 46 h 266"/>
                    <a:gd name="T80" fmla="*/ 75 w 300"/>
                    <a:gd name="T81" fmla="*/ 39 h 26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300"/>
                    <a:gd name="T124" fmla="*/ 0 h 266"/>
                    <a:gd name="T125" fmla="*/ 300 w 300"/>
                    <a:gd name="T126" fmla="*/ 266 h 266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300" h="266">
                      <a:moveTo>
                        <a:pt x="300" y="158"/>
                      </a:moveTo>
                      <a:lnTo>
                        <a:pt x="292" y="132"/>
                      </a:lnTo>
                      <a:lnTo>
                        <a:pt x="284" y="108"/>
                      </a:lnTo>
                      <a:lnTo>
                        <a:pt x="272" y="86"/>
                      </a:lnTo>
                      <a:lnTo>
                        <a:pt x="258" y="66"/>
                      </a:lnTo>
                      <a:lnTo>
                        <a:pt x="226" y="30"/>
                      </a:lnTo>
                      <a:lnTo>
                        <a:pt x="186" y="2"/>
                      </a:lnTo>
                      <a:lnTo>
                        <a:pt x="172" y="0"/>
                      </a:lnTo>
                      <a:lnTo>
                        <a:pt x="158" y="2"/>
                      </a:lnTo>
                      <a:lnTo>
                        <a:pt x="130" y="8"/>
                      </a:lnTo>
                      <a:lnTo>
                        <a:pt x="102" y="18"/>
                      </a:lnTo>
                      <a:lnTo>
                        <a:pt x="74" y="30"/>
                      </a:lnTo>
                      <a:lnTo>
                        <a:pt x="60" y="40"/>
                      </a:lnTo>
                      <a:lnTo>
                        <a:pt x="46" y="54"/>
                      </a:lnTo>
                      <a:lnTo>
                        <a:pt x="30" y="68"/>
                      </a:lnTo>
                      <a:lnTo>
                        <a:pt x="16" y="84"/>
                      </a:lnTo>
                      <a:lnTo>
                        <a:pt x="6" y="100"/>
                      </a:lnTo>
                      <a:lnTo>
                        <a:pt x="0" y="114"/>
                      </a:lnTo>
                      <a:lnTo>
                        <a:pt x="0" y="120"/>
                      </a:lnTo>
                      <a:lnTo>
                        <a:pt x="2" y="124"/>
                      </a:lnTo>
                      <a:lnTo>
                        <a:pt x="6" y="128"/>
                      </a:lnTo>
                      <a:lnTo>
                        <a:pt x="12" y="130"/>
                      </a:lnTo>
                      <a:lnTo>
                        <a:pt x="80" y="144"/>
                      </a:lnTo>
                      <a:lnTo>
                        <a:pt x="116" y="150"/>
                      </a:lnTo>
                      <a:lnTo>
                        <a:pt x="150" y="160"/>
                      </a:lnTo>
                      <a:lnTo>
                        <a:pt x="182" y="174"/>
                      </a:lnTo>
                      <a:lnTo>
                        <a:pt x="212" y="192"/>
                      </a:lnTo>
                      <a:lnTo>
                        <a:pt x="240" y="218"/>
                      </a:lnTo>
                      <a:lnTo>
                        <a:pt x="252" y="232"/>
                      </a:lnTo>
                      <a:lnTo>
                        <a:pt x="264" y="250"/>
                      </a:lnTo>
                      <a:lnTo>
                        <a:pt x="268" y="258"/>
                      </a:lnTo>
                      <a:lnTo>
                        <a:pt x="274" y="262"/>
                      </a:lnTo>
                      <a:lnTo>
                        <a:pt x="278" y="266"/>
                      </a:lnTo>
                      <a:lnTo>
                        <a:pt x="280" y="266"/>
                      </a:lnTo>
                      <a:lnTo>
                        <a:pt x="288" y="262"/>
                      </a:lnTo>
                      <a:lnTo>
                        <a:pt x="292" y="250"/>
                      </a:lnTo>
                      <a:lnTo>
                        <a:pt x="296" y="236"/>
                      </a:lnTo>
                      <a:lnTo>
                        <a:pt x="298" y="220"/>
                      </a:lnTo>
                      <a:lnTo>
                        <a:pt x="300" y="204"/>
                      </a:lnTo>
                      <a:lnTo>
                        <a:pt x="300" y="188"/>
                      </a:lnTo>
                      <a:lnTo>
                        <a:pt x="300" y="158"/>
                      </a:lnTo>
                    </a:path>
                  </a:pathLst>
                </a:custGeom>
                <a:noFill/>
                <a:ln w="7938">
                  <a:solidFill>
                    <a:srgbClr val="EBDDCB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186" name="Group 239"/>
              <p:cNvGrpSpPr>
                <a:grpSpLocks/>
              </p:cNvGrpSpPr>
              <p:nvPr/>
            </p:nvGrpSpPr>
            <p:grpSpPr bwMode="auto">
              <a:xfrm>
                <a:off x="4613" y="2117"/>
                <a:ext cx="144" cy="47"/>
                <a:chOff x="4613" y="2117"/>
                <a:chExt cx="144" cy="47"/>
              </a:xfrm>
            </p:grpSpPr>
            <p:sp>
              <p:nvSpPr>
                <p:cNvPr id="189" name="Freeform 240"/>
                <p:cNvSpPr>
                  <a:spLocks/>
                </p:cNvSpPr>
                <p:nvPr/>
              </p:nvSpPr>
              <p:spPr bwMode="auto">
                <a:xfrm>
                  <a:off x="4613" y="2117"/>
                  <a:ext cx="144" cy="47"/>
                </a:xfrm>
                <a:custGeom>
                  <a:avLst/>
                  <a:gdLst>
                    <a:gd name="T0" fmla="*/ 0 w 288"/>
                    <a:gd name="T1" fmla="*/ 0 h 94"/>
                    <a:gd name="T2" fmla="*/ 19 w 288"/>
                    <a:gd name="T3" fmla="*/ 16 h 94"/>
                    <a:gd name="T4" fmla="*/ 62 w 288"/>
                    <a:gd name="T5" fmla="*/ 24 h 94"/>
                    <a:gd name="T6" fmla="*/ 72 w 288"/>
                    <a:gd name="T7" fmla="*/ 19 h 94"/>
                    <a:gd name="T8" fmla="*/ 24 w 288"/>
                    <a:gd name="T9" fmla="*/ 11 h 94"/>
                    <a:gd name="T10" fmla="*/ 0 w 288"/>
                    <a:gd name="T11" fmla="*/ 0 h 9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88"/>
                    <a:gd name="T19" fmla="*/ 0 h 94"/>
                    <a:gd name="T20" fmla="*/ 288 w 288"/>
                    <a:gd name="T21" fmla="*/ 94 h 9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88" h="94">
                      <a:moveTo>
                        <a:pt x="0" y="0"/>
                      </a:moveTo>
                      <a:lnTo>
                        <a:pt x="76" y="64"/>
                      </a:lnTo>
                      <a:lnTo>
                        <a:pt x="250" y="94"/>
                      </a:lnTo>
                      <a:lnTo>
                        <a:pt x="288" y="76"/>
                      </a:lnTo>
                      <a:lnTo>
                        <a:pt x="98" y="4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5BAA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90" name="Freeform 241"/>
                <p:cNvSpPr>
                  <a:spLocks/>
                </p:cNvSpPr>
                <p:nvPr/>
              </p:nvSpPr>
              <p:spPr bwMode="auto">
                <a:xfrm>
                  <a:off x="4613" y="2117"/>
                  <a:ext cx="144" cy="47"/>
                </a:xfrm>
                <a:custGeom>
                  <a:avLst/>
                  <a:gdLst>
                    <a:gd name="T0" fmla="*/ 0 w 288"/>
                    <a:gd name="T1" fmla="*/ 0 h 94"/>
                    <a:gd name="T2" fmla="*/ 19 w 288"/>
                    <a:gd name="T3" fmla="*/ 16 h 94"/>
                    <a:gd name="T4" fmla="*/ 62 w 288"/>
                    <a:gd name="T5" fmla="*/ 24 h 94"/>
                    <a:gd name="T6" fmla="*/ 72 w 288"/>
                    <a:gd name="T7" fmla="*/ 19 h 94"/>
                    <a:gd name="T8" fmla="*/ 24 w 288"/>
                    <a:gd name="T9" fmla="*/ 11 h 94"/>
                    <a:gd name="T10" fmla="*/ 0 w 288"/>
                    <a:gd name="T11" fmla="*/ 0 h 9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88"/>
                    <a:gd name="T19" fmla="*/ 0 h 94"/>
                    <a:gd name="T20" fmla="*/ 288 w 288"/>
                    <a:gd name="T21" fmla="*/ 94 h 9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88" h="94">
                      <a:moveTo>
                        <a:pt x="0" y="0"/>
                      </a:moveTo>
                      <a:lnTo>
                        <a:pt x="76" y="64"/>
                      </a:lnTo>
                      <a:lnTo>
                        <a:pt x="250" y="94"/>
                      </a:lnTo>
                      <a:lnTo>
                        <a:pt x="288" y="76"/>
                      </a:lnTo>
                      <a:lnTo>
                        <a:pt x="98" y="4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2700">
                  <a:solidFill>
                    <a:srgbClr val="D5BAA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sp>
            <p:nvSpPr>
              <p:cNvPr id="187" name="Freeform 242"/>
              <p:cNvSpPr>
                <a:spLocks/>
              </p:cNvSpPr>
              <p:nvPr/>
            </p:nvSpPr>
            <p:spPr bwMode="auto">
              <a:xfrm>
                <a:off x="3816" y="1898"/>
                <a:ext cx="125" cy="155"/>
              </a:xfrm>
              <a:custGeom>
                <a:avLst/>
                <a:gdLst>
                  <a:gd name="T0" fmla="*/ 63 w 250"/>
                  <a:gd name="T1" fmla="*/ 74 h 311"/>
                  <a:gd name="T2" fmla="*/ 62 w 250"/>
                  <a:gd name="T3" fmla="*/ 72 h 311"/>
                  <a:gd name="T4" fmla="*/ 59 w 250"/>
                  <a:gd name="T5" fmla="*/ 67 h 311"/>
                  <a:gd name="T6" fmla="*/ 54 w 250"/>
                  <a:gd name="T7" fmla="*/ 58 h 311"/>
                  <a:gd name="T8" fmla="*/ 50 w 250"/>
                  <a:gd name="T9" fmla="*/ 54 h 311"/>
                  <a:gd name="T10" fmla="*/ 40 w 250"/>
                  <a:gd name="T11" fmla="*/ 44 h 311"/>
                  <a:gd name="T12" fmla="*/ 30 w 250"/>
                  <a:gd name="T13" fmla="*/ 34 h 311"/>
                  <a:gd name="T14" fmla="*/ 26 w 250"/>
                  <a:gd name="T15" fmla="*/ 30 h 311"/>
                  <a:gd name="T16" fmla="*/ 21 w 250"/>
                  <a:gd name="T17" fmla="*/ 30 h 311"/>
                  <a:gd name="T18" fmla="*/ 20 w 250"/>
                  <a:gd name="T19" fmla="*/ 25 h 311"/>
                  <a:gd name="T20" fmla="*/ 17 w 250"/>
                  <a:gd name="T21" fmla="*/ 22 h 311"/>
                  <a:gd name="T22" fmla="*/ 14 w 250"/>
                  <a:gd name="T23" fmla="*/ 18 h 311"/>
                  <a:gd name="T24" fmla="*/ 14 w 250"/>
                  <a:gd name="T25" fmla="*/ 20 h 311"/>
                  <a:gd name="T26" fmla="*/ 9 w 250"/>
                  <a:gd name="T27" fmla="*/ 15 h 311"/>
                  <a:gd name="T28" fmla="*/ 10 w 250"/>
                  <a:gd name="T29" fmla="*/ 10 h 311"/>
                  <a:gd name="T30" fmla="*/ 8 w 250"/>
                  <a:gd name="T31" fmla="*/ 5 h 311"/>
                  <a:gd name="T32" fmla="*/ 6 w 250"/>
                  <a:gd name="T33" fmla="*/ 1 h 311"/>
                  <a:gd name="T34" fmla="*/ 5 w 250"/>
                  <a:gd name="T35" fmla="*/ 0 h 311"/>
                  <a:gd name="T36" fmla="*/ 3 w 250"/>
                  <a:gd name="T37" fmla="*/ 0 h 311"/>
                  <a:gd name="T38" fmla="*/ 1 w 250"/>
                  <a:gd name="T39" fmla="*/ 5 h 311"/>
                  <a:gd name="T40" fmla="*/ 0 w 250"/>
                  <a:gd name="T41" fmla="*/ 5 h 311"/>
                  <a:gd name="T42" fmla="*/ 2 w 250"/>
                  <a:gd name="T43" fmla="*/ 6 h 311"/>
                  <a:gd name="T44" fmla="*/ 4 w 250"/>
                  <a:gd name="T45" fmla="*/ 10 h 311"/>
                  <a:gd name="T46" fmla="*/ 3 w 250"/>
                  <a:gd name="T47" fmla="*/ 7 h 311"/>
                  <a:gd name="T48" fmla="*/ 6 w 250"/>
                  <a:gd name="T49" fmla="*/ 16 h 311"/>
                  <a:gd name="T50" fmla="*/ 8 w 250"/>
                  <a:gd name="T51" fmla="*/ 20 h 311"/>
                  <a:gd name="T52" fmla="*/ 13 w 250"/>
                  <a:gd name="T53" fmla="*/ 26 h 311"/>
                  <a:gd name="T54" fmla="*/ 13 w 250"/>
                  <a:gd name="T55" fmla="*/ 26 h 311"/>
                  <a:gd name="T56" fmla="*/ 16 w 250"/>
                  <a:gd name="T57" fmla="*/ 30 h 311"/>
                  <a:gd name="T58" fmla="*/ 19 w 250"/>
                  <a:gd name="T59" fmla="*/ 33 h 311"/>
                  <a:gd name="T60" fmla="*/ 24 w 250"/>
                  <a:gd name="T61" fmla="*/ 36 h 311"/>
                  <a:gd name="T62" fmla="*/ 29 w 250"/>
                  <a:gd name="T63" fmla="*/ 42 h 311"/>
                  <a:gd name="T64" fmla="*/ 43 w 250"/>
                  <a:gd name="T65" fmla="*/ 55 h 311"/>
                  <a:gd name="T66" fmla="*/ 48 w 250"/>
                  <a:gd name="T67" fmla="*/ 61 h 311"/>
                  <a:gd name="T68" fmla="*/ 51 w 250"/>
                  <a:gd name="T69" fmla="*/ 66 h 311"/>
                  <a:gd name="T70" fmla="*/ 56 w 250"/>
                  <a:gd name="T71" fmla="*/ 74 h 311"/>
                  <a:gd name="T72" fmla="*/ 58 w 250"/>
                  <a:gd name="T73" fmla="*/ 77 h 31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50"/>
                  <a:gd name="T112" fmla="*/ 0 h 311"/>
                  <a:gd name="T113" fmla="*/ 250 w 250"/>
                  <a:gd name="T114" fmla="*/ 311 h 311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50" h="311">
                    <a:moveTo>
                      <a:pt x="232" y="311"/>
                    </a:moveTo>
                    <a:lnTo>
                      <a:pt x="250" y="299"/>
                    </a:lnTo>
                    <a:lnTo>
                      <a:pt x="248" y="294"/>
                    </a:lnTo>
                    <a:lnTo>
                      <a:pt x="246" y="288"/>
                    </a:lnTo>
                    <a:lnTo>
                      <a:pt x="240" y="280"/>
                    </a:lnTo>
                    <a:lnTo>
                      <a:pt x="234" y="270"/>
                    </a:lnTo>
                    <a:lnTo>
                      <a:pt x="222" y="246"/>
                    </a:lnTo>
                    <a:lnTo>
                      <a:pt x="214" y="234"/>
                    </a:lnTo>
                    <a:lnTo>
                      <a:pt x="206" y="226"/>
                    </a:lnTo>
                    <a:lnTo>
                      <a:pt x="198" y="216"/>
                    </a:lnTo>
                    <a:lnTo>
                      <a:pt x="188" y="204"/>
                    </a:lnTo>
                    <a:lnTo>
                      <a:pt x="160" y="178"/>
                    </a:lnTo>
                    <a:lnTo>
                      <a:pt x="132" y="150"/>
                    </a:lnTo>
                    <a:lnTo>
                      <a:pt x="120" y="138"/>
                    </a:lnTo>
                    <a:lnTo>
                      <a:pt x="110" y="128"/>
                    </a:lnTo>
                    <a:lnTo>
                      <a:pt x="102" y="120"/>
                    </a:lnTo>
                    <a:lnTo>
                      <a:pt x="90" y="112"/>
                    </a:lnTo>
                    <a:lnTo>
                      <a:pt x="82" y="122"/>
                    </a:lnTo>
                    <a:lnTo>
                      <a:pt x="90" y="114"/>
                    </a:lnTo>
                    <a:lnTo>
                      <a:pt x="80" y="102"/>
                    </a:lnTo>
                    <a:lnTo>
                      <a:pt x="74" y="96"/>
                    </a:lnTo>
                    <a:lnTo>
                      <a:pt x="66" y="88"/>
                    </a:lnTo>
                    <a:lnTo>
                      <a:pt x="66" y="86"/>
                    </a:lnTo>
                    <a:lnTo>
                      <a:pt x="54" y="72"/>
                    </a:lnTo>
                    <a:lnTo>
                      <a:pt x="44" y="82"/>
                    </a:lnTo>
                    <a:lnTo>
                      <a:pt x="56" y="82"/>
                    </a:lnTo>
                    <a:lnTo>
                      <a:pt x="44" y="56"/>
                    </a:lnTo>
                    <a:lnTo>
                      <a:pt x="34" y="60"/>
                    </a:lnTo>
                    <a:lnTo>
                      <a:pt x="46" y="58"/>
                    </a:lnTo>
                    <a:lnTo>
                      <a:pt x="40" y="42"/>
                    </a:lnTo>
                    <a:lnTo>
                      <a:pt x="36" y="30"/>
                    </a:lnTo>
                    <a:lnTo>
                      <a:pt x="32" y="22"/>
                    </a:lnTo>
                    <a:lnTo>
                      <a:pt x="28" y="12"/>
                    </a:lnTo>
                    <a:lnTo>
                      <a:pt x="24" y="6"/>
                    </a:lnTo>
                    <a:lnTo>
                      <a:pt x="22" y="4"/>
                    </a:lnTo>
                    <a:lnTo>
                      <a:pt x="18" y="2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6" y="22"/>
                    </a:lnTo>
                    <a:lnTo>
                      <a:pt x="4" y="22"/>
                    </a:lnTo>
                    <a:lnTo>
                      <a:pt x="10" y="10"/>
                    </a:lnTo>
                    <a:lnTo>
                      <a:pt x="0" y="20"/>
                    </a:lnTo>
                    <a:lnTo>
                      <a:pt x="4" y="22"/>
                    </a:lnTo>
                    <a:lnTo>
                      <a:pt x="6" y="24"/>
                    </a:lnTo>
                    <a:lnTo>
                      <a:pt x="10" y="30"/>
                    </a:lnTo>
                    <a:lnTo>
                      <a:pt x="14" y="40"/>
                    </a:lnTo>
                    <a:lnTo>
                      <a:pt x="24" y="30"/>
                    </a:lnTo>
                    <a:lnTo>
                      <a:pt x="12" y="30"/>
                    </a:lnTo>
                    <a:lnTo>
                      <a:pt x="16" y="42"/>
                    </a:lnTo>
                    <a:lnTo>
                      <a:pt x="24" y="64"/>
                    </a:lnTo>
                    <a:lnTo>
                      <a:pt x="32" y="82"/>
                    </a:lnTo>
                    <a:lnTo>
                      <a:pt x="36" y="90"/>
                    </a:lnTo>
                    <a:lnTo>
                      <a:pt x="52" y="106"/>
                    </a:lnTo>
                    <a:lnTo>
                      <a:pt x="58" y="96"/>
                    </a:lnTo>
                    <a:lnTo>
                      <a:pt x="50" y="106"/>
                    </a:lnTo>
                    <a:lnTo>
                      <a:pt x="56" y="114"/>
                    </a:lnTo>
                    <a:lnTo>
                      <a:pt x="62" y="120"/>
                    </a:lnTo>
                    <a:lnTo>
                      <a:pt x="76" y="132"/>
                    </a:lnTo>
                    <a:lnTo>
                      <a:pt x="84" y="138"/>
                    </a:lnTo>
                    <a:lnTo>
                      <a:pt x="94" y="146"/>
                    </a:lnTo>
                    <a:lnTo>
                      <a:pt x="102" y="156"/>
                    </a:lnTo>
                    <a:lnTo>
                      <a:pt x="114" y="168"/>
                    </a:lnTo>
                    <a:lnTo>
                      <a:pt x="142" y="196"/>
                    </a:lnTo>
                    <a:lnTo>
                      <a:pt x="170" y="222"/>
                    </a:lnTo>
                    <a:lnTo>
                      <a:pt x="180" y="234"/>
                    </a:lnTo>
                    <a:lnTo>
                      <a:pt x="190" y="244"/>
                    </a:lnTo>
                    <a:lnTo>
                      <a:pt x="196" y="252"/>
                    </a:lnTo>
                    <a:lnTo>
                      <a:pt x="204" y="264"/>
                    </a:lnTo>
                    <a:lnTo>
                      <a:pt x="216" y="288"/>
                    </a:lnTo>
                    <a:lnTo>
                      <a:pt x="222" y="297"/>
                    </a:lnTo>
                    <a:lnTo>
                      <a:pt x="228" y="305"/>
                    </a:lnTo>
                    <a:lnTo>
                      <a:pt x="230" y="311"/>
                    </a:lnTo>
                    <a:lnTo>
                      <a:pt x="232" y="3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88" name="Freeform 243"/>
              <p:cNvSpPr>
                <a:spLocks/>
              </p:cNvSpPr>
              <p:nvPr/>
            </p:nvSpPr>
            <p:spPr bwMode="auto">
              <a:xfrm>
                <a:off x="4745" y="2175"/>
                <a:ext cx="40" cy="53"/>
              </a:xfrm>
              <a:custGeom>
                <a:avLst/>
                <a:gdLst>
                  <a:gd name="T0" fmla="*/ 0 w 80"/>
                  <a:gd name="T1" fmla="*/ 0 h 106"/>
                  <a:gd name="T2" fmla="*/ 1 w 80"/>
                  <a:gd name="T3" fmla="*/ 0 h 106"/>
                  <a:gd name="T4" fmla="*/ 2 w 80"/>
                  <a:gd name="T5" fmla="*/ 1 h 106"/>
                  <a:gd name="T6" fmla="*/ 5 w 80"/>
                  <a:gd name="T7" fmla="*/ 3 h 106"/>
                  <a:gd name="T8" fmla="*/ 7 w 80"/>
                  <a:gd name="T9" fmla="*/ 5 h 106"/>
                  <a:gd name="T10" fmla="*/ 10 w 80"/>
                  <a:gd name="T11" fmla="*/ 8 h 106"/>
                  <a:gd name="T12" fmla="*/ 14 w 80"/>
                  <a:gd name="T13" fmla="*/ 13 h 106"/>
                  <a:gd name="T14" fmla="*/ 17 w 80"/>
                  <a:gd name="T15" fmla="*/ 19 h 106"/>
                  <a:gd name="T16" fmla="*/ 20 w 80"/>
                  <a:gd name="T17" fmla="*/ 27 h 10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0"/>
                  <a:gd name="T28" fmla="*/ 0 h 106"/>
                  <a:gd name="T29" fmla="*/ 80 w 80"/>
                  <a:gd name="T30" fmla="*/ 106 h 10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0" h="106">
                    <a:moveTo>
                      <a:pt x="0" y="0"/>
                    </a:moveTo>
                    <a:lnTo>
                      <a:pt x="2" y="0"/>
                    </a:lnTo>
                    <a:lnTo>
                      <a:pt x="8" y="4"/>
                    </a:lnTo>
                    <a:lnTo>
                      <a:pt x="18" y="10"/>
                    </a:lnTo>
                    <a:lnTo>
                      <a:pt x="30" y="20"/>
                    </a:lnTo>
                    <a:lnTo>
                      <a:pt x="42" y="32"/>
                    </a:lnTo>
                    <a:lnTo>
                      <a:pt x="56" y="52"/>
                    </a:lnTo>
                    <a:lnTo>
                      <a:pt x="68" y="76"/>
                    </a:lnTo>
                    <a:lnTo>
                      <a:pt x="80" y="106"/>
                    </a:lnTo>
                  </a:path>
                </a:pathLst>
              </a:custGeom>
              <a:noFill/>
              <a:ln w="793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</p:grpSp>
        <p:grpSp>
          <p:nvGrpSpPr>
            <p:cNvPr id="9" name="Group 244"/>
            <p:cNvGrpSpPr>
              <a:grpSpLocks/>
            </p:cNvGrpSpPr>
            <p:nvPr/>
          </p:nvGrpSpPr>
          <p:grpSpPr bwMode="auto">
            <a:xfrm>
              <a:off x="3168" y="2768"/>
              <a:ext cx="1392" cy="914"/>
              <a:chOff x="3413" y="2283"/>
              <a:chExt cx="1341" cy="764"/>
            </a:xfrm>
          </p:grpSpPr>
          <p:grpSp>
            <p:nvGrpSpPr>
              <p:cNvPr id="10" name="Group 245"/>
              <p:cNvGrpSpPr>
                <a:grpSpLocks/>
              </p:cNvGrpSpPr>
              <p:nvPr/>
            </p:nvGrpSpPr>
            <p:grpSpPr bwMode="auto">
              <a:xfrm>
                <a:off x="3419" y="2289"/>
                <a:ext cx="1329" cy="752"/>
                <a:chOff x="3419" y="2289"/>
                <a:chExt cx="1329" cy="752"/>
              </a:xfrm>
            </p:grpSpPr>
            <p:sp>
              <p:nvSpPr>
                <p:cNvPr id="143" name="Freeform 246"/>
                <p:cNvSpPr>
                  <a:spLocks/>
                </p:cNvSpPr>
                <p:nvPr/>
              </p:nvSpPr>
              <p:spPr bwMode="auto">
                <a:xfrm>
                  <a:off x="3419" y="2289"/>
                  <a:ext cx="1329" cy="752"/>
                </a:xfrm>
                <a:custGeom>
                  <a:avLst/>
                  <a:gdLst>
                    <a:gd name="T0" fmla="*/ 659 w 2658"/>
                    <a:gd name="T1" fmla="*/ 85 h 1505"/>
                    <a:gd name="T2" fmla="*/ 651 w 2658"/>
                    <a:gd name="T3" fmla="*/ 106 h 1505"/>
                    <a:gd name="T4" fmla="*/ 647 w 2658"/>
                    <a:gd name="T5" fmla="*/ 142 h 1505"/>
                    <a:gd name="T6" fmla="*/ 651 w 2658"/>
                    <a:gd name="T7" fmla="*/ 187 h 1505"/>
                    <a:gd name="T8" fmla="*/ 659 w 2658"/>
                    <a:gd name="T9" fmla="*/ 231 h 1505"/>
                    <a:gd name="T10" fmla="*/ 663 w 2658"/>
                    <a:gd name="T11" fmla="*/ 253 h 1505"/>
                    <a:gd name="T12" fmla="*/ 644 w 2658"/>
                    <a:gd name="T13" fmla="*/ 267 h 1505"/>
                    <a:gd name="T14" fmla="*/ 622 w 2658"/>
                    <a:gd name="T15" fmla="*/ 272 h 1505"/>
                    <a:gd name="T16" fmla="*/ 578 w 2658"/>
                    <a:gd name="T17" fmla="*/ 277 h 1505"/>
                    <a:gd name="T18" fmla="*/ 537 w 2658"/>
                    <a:gd name="T19" fmla="*/ 281 h 1505"/>
                    <a:gd name="T20" fmla="*/ 456 w 2658"/>
                    <a:gd name="T21" fmla="*/ 283 h 1505"/>
                    <a:gd name="T22" fmla="*/ 413 w 2658"/>
                    <a:gd name="T23" fmla="*/ 279 h 1505"/>
                    <a:gd name="T24" fmla="*/ 364 w 2658"/>
                    <a:gd name="T25" fmla="*/ 274 h 1505"/>
                    <a:gd name="T26" fmla="*/ 343 w 2658"/>
                    <a:gd name="T27" fmla="*/ 264 h 1505"/>
                    <a:gd name="T28" fmla="*/ 344 w 2658"/>
                    <a:gd name="T29" fmla="*/ 247 h 1505"/>
                    <a:gd name="T30" fmla="*/ 346 w 2658"/>
                    <a:gd name="T31" fmla="*/ 214 h 1505"/>
                    <a:gd name="T32" fmla="*/ 331 w 2658"/>
                    <a:gd name="T33" fmla="*/ 201 h 1505"/>
                    <a:gd name="T34" fmla="*/ 306 w 2658"/>
                    <a:gd name="T35" fmla="*/ 200 h 1505"/>
                    <a:gd name="T36" fmla="*/ 276 w 2658"/>
                    <a:gd name="T37" fmla="*/ 213 h 1505"/>
                    <a:gd name="T38" fmla="*/ 257 w 2658"/>
                    <a:gd name="T39" fmla="*/ 249 h 1505"/>
                    <a:gd name="T40" fmla="*/ 248 w 2658"/>
                    <a:gd name="T41" fmla="*/ 305 h 1505"/>
                    <a:gd name="T42" fmla="*/ 244 w 2658"/>
                    <a:gd name="T43" fmla="*/ 348 h 1505"/>
                    <a:gd name="T44" fmla="*/ 228 w 2658"/>
                    <a:gd name="T45" fmla="*/ 371 h 1505"/>
                    <a:gd name="T46" fmla="*/ 199 w 2658"/>
                    <a:gd name="T47" fmla="*/ 374 h 1505"/>
                    <a:gd name="T48" fmla="*/ 175 w 2658"/>
                    <a:gd name="T49" fmla="*/ 361 h 1505"/>
                    <a:gd name="T50" fmla="*/ 164 w 2658"/>
                    <a:gd name="T51" fmla="*/ 340 h 1505"/>
                    <a:gd name="T52" fmla="*/ 166 w 2658"/>
                    <a:gd name="T53" fmla="*/ 315 h 1505"/>
                    <a:gd name="T54" fmla="*/ 120 w 2658"/>
                    <a:gd name="T55" fmla="*/ 292 h 1505"/>
                    <a:gd name="T56" fmla="*/ 86 w 2658"/>
                    <a:gd name="T57" fmla="*/ 301 h 1505"/>
                    <a:gd name="T58" fmla="*/ 70 w 2658"/>
                    <a:gd name="T59" fmla="*/ 318 h 1505"/>
                    <a:gd name="T60" fmla="*/ 50 w 2658"/>
                    <a:gd name="T61" fmla="*/ 325 h 1505"/>
                    <a:gd name="T62" fmla="*/ 20 w 2658"/>
                    <a:gd name="T63" fmla="*/ 308 h 1505"/>
                    <a:gd name="T64" fmla="*/ 3 w 2658"/>
                    <a:gd name="T65" fmla="*/ 288 h 1505"/>
                    <a:gd name="T66" fmla="*/ 2 w 2658"/>
                    <a:gd name="T67" fmla="*/ 280 h 1505"/>
                    <a:gd name="T68" fmla="*/ 0 w 2658"/>
                    <a:gd name="T69" fmla="*/ 249 h 1505"/>
                    <a:gd name="T70" fmla="*/ 6 w 2658"/>
                    <a:gd name="T71" fmla="*/ 183 h 1505"/>
                    <a:gd name="T72" fmla="*/ 19 w 2658"/>
                    <a:gd name="T73" fmla="*/ 158 h 1505"/>
                    <a:gd name="T74" fmla="*/ 39 w 2658"/>
                    <a:gd name="T75" fmla="*/ 150 h 1505"/>
                    <a:gd name="T76" fmla="*/ 61 w 2658"/>
                    <a:gd name="T77" fmla="*/ 143 h 1505"/>
                    <a:gd name="T78" fmla="*/ 113 w 2658"/>
                    <a:gd name="T79" fmla="*/ 125 h 1505"/>
                    <a:gd name="T80" fmla="*/ 140 w 2658"/>
                    <a:gd name="T81" fmla="*/ 111 h 1505"/>
                    <a:gd name="T82" fmla="*/ 149 w 2658"/>
                    <a:gd name="T83" fmla="*/ 98 h 1505"/>
                    <a:gd name="T84" fmla="*/ 149 w 2658"/>
                    <a:gd name="T85" fmla="*/ 94 h 1505"/>
                    <a:gd name="T86" fmla="*/ 140 w 2658"/>
                    <a:gd name="T87" fmla="*/ 75 h 1505"/>
                    <a:gd name="T88" fmla="*/ 150 w 2658"/>
                    <a:gd name="T89" fmla="*/ 53 h 1505"/>
                    <a:gd name="T90" fmla="*/ 192 w 2658"/>
                    <a:gd name="T91" fmla="*/ 16 h 1505"/>
                    <a:gd name="T92" fmla="*/ 235 w 2658"/>
                    <a:gd name="T93" fmla="*/ 0 h 1505"/>
                    <a:gd name="T94" fmla="*/ 258 w 2658"/>
                    <a:gd name="T95" fmla="*/ 5 h 1505"/>
                    <a:gd name="T96" fmla="*/ 270 w 2658"/>
                    <a:gd name="T97" fmla="*/ 22 h 1505"/>
                    <a:gd name="T98" fmla="*/ 307 w 2658"/>
                    <a:gd name="T99" fmla="*/ 61 h 1505"/>
                    <a:gd name="T100" fmla="*/ 315 w 2658"/>
                    <a:gd name="T101" fmla="*/ 78 h 1505"/>
                    <a:gd name="T102" fmla="*/ 328 w 2658"/>
                    <a:gd name="T103" fmla="*/ 80 h 1505"/>
                    <a:gd name="T104" fmla="*/ 343 w 2658"/>
                    <a:gd name="T105" fmla="*/ 78 h 1505"/>
                    <a:gd name="T106" fmla="*/ 347 w 2658"/>
                    <a:gd name="T107" fmla="*/ 68 h 1505"/>
                    <a:gd name="T108" fmla="*/ 363 w 2658"/>
                    <a:gd name="T109" fmla="*/ 52 h 1505"/>
                    <a:gd name="T110" fmla="*/ 387 w 2658"/>
                    <a:gd name="T111" fmla="*/ 53 h 1505"/>
                    <a:gd name="T112" fmla="*/ 423 w 2658"/>
                    <a:gd name="T113" fmla="*/ 59 h 1505"/>
                    <a:gd name="T114" fmla="*/ 500 w 2658"/>
                    <a:gd name="T115" fmla="*/ 66 h 1505"/>
                    <a:gd name="T116" fmla="*/ 561 w 2658"/>
                    <a:gd name="T117" fmla="*/ 64 h 1505"/>
                    <a:gd name="T118" fmla="*/ 598 w 2658"/>
                    <a:gd name="T119" fmla="*/ 59 h 1505"/>
                    <a:gd name="T120" fmla="*/ 624 w 2658"/>
                    <a:gd name="T121" fmla="*/ 56 h 1505"/>
                    <a:gd name="T122" fmla="*/ 654 w 2658"/>
                    <a:gd name="T123" fmla="*/ 62 h 1505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2658"/>
                    <a:gd name="T187" fmla="*/ 0 h 1505"/>
                    <a:gd name="T188" fmla="*/ 2658 w 2658"/>
                    <a:gd name="T189" fmla="*/ 1505 h 1505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2658" h="1505">
                      <a:moveTo>
                        <a:pt x="2638" y="298"/>
                      </a:moveTo>
                      <a:lnTo>
                        <a:pt x="2638" y="302"/>
                      </a:lnTo>
                      <a:lnTo>
                        <a:pt x="2638" y="310"/>
                      </a:lnTo>
                      <a:lnTo>
                        <a:pt x="2638" y="322"/>
                      </a:lnTo>
                      <a:lnTo>
                        <a:pt x="2636" y="340"/>
                      </a:lnTo>
                      <a:lnTo>
                        <a:pt x="2632" y="358"/>
                      </a:lnTo>
                      <a:lnTo>
                        <a:pt x="2628" y="378"/>
                      </a:lnTo>
                      <a:lnTo>
                        <a:pt x="2620" y="398"/>
                      </a:lnTo>
                      <a:lnTo>
                        <a:pt x="2610" y="416"/>
                      </a:lnTo>
                      <a:lnTo>
                        <a:pt x="2604" y="425"/>
                      </a:lnTo>
                      <a:lnTo>
                        <a:pt x="2600" y="435"/>
                      </a:lnTo>
                      <a:lnTo>
                        <a:pt x="2594" y="463"/>
                      </a:lnTo>
                      <a:lnTo>
                        <a:pt x="2590" y="495"/>
                      </a:lnTo>
                      <a:lnTo>
                        <a:pt x="2588" y="531"/>
                      </a:lnTo>
                      <a:lnTo>
                        <a:pt x="2588" y="569"/>
                      </a:lnTo>
                      <a:lnTo>
                        <a:pt x="2590" y="607"/>
                      </a:lnTo>
                      <a:lnTo>
                        <a:pt x="2594" y="645"/>
                      </a:lnTo>
                      <a:lnTo>
                        <a:pt x="2598" y="681"/>
                      </a:lnTo>
                      <a:lnTo>
                        <a:pt x="2602" y="715"/>
                      </a:lnTo>
                      <a:lnTo>
                        <a:pt x="2602" y="751"/>
                      </a:lnTo>
                      <a:lnTo>
                        <a:pt x="2606" y="819"/>
                      </a:lnTo>
                      <a:lnTo>
                        <a:pt x="2608" y="851"/>
                      </a:lnTo>
                      <a:lnTo>
                        <a:pt x="2614" y="878"/>
                      </a:lnTo>
                      <a:lnTo>
                        <a:pt x="2622" y="904"/>
                      </a:lnTo>
                      <a:lnTo>
                        <a:pt x="2636" y="926"/>
                      </a:lnTo>
                      <a:lnTo>
                        <a:pt x="2648" y="946"/>
                      </a:lnTo>
                      <a:lnTo>
                        <a:pt x="2656" y="966"/>
                      </a:lnTo>
                      <a:lnTo>
                        <a:pt x="2658" y="982"/>
                      </a:lnTo>
                      <a:lnTo>
                        <a:pt x="2656" y="998"/>
                      </a:lnTo>
                      <a:lnTo>
                        <a:pt x="2650" y="1014"/>
                      </a:lnTo>
                      <a:lnTo>
                        <a:pt x="2640" y="1026"/>
                      </a:lnTo>
                      <a:lnTo>
                        <a:pt x="2628" y="1038"/>
                      </a:lnTo>
                      <a:lnTo>
                        <a:pt x="2610" y="1050"/>
                      </a:lnTo>
                      <a:lnTo>
                        <a:pt x="2592" y="1060"/>
                      </a:lnTo>
                      <a:lnTo>
                        <a:pt x="2576" y="1068"/>
                      </a:lnTo>
                      <a:lnTo>
                        <a:pt x="2554" y="1074"/>
                      </a:lnTo>
                      <a:lnTo>
                        <a:pt x="2542" y="1078"/>
                      </a:lnTo>
                      <a:lnTo>
                        <a:pt x="2526" y="1080"/>
                      </a:lnTo>
                      <a:lnTo>
                        <a:pt x="2508" y="1084"/>
                      </a:lnTo>
                      <a:lnTo>
                        <a:pt x="2486" y="1088"/>
                      </a:lnTo>
                      <a:lnTo>
                        <a:pt x="2460" y="1092"/>
                      </a:lnTo>
                      <a:lnTo>
                        <a:pt x="2430" y="1096"/>
                      </a:lnTo>
                      <a:lnTo>
                        <a:pt x="2396" y="1100"/>
                      </a:lnTo>
                      <a:lnTo>
                        <a:pt x="2356" y="1104"/>
                      </a:lnTo>
                      <a:lnTo>
                        <a:pt x="2311" y="1110"/>
                      </a:lnTo>
                      <a:lnTo>
                        <a:pt x="2259" y="1116"/>
                      </a:lnTo>
                      <a:lnTo>
                        <a:pt x="2235" y="1120"/>
                      </a:lnTo>
                      <a:lnTo>
                        <a:pt x="2207" y="1122"/>
                      </a:lnTo>
                      <a:lnTo>
                        <a:pt x="2177" y="1124"/>
                      </a:lnTo>
                      <a:lnTo>
                        <a:pt x="2145" y="1126"/>
                      </a:lnTo>
                      <a:lnTo>
                        <a:pt x="2075" y="1132"/>
                      </a:lnTo>
                      <a:lnTo>
                        <a:pt x="2003" y="1134"/>
                      </a:lnTo>
                      <a:lnTo>
                        <a:pt x="1929" y="1136"/>
                      </a:lnTo>
                      <a:lnTo>
                        <a:pt x="1859" y="1136"/>
                      </a:lnTo>
                      <a:lnTo>
                        <a:pt x="1827" y="1134"/>
                      </a:lnTo>
                      <a:lnTo>
                        <a:pt x="1795" y="1132"/>
                      </a:lnTo>
                      <a:lnTo>
                        <a:pt x="1765" y="1130"/>
                      </a:lnTo>
                      <a:lnTo>
                        <a:pt x="1739" y="1128"/>
                      </a:lnTo>
                      <a:lnTo>
                        <a:pt x="1697" y="1122"/>
                      </a:lnTo>
                      <a:lnTo>
                        <a:pt x="1653" y="1118"/>
                      </a:lnTo>
                      <a:lnTo>
                        <a:pt x="1611" y="1114"/>
                      </a:lnTo>
                      <a:lnTo>
                        <a:pt x="1567" y="1110"/>
                      </a:lnTo>
                      <a:lnTo>
                        <a:pt x="1527" y="1106"/>
                      </a:lnTo>
                      <a:lnTo>
                        <a:pt x="1491" y="1100"/>
                      </a:lnTo>
                      <a:lnTo>
                        <a:pt x="1459" y="1096"/>
                      </a:lnTo>
                      <a:lnTo>
                        <a:pt x="1433" y="1092"/>
                      </a:lnTo>
                      <a:lnTo>
                        <a:pt x="1413" y="1086"/>
                      </a:lnTo>
                      <a:lnTo>
                        <a:pt x="1395" y="1076"/>
                      </a:lnTo>
                      <a:lnTo>
                        <a:pt x="1383" y="1066"/>
                      </a:lnTo>
                      <a:lnTo>
                        <a:pt x="1375" y="1056"/>
                      </a:lnTo>
                      <a:lnTo>
                        <a:pt x="1369" y="1044"/>
                      </a:lnTo>
                      <a:lnTo>
                        <a:pt x="1367" y="1032"/>
                      </a:lnTo>
                      <a:lnTo>
                        <a:pt x="1369" y="1022"/>
                      </a:lnTo>
                      <a:lnTo>
                        <a:pt x="1371" y="1012"/>
                      </a:lnTo>
                      <a:lnTo>
                        <a:pt x="1379" y="990"/>
                      </a:lnTo>
                      <a:lnTo>
                        <a:pt x="1385" y="964"/>
                      </a:lnTo>
                      <a:lnTo>
                        <a:pt x="1391" y="936"/>
                      </a:lnTo>
                      <a:lnTo>
                        <a:pt x="1391" y="908"/>
                      </a:lnTo>
                      <a:lnTo>
                        <a:pt x="1391" y="880"/>
                      </a:lnTo>
                      <a:lnTo>
                        <a:pt x="1385" y="857"/>
                      </a:lnTo>
                      <a:lnTo>
                        <a:pt x="1373" y="837"/>
                      </a:lnTo>
                      <a:lnTo>
                        <a:pt x="1367" y="829"/>
                      </a:lnTo>
                      <a:lnTo>
                        <a:pt x="1357" y="823"/>
                      </a:lnTo>
                      <a:lnTo>
                        <a:pt x="1339" y="813"/>
                      </a:lnTo>
                      <a:lnTo>
                        <a:pt x="1321" y="805"/>
                      </a:lnTo>
                      <a:lnTo>
                        <a:pt x="1303" y="801"/>
                      </a:lnTo>
                      <a:lnTo>
                        <a:pt x="1285" y="797"/>
                      </a:lnTo>
                      <a:lnTo>
                        <a:pt x="1265" y="795"/>
                      </a:lnTo>
                      <a:lnTo>
                        <a:pt x="1243" y="797"/>
                      </a:lnTo>
                      <a:lnTo>
                        <a:pt x="1221" y="801"/>
                      </a:lnTo>
                      <a:lnTo>
                        <a:pt x="1195" y="807"/>
                      </a:lnTo>
                      <a:lnTo>
                        <a:pt x="1169" y="815"/>
                      </a:lnTo>
                      <a:lnTo>
                        <a:pt x="1145" y="825"/>
                      </a:lnTo>
                      <a:lnTo>
                        <a:pt x="1123" y="839"/>
                      </a:lnTo>
                      <a:lnTo>
                        <a:pt x="1101" y="855"/>
                      </a:lnTo>
                      <a:lnTo>
                        <a:pt x="1081" y="875"/>
                      </a:lnTo>
                      <a:lnTo>
                        <a:pt x="1065" y="898"/>
                      </a:lnTo>
                      <a:lnTo>
                        <a:pt x="1049" y="926"/>
                      </a:lnTo>
                      <a:lnTo>
                        <a:pt x="1037" y="960"/>
                      </a:lnTo>
                      <a:lnTo>
                        <a:pt x="1027" y="998"/>
                      </a:lnTo>
                      <a:lnTo>
                        <a:pt x="1019" y="1038"/>
                      </a:lnTo>
                      <a:lnTo>
                        <a:pt x="1005" y="1116"/>
                      </a:lnTo>
                      <a:lnTo>
                        <a:pt x="1001" y="1154"/>
                      </a:lnTo>
                      <a:lnTo>
                        <a:pt x="997" y="1190"/>
                      </a:lnTo>
                      <a:lnTo>
                        <a:pt x="995" y="1222"/>
                      </a:lnTo>
                      <a:lnTo>
                        <a:pt x="991" y="1252"/>
                      </a:lnTo>
                      <a:lnTo>
                        <a:pt x="989" y="1280"/>
                      </a:lnTo>
                      <a:lnTo>
                        <a:pt x="987" y="1310"/>
                      </a:lnTo>
                      <a:lnTo>
                        <a:pt x="983" y="1367"/>
                      </a:lnTo>
                      <a:lnTo>
                        <a:pt x="979" y="1395"/>
                      </a:lnTo>
                      <a:lnTo>
                        <a:pt x="973" y="1421"/>
                      </a:lnTo>
                      <a:lnTo>
                        <a:pt x="965" y="1443"/>
                      </a:lnTo>
                      <a:lnTo>
                        <a:pt x="951" y="1459"/>
                      </a:lnTo>
                      <a:lnTo>
                        <a:pt x="935" y="1473"/>
                      </a:lnTo>
                      <a:lnTo>
                        <a:pt x="913" y="1485"/>
                      </a:lnTo>
                      <a:lnTo>
                        <a:pt x="891" y="1497"/>
                      </a:lnTo>
                      <a:lnTo>
                        <a:pt x="863" y="1503"/>
                      </a:lnTo>
                      <a:lnTo>
                        <a:pt x="833" y="1505"/>
                      </a:lnTo>
                      <a:lnTo>
                        <a:pt x="815" y="1503"/>
                      </a:lnTo>
                      <a:lnTo>
                        <a:pt x="797" y="1499"/>
                      </a:lnTo>
                      <a:lnTo>
                        <a:pt x="779" y="1493"/>
                      </a:lnTo>
                      <a:lnTo>
                        <a:pt x="762" y="1485"/>
                      </a:lnTo>
                      <a:lnTo>
                        <a:pt x="742" y="1475"/>
                      </a:lnTo>
                      <a:lnTo>
                        <a:pt x="720" y="1461"/>
                      </a:lnTo>
                      <a:lnTo>
                        <a:pt x="700" y="1445"/>
                      </a:lnTo>
                      <a:lnTo>
                        <a:pt x="686" y="1429"/>
                      </a:lnTo>
                      <a:lnTo>
                        <a:pt x="674" y="1413"/>
                      </a:lnTo>
                      <a:lnTo>
                        <a:pt x="664" y="1395"/>
                      </a:lnTo>
                      <a:lnTo>
                        <a:pt x="658" y="1377"/>
                      </a:lnTo>
                      <a:lnTo>
                        <a:pt x="654" y="1361"/>
                      </a:lnTo>
                      <a:lnTo>
                        <a:pt x="652" y="1330"/>
                      </a:lnTo>
                      <a:lnTo>
                        <a:pt x="654" y="1300"/>
                      </a:lnTo>
                      <a:lnTo>
                        <a:pt x="658" y="1278"/>
                      </a:lnTo>
                      <a:lnTo>
                        <a:pt x="662" y="1268"/>
                      </a:lnTo>
                      <a:lnTo>
                        <a:pt x="664" y="1262"/>
                      </a:lnTo>
                      <a:lnTo>
                        <a:pt x="666" y="1258"/>
                      </a:lnTo>
                      <a:lnTo>
                        <a:pt x="666" y="1256"/>
                      </a:lnTo>
                      <a:lnTo>
                        <a:pt x="494" y="1166"/>
                      </a:lnTo>
                      <a:lnTo>
                        <a:pt x="490" y="1166"/>
                      </a:lnTo>
                      <a:lnTo>
                        <a:pt x="480" y="1168"/>
                      </a:lnTo>
                      <a:lnTo>
                        <a:pt x="466" y="1172"/>
                      </a:lnTo>
                      <a:lnTo>
                        <a:pt x="446" y="1176"/>
                      </a:lnTo>
                      <a:lnTo>
                        <a:pt x="422" y="1182"/>
                      </a:lnTo>
                      <a:lnTo>
                        <a:pt x="398" y="1188"/>
                      </a:lnTo>
                      <a:lnTo>
                        <a:pt x="344" y="1206"/>
                      </a:lnTo>
                      <a:lnTo>
                        <a:pt x="332" y="1212"/>
                      </a:lnTo>
                      <a:lnTo>
                        <a:pt x="322" y="1218"/>
                      </a:lnTo>
                      <a:lnTo>
                        <a:pt x="304" y="1236"/>
                      </a:lnTo>
                      <a:lnTo>
                        <a:pt x="292" y="1256"/>
                      </a:lnTo>
                      <a:lnTo>
                        <a:pt x="278" y="1274"/>
                      </a:lnTo>
                      <a:lnTo>
                        <a:pt x="264" y="1290"/>
                      </a:lnTo>
                      <a:lnTo>
                        <a:pt x="244" y="1300"/>
                      </a:lnTo>
                      <a:lnTo>
                        <a:pt x="232" y="1304"/>
                      </a:lnTo>
                      <a:lnTo>
                        <a:pt x="218" y="1304"/>
                      </a:lnTo>
                      <a:lnTo>
                        <a:pt x="202" y="1302"/>
                      </a:lnTo>
                      <a:lnTo>
                        <a:pt x="182" y="1296"/>
                      </a:lnTo>
                      <a:lnTo>
                        <a:pt x="162" y="1290"/>
                      </a:lnTo>
                      <a:lnTo>
                        <a:pt x="144" y="1280"/>
                      </a:lnTo>
                      <a:lnTo>
                        <a:pt x="108" y="1260"/>
                      </a:lnTo>
                      <a:lnTo>
                        <a:pt x="80" y="1234"/>
                      </a:lnTo>
                      <a:lnTo>
                        <a:pt x="54" y="1210"/>
                      </a:lnTo>
                      <a:lnTo>
                        <a:pt x="36" y="1186"/>
                      </a:lnTo>
                      <a:lnTo>
                        <a:pt x="22" y="1166"/>
                      </a:lnTo>
                      <a:lnTo>
                        <a:pt x="16" y="1158"/>
                      </a:lnTo>
                      <a:lnTo>
                        <a:pt x="12" y="1152"/>
                      </a:lnTo>
                      <a:lnTo>
                        <a:pt x="10" y="1148"/>
                      </a:lnTo>
                      <a:lnTo>
                        <a:pt x="10" y="1146"/>
                      </a:lnTo>
                      <a:lnTo>
                        <a:pt x="10" y="1144"/>
                      </a:lnTo>
                      <a:lnTo>
                        <a:pt x="8" y="1134"/>
                      </a:lnTo>
                      <a:lnTo>
                        <a:pt x="8" y="1120"/>
                      </a:lnTo>
                      <a:lnTo>
                        <a:pt x="6" y="1102"/>
                      </a:lnTo>
                      <a:lnTo>
                        <a:pt x="4" y="1080"/>
                      </a:lnTo>
                      <a:lnTo>
                        <a:pt x="2" y="1056"/>
                      </a:lnTo>
                      <a:lnTo>
                        <a:pt x="0" y="1026"/>
                      </a:lnTo>
                      <a:lnTo>
                        <a:pt x="0" y="996"/>
                      </a:lnTo>
                      <a:lnTo>
                        <a:pt x="0" y="930"/>
                      </a:lnTo>
                      <a:lnTo>
                        <a:pt x="2" y="861"/>
                      </a:lnTo>
                      <a:lnTo>
                        <a:pt x="12" y="795"/>
                      </a:lnTo>
                      <a:lnTo>
                        <a:pt x="18" y="763"/>
                      </a:lnTo>
                      <a:lnTo>
                        <a:pt x="26" y="733"/>
                      </a:lnTo>
                      <a:lnTo>
                        <a:pt x="36" y="707"/>
                      </a:lnTo>
                      <a:lnTo>
                        <a:pt x="46" y="683"/>
                      </a:lnTo>
                      <a:lnTo>
                        <a:pt x="56" y="663"/>
                      </a:lnTo>
                      <a:lnTo>
                        <a:pt x="66" y="649"/>
                      </a:lnTo>
                      <a:lnTo>
                        <a:pt x="76" y="635"/>
                      </a:lnTo>
                      <a:lnTo>
                        <a:pt x="88" y="625"/>
                      </a:lnTo>
                      <a:lnTo>
                        <a:pt x="98" y="617"/>
                      </a:lnTo>
                      <a:lnTo>
                        <a:pt x="110" y="613"/>
                      </a:lnTo>
                      <a:lnTo>
                        <a:pt x="132" y="605"/>
                      </a:lnTo>
                      <a:lnTo>
                        <a:pt x="154" y="601"/>
                      </a:lnTo>
                      <a:lnTo>
                        <a:pt x="174" y="599"/>
                      </a:lnTo>
                      <a:lnTo>
                        <a:pt x="194" y="593"/>
                      </a:lnTo>
                      <a:lnTo>
                        <a:pt x="206" y="589"/>
                      </a:lnTo>
                      <a:lnTo>
                        <a:pt x="224" y="583"/>
                      </a:lnTo>
                      <a:lnTo>
                        <a:pt x="246" y="575"/>
                      </a:lnTo>
                      <a:lnTo>
                        <a:pt x="270" y="567"/>
                      </a:lnTo>
                      <a:lnTo>
                        <a:pt x="298" y="557"/>
                      </a:lnTo>
                      <a:lnTo>
                        <a:pt x="328" y="547"/>
                      </a:lnTo>
                      <a:lnTo>
                        <a:pt x="392" y="525"/>
                      </a:lnTo>
                      <a:lnTo>
                        <a:pt x="452" y="501"/>
                      </a:lnTo>
                      <a:lnTo>
                        <a:pt x="480" y="489"/>
                      </a:lnTo>
                      <a:lnTo>
                        <a:pt x="506" y="477"/>
                      </a:lnTo>
                      <a:lnTo>
                        <a:pt x="528" y="465"/>
                      </a:lnTo>
                      <a:lnTo>
                        <a:pt x="546" y="455"/>
                      </a:lnTo>
                      <a:lnTo>
                        <a:pt x="560" y="445"/>
                      </a:lnTo>
                      <a:lnTo>
                        <a:pt x="566" y="435"/>
                      </a:lnTo>
                      <a:lnTo>
                        <a:pt x="574" y="420"/>
                      </a:lnTo>
                      <a:lnTo>
                        <a:pt x="580" y="408"/>
                      </a:lnTo>
                      <a:lnTo>
                        <a:pt x="588" y="398"/>
                      </a:lnTo>
                      <a:lnTo>
                        <a:pt x="594" y="392"/>
                      </a:lnTo>
                      <a:lnTo>
                        <a:pt x="598" y="388"/>
                      </a:lnTo>
                      <a:lnTo>
                        <a:pt x="602" y="384"/>
                      </a:lnTo>
                      <a:lnTo>
                        <a:pt x="606" y="382"/>
                      </a:lnTo>
                      <a:lnTo>
                        <a:pt x="604" y="380"/>
                      </a:lnTo>
                      <a:lnTo>
                        <a:pt x="596" y="376"/>
                      </a:lnTo>
                      <a:lnTo>
                        <a:pt x="584" y="366"/>
                      </a:lnTo>
                      <a:lnTo>
                        <a:pt x="574" y="356"/>
                      </a:lnTo>
                      <a:lnTo>
                        <a:pt x="564" y="340"/>
                      </a:lnTo>
                      <a:lnTo>
                        <a:pt x="558" y="322"/>
                      </a:lnTo>
                      <a:lnTo>
                        <a:pt x="558" y="300"/>
                      </a:lnTo>
                      <a:lnTo>
                        <a:pt x="560" y="288"/>
                      </a:lnTo>
                      <a:lnTo>
                        <a:pt x="564" y="274"/>
                      </a:lnTo>
                      <a:lnTo>
                        <a:pt x="570" y="260"/>
                      </a:lnTo>
                      <a:lnTo>
                        <a:pt x="578" y="246"/>
                      </a:lnTo>
                      <a:lnTo>
                        <a:pt x="600" y="214"/>
                      </a:lnTo>
                      <a:lnTo>
                        <a:pt x="628" y="180"/>
                      </a:lnTo>
                      <a:lnTo>
                        <a:pt x="660" y="146"/>
                      </a:lnTo>
                      <a:lnTo>
                        <a:pt x="696" y="116"/>
                      </a:lnTo>
                      <a:lnTo>
                        <a:pt x="732" y="86"/>
                      </a:lnTo>
                      <a:lnTo>
                        <a:pt x="768" y="64"/>
                      </a:lnTo>
                      <a:lnTo>
                        <a:pt x="803" y="46"/>
                      </a:lnTo>
                      <a:lnTo>
                        <a:pt x="837" y="32"/>
                      </a:lnTo>
                      <a:lnTo>
                        <a:pt x="873" y="20"/>
                      </a:lnTo>
                      <a:lnTo>
                        <a:pt x="907" y="8"/>
                      </a:lnTo>
                      <a:lnTo>
                        <a:pt x="941" y="2"/>
                      </a:lnTo>
                      <a:lnTo>
                        <a:pt x="971" y="0"/>
                      </a:lnTo>
                      <a:lnTo>
                        <a:pt x="997" y="2"/>
                      </a:lnTo>
                      <a:lnTo>
                        <a:pt x="1009" y="8"/>
                      </a:lnTo>
                      <a:lnTo>
                        <a:pt x="1019" y="14"/>
                      </a:lnTo>
                      <a:lnTo>
                        <a:pt x="1029" y="22"/>
                      </a:lnTo>
                      <a:lnTo>
                        <a:pt x="1035" y="32"/>
                      </a:lnTo>
                      <a:lnTo>
                        <a:pt x="1043" y="44"/>
                      </a:lnTo>
                      <a:lnTo>
                        <a:pt x="1051" y="58"/>
                      </a:lnTo>
                      <a:lnTo>
                        <a:pt x="1065" y="72"/>
                      </a:lnTo>
                      <a:lnTo>
                        <a:pt x="1079" y="88"/>
                      </a:lnTo>
                      <a:lnTo>
                        <a:pt x="1111" y="122"/>
                      </a:lnTo>
                      <a:lnTo>
                        <a:pt x="1145" y="156"/>
                      </a:lnTo>
                      <a:lnTo>
                        <a:pt x="1181" y="192"/>
                      </a:lnTo>
                      <a:lnTo>
                        <a:pt x="1211" y="226"/>
                      </a:lnTo>
                      <a:lnTo>
                        <a:pt x="1225" y="244"/>
                      </a:lnTo>
                      <a:lnTo>
                        <a:pt x="1237" y="260"/>
                      </a:lnTo>
                      <a:lnTo>
                        <a:pt x="1245" y="276"/>
                      </a:lnTo>
                      <a:lnTo>
                        <a:pt x="1251" y="292"/>
                      </a:lnTo>
                      <a:lnTo>
                        <a:pt x="1255" y="304"/>
                      </a:lnTo>
                      <a:lnTo>
                        <a:pt x="1257" y="312"/>
                      </a:lnTo>
                      <a:lnTo>
                        <a:pt x="1261" y="318"/>
                      </a:lnTo>
                      <a:lnTo>
                        <a:pt x="1267" y="322"/>
                      </a:lnTo>
                      <a:lnTo>
                        <a:pt x="1277" y="324"/>
                      </a:lnTo>
                      <a:lnTo>
                        <a:pt x="1291" y="324"/>
                      </a:lnTo>
                      <a:lnTo>
                        <a:pt x="1311" y="322"/>
                      </a:lnTo>
                      <a:lnTo>
                        <a:pt x="1323" y="320"/>
                      </a:lnTo>
                      <a:lnTo>
                        <a:pt x="1337" y="318"/>
                      </a:lnTo>
                      <a:lnTo>
                        <a:pt x="1353" y="316"/>
                      </a:lnTo>
                      <a:lnTo>
                        <a:pt x="1365" y="314"/>
                      </a:lnTo>
                      <a:lnTo>
                        <a:pt x="1373" y="312"/>
                      </a:lnTo>
                      <a:lnTo>
                        <a:pt x="1381" y="308"/>
                      </a:lnTo>
                      <a:lnTo>
                        <a:pt x="1385" y="302"/>
                      </a:lnTo>
                      <a:lnTo>
                        <a:pt x="1389" y="294"/>
                      </a:lnTo>
                      <a:lnTo>
                        <a:pt x="1391" y="284"/>
                      </a:lnTo>
                      <a:lnTo>
                        <a:pt x="1391" y="272"/>
                      </a:lnTo>
                      <a:lnTo>
                        <a:pt x="1395" y="258"/>
                      </a:lnTo>
                      <a:lnTo>
                        <a:pt x="1403" y="244"/>
                      </a:lnTo>
                      <a:lnTo>
                        <a:pt x="1417" y="230"/>
                      </a:lnTo>
                      <a:lnTo>
                        <a:pt x="1435" y="218"/>
                      </a:lnTo>
                      <a:lnTo>
                        <a:pt x="1455" y="210"/>
                      </a:lnTo>
                      <a:lnTo>
                        <a:pt x="1477" y="204"/>
                      </a:lnTo>
                      <a:lnTo>
                        <a:pt x="1499" y="202"/>
                      </a:lnTo>
                      <a:lnTo>
                        <a:pt x="1521" y="206"/>
                      </a:lnTo>
                      <a:lnTo>
                        <a:pt x="1533" y="210"/>
                      </a:lnTo>
                      <a:lnTo>
                        <a:pt x="1551" y="214"/>
                      </a:lnTo>
                      <a:lnTo>
                        <a:pt x="1573" y="218"/>
                      </a:lnTo>
                      <a:lnTo>
                        <a:pt x="1599" y="222"/>
                      </a:lnTo>
                      <a:lnTo>
                        <a:pt x="1627" y="228"/>
                      </a:lnTo>
                      <a:lnTo>
                        <a:pt x="1659" y="232"/>
                      </a:lnTo>
                      <a:lnTo>
                        <a:pt x="1693" y="238"/>
                      </a:lnTo>
                      <a:lnTo>
                        <a:pt x="1731" y="242"/>
                      </a:lnTo>
                      <a:lnTo>
                        <a:pt x="1809" y="250"/>
                      </a:lnTo>
                      <a:lnTo>
                        <a:pt x="1887" y="258"/>
                      </a:lnTo>
                      <a:lnTo>
                        <a:pt x="1967" y="262"/>
                      </a:lnTo>
                      <a:lnTo>
                        <a:pt x="2003" y="264"/>
                      </a:lnTo>
                      <a:lnTo>
                        <a:pt x="2039" y="264"/>
                      </a:lnTo>
                      <a:lnTo>
                        <a:pt x="2099" y="264"/>
                      </a:lnTo>
                      <a:lnTo>
                        <a:pt x="2151" y="262"/>
                      </a:lnTo>
                      <a:lnTo>
                        <a:pt x="2199" y="260"/>
                      </a:lnTo>
                      <a:lnTo>
                        <a:pt x="2241" y="258"/>
                      </a:lnTo>
                      <a:lnTo>
                        <a:pt x="2279" y="254"/>
                      </a:lnTo>
                      <a:lnTo>
                        <a:pt x="2313" y="250"/>
                      </a:lnTo>
                      <a:lnTo>
                        <a:pt x="2343" y="246"/>
                      </a:lnTo>
                      <a:lnTo>
                        <a:pt x="2368" y="242"/>
                      </a:lnTo>
                      <a:lnTo>
                        <a:pt x="2392" y="238"/>
                      </a:lnTo>
                      <a:lnTo>
                        <a:pt x="2412" y="234"/>
                      </a:lnTo>
                      <a:lnTo>
                        <a:pt x="2430" y="232"/>
                      </a:lnTo>
                      <a:lnTo>
                        <a:pt x="2446" y="228"/>
                      </a:lnTo>
                      <a:lnTo>
                        <a:pt x="2472" y="226"/>
                      </a:lnTo>
                      <a:lnTo>
                        <a:pt x="2496" y="226"/>
                      </a:lnTo>
                      <a:lnTo>
                        <a:pt x="2526" y="230"/>
                      </a:lnTo>
                      <a:lnTo>
                        <a:pt x="2552" y="234"/>
                      </a:lnTo>
                      <a:lnTo>
                        <a:pt x="2576" y="238"/>
                      </a:lnTo>
                      <a:lnTo>
                        <a:pt x="2598" y="242"/>
                      </a:lnTo>
                      <a:lnTo>
                        <a:pt x="2614" y="250"/>
                      </a:lnTo>
                      <a:lnTo>
                        <a:pt x="2628" y="262"/>
                      </a:lnTo>
                      <a:lnTo>
                        <a:pt x="2636" y="278"/>
                      </a:lnTo>
                      <a:lnTo>
                        <a:pt x="2638" y="298"/>
                      </a:lnTo>
                      <a:close/>
                    </a:path>
                  </a:pathLst>
                </a:custGeom>
                <a:solidFill>
                  <a:srgbClr val="F7E6D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4" name="Freeform 247"/>
                <p:cNvSpPr>
                  <a:spLocks/>
                </p:cNvSpPr>
                <p:nvPr/>
              </p:nvSpPr>
              <p:spPr bwMode="auto">
                <a:xfrm>
                  <a:off x="3419" y="2289"/>
                  <a:ext cx="1329" cy="752"/>
                </a:xfrm>
                <a:custGeom>
                  <a:avLst/>
                  <a:gdLst>
                    <a:gd name="T0" fmla="*/ 659 w 2658"/>
                    <a:gd name="T1" fmla="*/ 85 h 1505"/>
                    <a:gd name="T2" fmla="*/ 651 w 2658"/>
                    <a:gd name="T3" fmla="*/ 106 h 1505"/>
                    <a:gd name="T4" fmla="*/ 647 w 2658"/>
                    <a:gd name="T5" fmla="*/ 142 h 1505"/>
                    <a:gd name="T6" fmla="*/ 651 w 2658"/>
                    <a:gd name="T7" fmla="*/ 187 h 1505"/>
                    <a:gd name="T8" fmla="*/ 659 w 2658"/>
                    <a:gd name="T9" fmla="*/ 231 h 1505"/>
                    <a:gd name="T10" fmla="*/ 663 w 2658"/>
                    <a:gd name="T11" fmla="*/ 253 h 1505"/>
                    <a:gd name="T12" fmla="*/ 644 w 2658"/>
                    <a:gd name="T13" fmla="*/ 267 h 1505"/>
                    <a:gd name="T14" fmla="*/ 622 w 2658"/>
                    <a:gd name="T15" fmla="*/ 272 h 1505"/>
                    <a:gd name="T16" fmla="*/ 578 w 2658"/>
                    <a:gd name="T17" fmla="*/ 277 h 1505"/>
                    <a:gd name="T18" fmla="*/ 537 w 2658"/>
                    <a:gd name="T19" fmla="*/ 281 h 1505"/>
                    <a:gd name="T20" fmla="*/ 456 w 2658"/>
                    <a:gd name="T21" fmla="*/ 283 h 1505"/>
                    <a:gd name="T22" fmla="*/ 413 w 2658"/>
                    <a:gd name="T23" fmla="*/ 279 h 1505"/>
                    <a:gd name="T24" fmla="*/ 364 w 2658"/>
                    <a:gd name="T25" fmla="*/ 274 h 1505"/>
                    <a:gd name="T26" fmla="*/ 343 w 2658"/>
                    <a:gd name="T27" fmla="*/ 264 h 1505"/>
                    <a:gd name="T28" fmla="*/ 344 w 2658"/>
                    <a:gd name="T29" fmla="*/ 247 h 1505"/>
                    <a:gd name="T30" fmla="*/ 346 w 2658"/>
                    <a:gd name="T31" fmla="*/ 214 h 1505"/>
                    <a:gd name="T32" fmla="*/ 331 w 2658"/>
                    <a:gd name="T33" fmla="*/ 201 h 1505"/>
                    <a:gd name="T34" fmla="*/ 306 w 2658"/>
                    <a:gd name="T35" fmla="*/ 200 h 1505"/>
                    <a:gd name="T36" fmla="*/ 276 w 2658"/>
                    <a:gd name="T37" fmla="*/ 213 h 1505"/>
                    <a:gd name="T38" fmla="*/ 257 w 2658"/>
                    <a:gd name="T39" fmla="*/ 249 h 1505"/>
                    <a:gd name="T40" fmla="*/ 248 w 2658"/>
                    <a:gd name="T41" fmla="*/ 305 h 1505"/>
                    <a:gd name="T42" fmla="*/ 244 w 2658"/>
                    <a:gd name="T43" fmla="*/ 348 h 1505"/>
                    <a:gd name="T44" fmla="*/ 228 w 2658"/>
                    <a:gd name="T45" fmla="*/ 371 h 1505"/>
                    <a:gd name="T46" fmla="*/ 199 w 2658"/>
                    <a:gd name="T47" fmla="*/ 374 h 1505"/>
                    <a:gd name="T48" fmla="*/ 175 w 2658"/>
                    <a:gd name="T49" fmla="*/ 361 h 1505"/>
                    <a:gd name="T50" fmla="*/ 164 w 2658"/>
                    <a:gd name="T51" fmla="*/ 340 h 1505"/>
                    <a:gd name="T52" fmla="*/ 166 w 2658"/>
                    <a:gd name="T53" fmla="*/ 315 h 1505"/>
                    <a:gd name="T54" fmla="*/ 120 w 2658"/>
                    <a:gd name="T55" fmla="*/ 292 h 1505"/>
                    <a:gd name="T56" fmla="*/ 86 w 2658"/>
                    <a:gd name="T57" fmla="*/ 301 h 1505"/>
                    <a:gd name="T58" fmla="*/ 70 w 2658"/>
                    <a:gd name="T59" fmla="*/ 318 h 1505"/>
                    <a:gd name="T60" fmla="*/ 50 w 2658"/>
                    <a:gd name="T61" fmla="*/ 325 h 1505"/>
                    <a:gd name="T62" fmla="*/ 20 w 2658"/>
                    <a:gd name="T63" fmla="*/ 308 h 1505"/>
                    <a:gd name="T64" fmla="*/ 3 w 2658"/>
                    <a:gd name="T65" fmla="*/ 288 h 1505"/>
                    <a:gd name="T66" fmla="*/ 2 w 2658"/>
                    <a:gd name="T67" fmla="*/ 280 h 1505"/>
                    <a:gd name="T68" fmla="*/ 0 w 2658"/>
                    <a:gd name="T69" fmla="*/ 249 h 1505"/>
                    <a:gd name="T70" fmla="*/ 6 w 2658"/>
                    <a:gd name="T71" fmla="*/ 183 h 1505"/>
                    <a:gd name="T72" fmla="*/ 19 w 2658"/>
                    <a:gd name="T73" fmla="*/ 158 h 1505"/>
                    <a:gd name="T74" fmla="*/ 39 w 2658"/>
                    <a:gd name="T75" fmla="*/ 150 h 1505"/>
                    <a:gd name="T76" fmla="*/ 61 w 2658"/>
                    <a:gd name="T77" fmla="*/ 143 h 1505"/>
                    <a:gd name="T78" fmla="*/ 113 w 2658"/>
                    <a:gd name="T79" fmla="*/ 125 h 1505"/>
                    <a:gd name="T80" fmla="*/ 140 w 2658"/>
                    <a:gd name="T81" fmla="*/ 111 h 1505"/>
                    <a:gd name="T82" fmla="*/ 149 w 2658"/>
                    <a:gd name="T83" fmla="*/ 98 h 1505"/>
                    <a:gd name="T84" fmla="*/ 149 w 2658"/>
                    <a:gd name="T85" fmla="*/ 94 h 1505"/>
                    <a:gd name="T86" fmla="*/ 140 w 2658"/>
                    <a:gd name="T87" fmla="*/ 75 h 1505"/>
                    <a:gd name="T88" fmla="*/ 150 w 2658"/>
                    <a:gd name="T89" fmla="*/ 53 h 1505"/>
                    <a:gd name="T90" fmla="*/ 192 w 2658"/>
                    <a:gd name="T91" fmla="*/ 16 h 1505"/>
                    <a:gd name="T92" fmla="*/ 235 w 2658"/>
                    <a:gd name="T93" fmla="*/ 0 h 1505"/>
                    <a:gd name="T94" fmla="*/ 258 w 2658"/>
                    <a:gd name="T95" fmla="*/ 5 h 1505"/>
                    <a:gd name="T96" fmla="*/ 270 w 2658"/>
                    <a:gd name="T97" fmla="*/ 22 h 1505"/>
                    <a:gd name="T98" fmla="*/ 307 w 2658"/>
                    <a:gd name="T99" fmla="*/ 61 h 1505"/>
                    <a:gd name="T100" fmla="*/ 315 w 2658"/>
                    <a:gd name="T101" fmla="*/ 78 h 1505"/>
                    <a:gd name="T102" fmla="*/ 328 w 2658"/>
                    <a:gd name="T103" fmla="*/ 80 h 1505"/>
                    <a:gd name="T104" fmla="*/ 343 w 2658"/>
                    <a:gd name="T105" fmla="*/ 78 h 1505"/>
                    <a:gd name="T106" fmla="*/ 347 w 2658"/>
                    <a:gd name="T107" fmla="*/ 68 h 1505"/>
                    <a:gd name="T108" fmla="*/ 363 w 2658"/>
                    <a:gd name="T109" fmla="*/ 52 h 1505"/>
                    <a:gd name="T110" fmla="*/ 387 w 2658"/>
                    <a:gd name="T111" fmla="*/ 53 h 1505"/>
                    <a:gd name="T112" fmla="*/ 423 w 2658"/>
                    <a:gd name="T113" fmla="*/ 59 h 1505"/>
                    <a:gd name="T114" fmla="*/ 500 w 2658"/>
                    <a:gd name="T115" fmla="*/ 66 h 1505"/>
                    <a:gd name="T116" fmla="*/ 561 w 2658"/>
                    <a:gd name="T117" fmla="*/ 64 h 1505"/>
                    <a:gd name="T118" fmla="*/ 598 w 2658"/>
                    <a:gd name="T119" fmla="*/ 59 h 1505"/>
                    <a:gd name="T120" fmla="*/ 624 w 2658"/>
                    <a:gd name="T121" fmla="*/ 56 h 1505"/>
                    <a:gd name="T122" fmla="*/ 654 w 2658"/>
                    <a:gd name="T123" fmla="*/ 62 h 1505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2658"/>
                    <a:gd name="T187" fmla="*/ 0 h 1505"/>
                    <a:gd name="T188" fmla="*/ 2658 w 2658"/>
                    <a:gd name="T189" fmla="*/ 1505 h 1505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2658" h="1505">
                      <a:moveTo>
                        <a:pt x="2638" y="298"/>
                      </a:moveTo>
                      <a:lnTo>
                        <a:pt x="2638" y="302"/>
                      </a:lnTo>
                      <a:lnTo>
                        <a:pt x="2638" y="310"/>
                      </a:lnTo>
                      <a:lnTo>
                        <a:pt x="2638" y="322"/>
                      </a:lnTo>
                      <a:lnTo>
                        <a:pt x="2636" y="340"/>
                      </a:lnTo>
                      <a:lnTo>
                        <a:pt x="2632" y="358"/>
                      </a:lnTo>
                      <a:lnTo>
                        <a:pt x="2628" y="378"/>
                      </a:lnTo>
                      <a:lnTo>
                        <a:pt x="2620" y="398"/>
                      </a:lnTo>
                      <a:lnTo>
                        <a:pt x="2610" y="416"/>
                      </a:lnTo>
                      <a:lnTo>
                        <a:pt x="2604" y="425"/>
                      </a:lnTo>
                      <a:lnTo>
                        <a:pt x="2600" y="435"/>
                      </a:lnTo>
                      <a:lnTo>
                        <a:pt x="2594" y="463"/>
                      </a:lnTo>
                      <a:lnTo>
                        <a:pt x="2590" y="495"/>
                      </a:lnTo>
                      <a:lnTo>
                        <a:pt x="2588" y="531"/>
                      </a:lnTo>
                      <a:lnTo>
                        <a:pt x="2588" y="569"/>
                      </a:lnTo>
                      <a:lnTo>
                        <a:pt x="2590" y="607"/>
                      </a:lnTo>
                      <a:lnTo>
                        <a:pt x="2594" y="645"/>
                      </a:lnTo>
                      <a:lnTo>
                        <a:pt x="2598" y="681"/>
                      </a:lnTo>
                      <a:lnTo>
                        <a:pt x="2602" y="715"/>
                      </a:lnTo>
                      <a:lnTo>
                        <a:pt x="2602" y="751"/>
                      </a:lnTo>
                      <a:lnTo>
                        <a:pt x="2606" y="819"/>
                      </a:lnTo>
                      <a:lnTo>
                        <a:pt x="2608" y="851"/>
                      </a:lnTo>
                      <a:lnTo>
                        <a:pt x="2614" y="878"/>
                      </a:lnTo>
                      <a:lnTo>
                        <a:pt x="2622" y="904"/>
                      </a:lnTo>
                      <a:lnTo>
                        <a:pt x="2636" y="926"/>
                      </a:lnTo>
                      <a:lnTo>
                        <a:pt x="2648" y="946"/>
                      </a:lnTo>
                      <a:lnTo>
                        <a:pt x="2656" y="966"/>
                      </a:lnTo>
                      <a:lnTo>
                        <a:pt x="2658" y="982"/>
                      </a:lnTo>
                      <a:lnTo>
                        <a:pt x="2656" y="998"/>
                      </a:lnTo>
                      <a:lnTo>
                        <a:pt x="2650" y="1014"/>
                      </a:lnTo>
                      <a:lnTo>
                        <a:pt x="2640" y="1026"/>
                      </a:lnTo>
                      <a:lnTo>
                        <a:pt x="2628" y="1038"/>
                      </a:lnTo>
                      <a:lnTo>
                        <a:pt x="2610" y="1050"/>
                      </a:lnTo>
                      <a:lnTo>
                        <a:pt x="2592" y="1060"/>
                      </a:lnTo>
                      <a:lnTo>
                        <a:pt x="2576" y="1068"/>
                      </a:lnTo>
                      <a:lnTo>
                        <a:pt x="2554" y="1074"/>
                      </a:lnTo>
                      <a:lnTo>
                        <a:pt x="2542" y="1078"/>
                      </a:lnTo>
                      <a:lnTo>
                        <a:pt x="2526" y="1080"/>
                      </a:lnTo>
                      <a:lnTo>
                        <a:pt x="2508" y="1084"/>
                      </a:lnTo>
                      <a:lnTo>
                        <a:pt x="2486" y="1088"/>
                      </a:lnTo>
                      <a:lnTo>
                        <a:pt x="2460" y="1092"/>
                      </a:lnTo>
                      <a:lnTo>
                        <a:pt x="2430" y="1096"/>
                      </a:lnTo>
                      <a:lnTo>
                        <a:pt x="2396" y="1100"/>
                      </a:lnTo>
                      <a:lnTo>
                        <a:pt x="2356" y="1104"/>
                      </a:lnTo>
                      <a:lnTo>
                        <a:pt x="2311" y="1110"/>
                      </a:lnTo>
                      <a:lnTo>
                        <a:pt x="2259" y="1116"/>
                      </a:lnTo>
                      <a:lnTo>
                        <a:pt x="2235" y="1120"/>
                      </a:lnTo>
                      <a:lnTo>
                        <a:pt x="2207" y="1122"/>
                      </a:lnTo>
                      <a:lnTo>
                        <a:pt x="2177" y="1124"/>
                      </a:lnTo>
                      <a:lnTo>
                        <a:pt x="2145" y="1126"/>
                      </a:lnTo>
                      <a:lnTo>
                        <a:pt x="2075" y="1132"/>
                      </a:lnTo>
                      <a:lnTo>
                        <a:pt x="2003" y="1134"/>
                      </a:lnTo>
                      <a:lnTo>
                        <a:pt x="1929" y="1136"/>
                      </a:lnTo>
                      <a:lnTo>
                        <a:pt x="1859" y="1136"/>
                      </a:lnTo>
                      <a:lnTo>
                        <a:pt x="1827" y="1134"/>
                      </a:lnTo>
                      <a:lnTo>
                        <a:pt x="1795" y="1132"/>
                      </a:lnTo>
                      <a:lnTo>
                        <a:pt x="1765" y="1130"/>
                      </a:lnTo>
                      <a:lnTo>
                        <a:pt x="1739" y="1128"/>
                      </a:lnTo>
                      <a:lnTo>
                        <a:pt x="1697" y="1122"/>
                      </a:lnTo>
                      <a:lnTo>
                        <a:pt x="1653" y="1118"/>
                      </a:lnTo>
                      <a:lnTo>
                        <a:pt x="1611" y="1114"/>
                      </a:lnTo>
                      <a:lnTo>
                        <a:pt x="1567" y="1110"/>
                      </a:lnTo>
                      <a:lnTo>
                        <a:pt x="1527" y="1106"/>
                      </a:lnTo>
                      <a:lnTo>
                        <a:pt x="1491" y="1100"/>
                      </a:lnTo>
                      <a:lnTo>
                        <a:pt x="1459" y="1096"/>
                      </a:lnTo>
                      <a:lnTo>
                        <a:pt x="1433" y="1092"/>
                      </a:lnTo>
                      <a:lnTo>
                        <a:pt x="1413" y="1086"/>
                      </a:lnTo>
                      <a:lnTo>
                        <a:pt x="1395" y="1076"/>
                      </a:lnTo>
                      <a:lnTo>
                        <a:pt x="1383" y="1066"/>
                      </a:lnTo>
                      <a:lnTo>
                        <a:pt x="1375" y="1056"/>
                      </a:lnTo>
                      <a:lnTo>
                        <a:pt x="1369" y="1044"/>
                      </a:lnTo>
                      <a:lnTo>
                        <a:pt x="1367" y="1032"/>
                      </a:lnTo>
                      <a:lnTo>
                        <a:pt x="1369" y="1022"/>
                      </a:lnTo>
                      <a:lnTo>
                        <a:pt x="1371" y="1012"/>
                      </a:lnTo>
                      <a:lnTo>
                        <a:pt x="1379" y="990"/>
                      </a:lnTo>
                      <a:lnTo>
                        <a:pt x="1385" y="964"/>
                      </a:lnTo>
                      <a:lnTo>
                        <a:pt x="1391" y="936"/>
                      </a:lnTo>
                      <a:lnTo>
                        <a:pt x="1391" y="908"/>
                      </a:lnTo>
                      <a:lnTo>
                        <a:pt x="1391" y="880"/>
                      </a:lnTo>
                      <a:lnTo>
                        <a:pt x="1385" y="857"/>
                      </a:lnTo>
                      <a:lnTo>
                        <a:pt x="1373" y="837"/>
                      </a:lnTo>
                      <a:lnTo>
                        <a:pt x="1367" y="829"/>
                      </a:lnTo>
                      <a:lnTo>
                        <a:pt x="1357" y="823"/>
                      </a:lnTo>
                      <a:lnTo>
                        <a:pt x="1339" y="813"/>
                      </a:lnTo>
                      <a:lnTo>
                        <a:pt x="1321" y="805"/>
                      </a:lnTo>
                      <a:lnTo>
                        <a:pt x="1303" y="801"/>
                      </a:lnTo>
                      <a:lnTo>
                        <a:pt x="1285" y="797"/>
                      </a:lnTo>
                      <a:lnTo>
                        <a:pt x="1265" y="795"/>
                      </a:lnTo>
                      <a:lnTo>
                        <a:pt x="1243" y="797"/>
                      </a:lnTo>
                      <a:lnTo>
                        <a:pt x="1221" y="801"/>
                      </a:lnTo>
                      <a:lnTo>
                        <a:pt x="1195" y="807"/>
                      </a:lnTo>
                      <a:lnTo>
                        <a:pt x="1169" y="815"/>
                      </a:lnTo>
                      <a:lnTo>
                        <a:pt x="1145" y="825"/>
                      </a:lnTo>
                      <a:lnTo>
                        <a:pt x="1123" y="839"/>
                      </a:lnTo>
                      <a:lnTo>
                        <a:pt x="1101" y="855"/>
                      </a:lnTo>
                      <a:lnTo>
                        <a:pt x="1081" y="875"/>
                      </a:lnTo>
                      <a:lnTo>
                        <a:pt x="1065" y="898"/>
                      </a:lnTo>
                      <a:lnTo>
                        <a:pt x="1049" y="926"/>
                      </a:lnTo>
                      <a:lnTo>
                        <a:pt x="1037" y="960"/>
                      </a:lnTo>
                      <a:lnTo>
                        <a:pt x="1027" y="998"/>
                      </a:lnTo>
                      <a:lnTo>
                        <a:pt x="1019" y="1038"/>
                      </a:lnTo>
                      <a:lnTo>
                        <a:pt x="1005" y="1116"/>
                      </a:lnTo>
                      <a:lnTo>
                        <a:pt x="1001" y="1154"/>
                      </a:lnTo>
                      <a:lnTo>
                        <a:pt x="997" y="1190"/>
                      </a:lnTo>
                      <a:lnTo>
                        <a:pt x="995" y="1222"/>
                      </a:lnTo>
                      <a:lnTo>
                        <a:pt x="991" y="1252"/>
                      </a:lnTo>
                      <a:lnTo>
                        <a:pt x="989" y="1280"/>
                      </a:lnTo>
                      <a:lnTo>
                        <a:pt x="987" y="1310"/>
                      </a:lnTo>
                      <a:lnTo>
                        <a:pt x="983" y="1367"/>
                      </a:lnTo>
                      <a:lnTo>
                        <a:pt x="979" y="1395"/>
                      </a:lnTo>
                      <a:lnTo>
                        <a:pt x="973" y="1421"/>
                      </a:lnTo>
                      <a:lnTo>
                        <a:pt x="965" y="1443"/>
                      </a:lnTo>
                      <a:lnTo>
                        <a:pt x="951" y="1459"/>
                      </a:lnTo>
                      <a:lnTo>
                        <a:pt x="935" y="1473"/>
                      </a:lnTo>
                      <a:lnTo>
                        <a:pt x="913" y="1485"/>
                      </a:lnTo>
                      <a:lnTo>
                        <a:pt x="891" y="1497"/>
                      </a:lnTo>
                      <a:lnTo>
                        <a:pt x="863" y="1503"/>
                      </a:lnTo>
                      <a:lnTo>
                        <a:pt x="833" y="1505"/>
                      </a:lnTo>
                      <a:lnTo>
                        <a:pt x="815" y="1503"/>
                      </a:lnTo>
                      <a:lnTo>
                        <a:pt x="797" y="1499"/>
                      </a:lnTo>
                      <a:lnTo>
                        <a:pt x="779" y="1493"/>
                      </a:lnTo>
                      <a:lnTo>
                        <a:pt x="762" y="1485"/>
                      </a:lnTo>
                      <a:lnTo>
                        <a:pt x="742" y="1475"/>
                      </a:lnTo>
                      <a:lnTo>
                        <a:pt x="720" y="1461"/>
                      </a:lnTo>
                      <a:lnTo>
                        <a:pt x="700" y="1445"/>
                      </a:lnTo>
                      <a:lnTo>
                        <a:pt x="686" y="1429"/>
                      </a:lnTo>
                      <a:lnTo>
                        <a:pt x="674" y="1413"/>
                      </a:lnTo>
                      <a:lnTo>
                        <a:pt x="664" y="1395"/>
                      </a:lnTo>
                      <a:lnTo>
                        <a:pt x="658" y="1377"/>
                      </a:lnTo>
                      <a:lnTo>
                        <a:pt x="654" y="1361"/>
                      </a:lnTo>
                      <a:lnTo>
                        <a:pt x="652" y="1330"/>
                      </a:lnTo>
                      <a:lnTo>
                        <a:pt x="654" y="1300"/>
                      </a:lnTo>
                      <a:lnTo>
                        <a:pt x="658" y="1278"/>
                      </a:lnTo>
                      <a:lnTo>
                        <a:pt x="662" y="1268"/>
                      </a:lnTo>
                      <a:lnTo>
                        <a:pt x="664" y="1262"/>
                      </a:lnTo>
                      <a:lnTo>
                        <a:pt x="666" y="1258"/>
                      </a:lnTo>
                      <a:lnTo>
                        <a:pt x="666" y="1256"/>
                      </a:lnTo>
                      <a:lnTo>
                        <a:pt x="494" y="1166"/>
                      </a:lnTo>
                      <a:lnTo>
                        <a:pt x="490" y="1166"/>
                      </a:lnTo>
                      <a:lnTo>
                        <a:pt x="480" y="1168"/>
                      </a:lnTo>
                      <a:lnTo>
                        <a:pt x="466" y="1172"/>
                      </a:lnTo>
                      <a:lnTo>
                        <a:pt x="446" y="1176"/>
                      </a:lnTo>
                      <a:lnTo>
                        <a:pt x="422" y="1182"/>
                      </a:lnTo>
                      <a:lnTo>
                        <a:pt x="398" y="1188"/>
                      </a:lnTo>
                      <a:lnTo>
                        <a:pt x="344" y="1206"/>
                      </a:lnTo>
                      <a:lnTo>
                        <a:pt x="332" y="1212"/>
                      </a:lnTo>
                      <a:lnTo>
                        <a:pt x="322" y="1218"/>
                      </a:lnTo>
                      <a:lnTo>
                        <a:pt x="304" y="1236"/>
                      </a:lnTo>
                      <a:lnTo>
                        <a:pt x="292" y="1256"/>
                      </a:lnTo>
                      <a:lnTo>
                        <a:pt x="278" y="1274"/>
                      </a:lnTo>
                      <a:lnTo>
                        <a:pt x="264" y="1290"/>
                      </a:lnTo>
                      <a:lnTo>
                        <a:pt x="244" y="1300"/>
                      </a:lnTo>
                      <a:lnTo>
                        <a:pt x="232" y="1304"/>
                      </a:lnTo>
                      <a:lnTo>
                        <a:pt x="218" y="1304"/>
                      </a:lnTo>
                      <a:lnTo>
                        <a:pt x="202" y="1302"/>
                      </a:lnTo>
                      <a:lnTo>
                        <a:pt x="182" y="1296"/>
                      </a:lnTo>
                      <a:lnTo>
                        <a:pt x="162" y="1290"/>
                      </a:lnTo>
                      <a:lnTo>
                        <a:pt x="144" y="1280"/>
                      </a:lnTo>
                      <a:lnTo>
                        <a:pt x="108" y="1260"/>
                      </a:lnTo>
                      <a:lnTo>
                        <a:pt x="80" y="1234"/>
                      </a:lnTo>
                      <a:lnTo>
                        <a:pt x="54" y="1210"/>
                      </a:lnTo>
                      <a:lnTo>
                        <a:pt x="36" y="1186"/>
                      </a:lnTo>
                      <a:lnTo>
                        <a:pt x="22" y="1166"/>
                      </a:lnTo>
                      <a:lnTo>
                        <a:pt x="16" y="1158"/>
                      </a:lnTo>
                      <a:lnTo>
                        <a:pt x="12" y="1152"/>
                      </a:lnTo>
                      <a:lnTo>
                        <a:pt x="10" y="1148"/>
                      </a:lnTo>
                      <a:lnTo>
                        <a:pt x="10" y="1146"/>
                      </a:lnTo>
                      <a:lnTo>
                        <a:pt x="10" y="1144"/>
                      </a:lnTo>
                      <a:lnTo>
                        <a:pt x="8" y="1134"/>
                      </a:lnTo>
                      <a:lnTo>
                        <a:pt x="8" y="1120"/>
                      </a:lnTo>
                      <a:lnTo>
                        <a:pt x="6" y="1102"/>
                      </a:lnTo>
                      <a:lnTo>
                        <a:pt x="4" y="1080"/>
                      </a:lnTo>
                      <a:lnTo>
                        <a:pt x="2" y="1056"/>
                      </a:lnTo>
                      <a:lnTo>
                        <a:pt x="0" y="1026"/>
                      </a:lnTo>
                      <a:lnTo>
                        <a:pt x="0" y="996"/>
                      </a:lnTo>
                      <a:lnTo>
                        <a:pt x="0" y="930"/>
                      </a:lnTo>
                      <a:lnTo>
                        <a:pt x="2" y="861"/>
                      </a:lnTo>
                      <a:lnTo>
                        <a:pt x="12" y="795"/>
                      </a:lnTo>
                      <a:lnTo>
                        <a:pt x="18" y="763"/>
                      </a:lnTo>
                      <a:lnTo>
                        <a:pt x="26" y="733"/>
                      </a:lnTo>
                      <a:lnTo>
                        <a:pt x="36" y="707"/>
                      </a:lnTo>
                      <a:lnTo>
                        <a:pt x="46" y="683"/>
                      </a:lnTo>
                      <a:lnTo>
                        <a:pt x="56" y="663"/>
                      </a:lnTo>
                      <a:lnTo>
                        <a:pt x="66" y="649"/>
                      </a:lnTo>
                      <a:lnTo>
                        <a:pt x="76" y="635"/>
                      </a:lnTo>
                      <a:lnTo>
                        <a:pt x="88" y="625"/>
                      </a:lnTo>
                      <a:lnTo>
                        <a:pt x="98" y="617"/>
                      </a:lnTo>
                      <a:lnTo>
                        <a:pt x="110" y="613"/>
                      </a:lnTo>
                      <a:lnTo>
                        <a:pt x="132" y="605"/>
                      </a:lnTo>
                      <a:lnTo>
                        <a:pt x="154" y="601"/>
                      </a:lnTo>
                      <a:lnTo>
                        <a:pt x="174" y="599"/>
                      </a:lnTo>
                      <a:lnTo>
                        <a:pt x="194" y="593"/>
                      </a:lnTo>
                      <a:lnTo>
                        <a:pt x="206" y="589"/>
                      </a:lnTo>
                      <a:lnTo>
                        <a:pt x="224" y="583"/>
                      </a:lnTo>
                      <a:lnTo>
                        <a:pt x="246" y="575"/>
                      </a:lnTo>
                      <a:lnTo>
                        <a:pt x="270" y="567"/>
                      </a:lnTo>
                      <a:lnTo>
                        <a:pt x="298" y="557"/>
                      </a:lnTo>
                      <a:lnTo>
                        <a:pt x="328" y="547"/>
                      </a:lnTo>
                      <a:lnTo>
                        <a:pt x="392" y="525"/>
                      </a:lnTo>
                      <a:lnTo>
                        <a:pt x="452" y="501"/>
                      </a:lnTo>
                      <a:lnTo>
                        <a:pt x="480" y="489"/>
                      </a:lnTo>
                      <a:lnTo>
                        <a:pt x="506" y="477"/>
                      </a:lnTo>
                      <a:lnTo>
                        <a:pt x="528" y="465"/>
                      </a:lnTo>
                      <a:lnTo>
                        <a:pt x="546" y="455"/>
                      </a:lnTo>
                      <a:lnTo>
                        <a:pt x="560" y="445"/>
                      </a:lnTo>
                      <a:lnTo>
                        <a:pt x="566" y="435"/>
                      </a:lnTo>
                      <a:lnTo>
                        <a:pt x="574" y="420"/>
                      </a:lnTo>
                      <a:lnTo>
                        <a:pt x="580" y="408"/>
                      </a:lnTo>
                      <a:lnTo>
                        <a:pt x="588" y="398"/>
                      </a:lnTo>
                      <a:lnTo>
                        <a:pt x="594" y="392"/>
                      </a:lnTo>
                      <a:lnTo>
                        <a:pt x="598" y="388"/>
                      </a:lnTo>
                      <a:lnTo>
                        <a:pt x="602" y="384"/>
                      </a:lnTo>
                      <a:lnTo>
                        <a:pt x="606" y="382"/>
                      </a:lnTo>
                      <a:lnTo>
                        <a:pt x="604" y="380"/>
                      </a:lnTo>
                      <a:lnTo>
                        <a:pt x="596" y="376"/>
                      </a:lnTo>
                      <a:lnTo>
                        <a:pt x="584" y="366"/>
                      </a:lnTo>
                      <a:lnTo>
                        <a:pt x="574" y="356"/>
                      </a:lnTo>
                      <a:lnTo>
                        <a:pt x="564" y="340"/>
                      </a:lnTo>
                      <a:lnTo>
                        <a:pt x="558" y="322"/>
                      </a:lnTo>
                      <a:lnTo>
                        <a:pt x="558" y="300"/>
                      </a:lnTo>
                      <a:lnTo>
                        <a:pt x="560" y="288"/>
                      </a:lnTo>
                      <a:lnTo>
                        <a:pt x="564" y="274"/>
                      </a:lnTo>
                      <a:lnTo>
                        <a:pt x="570" y="260"/>
                      </a:lnTo>
                      <a:lnTo>
                        <a:pt x="578" y="246"/>
                      </a:lnTo>
                      <a:lnTo>
                        <a:pt x="600" y="214"/>
                      </a:lnTo>
                      <a:lnTo>
                        <a:pt x="628" y="180"/>
                      </a:lnTo>
                      <a:lnTo>
                        <a:pt x="660" y="146"/>
                      </a:lnTo>
                      <a:lnTo>
                        <a:pt x="696" y="116"/>
                      </a:lnTo>
                      <a:lnTo>
                        <a:pt x="732" y="86"/>
                      </a:lnTo>
                      <a:lnTo>
                        <a:pt x="768" y="64"/>
                      </a:lnTo>
                      <a:lnTo>
                        <a:pt x="803" y="46"/>
                      </a:lnTo>
                      <a:lnTo>
                        <a:pt x="837" y="32"/>
                      </a:lnTo>
                      <a:lnTo>
                        <a:pt x="873" y="20"/>
                      </a:lnTo>
                      <a:lnTo>
                        <a:pt x="907" y="8"/>
                      </a:lnTo>
                      <a:lnTo>
                        <a:pt x="941" y="2"/>
                      </a:lnTo>
                      <a:lnTo>
                        <a:pt x="971" y="0"/>
                      </a:lnTo>
                      <a:lnTo>
                        <a:pt x="997" y="2"/>
                      </a:lnTo>
                      <a:lnTo>
                        <a:pt x="1009" y="8"/>
                      </a:lnTo>
                      <a:lnTo>
                        <a:pt x="1019" y="14"/>
                      </a:lnTo>
                      <a:lnTo>
                        <a:pt x="1029" y="22"/>
                      </a:lnTo>
                      <a:lnTo>
                        <a:pt x="1035" y="32"/>
                      </a:lnTo>
                      <a:lnTo>
                        <a:pt x="1043" y="44"/>
                      </a:lnTo>
                      <a:lnTo>
                        <a:pt x="1051" y="58"/>
                      </a:lnTo>
                      <a:lnTo>
                        <a:pt x="1065" y="72"/>
                      </a:lnTo>
                      <a:lnTo>
                        <a:pt x="1079" y="88"/>
                      </a:lnTo>
                      <a:lnTo>
                        <a:pt x="1111" y="122"/>
                      </a:lnTo>
                      <a:lnTo>
                        <a:pt x="1145" y="156"/>
                      </a:lnTo>
                      <a:lnTo>
                        <a:pt x="1181" y="192"/>
                      </a:lnTo>
                      <a:lnTo>
                        <a:pt x="1211" y="226"/>
                      </a:lnTo>
                      <a:lnTo>
                        <a:pt x="1225" y="244"/>
                      </a:lnTo>
                      <a:lnTo>
                        <a:pt x="1237" y="260"/>
                      </a:lnTo>
                      <a:lnTo>
                        <a:pt x="1245" y="276"/>
                      </a:lnTo>
                      <a:lnTo>
                        <a:pt x="1251" y="292"/>
                      </a:lnTo>
                      <a:lnTo>
                        <a:pt x="1255" y="304"/>
                      </a:lnTo>
                      <a:lnTo>
                        <a:pt x="1257" y="312"/>
                      </a:lnTo>
                      <a:lnTo>
                        <a:pt x="1261" y="318"/>
                      </a:lnTo>
                      <a:lnTo>
                        <a:pt x="1267" y="322"/>
                      </a:lnTo>
                      <a:lnTo>
                        <a:pt x="1277" y="324"/>
                      </a:lnTo>
                      <a:lnTo>
                        <a:pt x="1291" y="324"/>
                      </a:lnTo>
                      <a:lnTo>
                        <a:pt x="1311" y="322"/>
                      </a:lnTo>
                      <a:lnTo>
                        <a:pt x="1323" y="320"/>
                      </a:lnTo>
                      <a:lnTo>
                        <a:pt x="1337" y="318"/>
                      </a:lnTo>
                      <a:lnTo>
                        <a:pt x="1353" y="316"/>
                      </a:lnTo>
                      <a:lnTo>
                        <a:pt x="1365" y="314"/>
                      </a:lnTo>
                      <a:lnTo>
                        <a:pt x="1373" y="312"/>
                      </a:lnTo>
                      <a:lnTo>
                        <a:pt x="1381" y="308"/>
                      </a:lnTo>
                      <a:lnTo>
                        <a:pt x="1385" y="302"/>
                      </a:lnTo>
                      <a:lnTo>
                        <a:pt x="1389" y="294"/>
                      </a:lnTo>
                      <a:lnTo>
                        <a:pt x="1391" y="284"/>
                      </a:lnTo>
                      <a:lnTo>
                        <a:pt x="1391" y="272"/>
                      </a:lnTo>
                      <a:lnTo>
                        <a:pt x="1395" y="258"/>
                      </a:lnTo>
                      <a:lnTo>
                        <a:pt x="1403" y="244"/>
                      </a:lnTo>
                      <a:lnTo>
                        <a:pt x="1417" y="230"/>
                      </a:lnTo>
                      <a:lnTo>
                        <a:pt x="1435" y="218"/>
                      </a:lnTo>
                      <a:lnTo>
                        <a:pt x="1455" y="210"/>
                      </a:lnTo>
                      <a:lnTo>
                        <a:pt x="1477" y="204"/>
                      </a:lnTo>
                      <a:lnTo>
                        <a:pt x="1499" y="202"/>
                      </a:lnTo>
                      <a:lnTo>
                        <a:pt x="1521" y="206"/>
                      </a:lnTo>
                      <a:lnTo>
                        <a:pt x="1533" y="210"/>
                      </a:lnTo>
                      <a:lnTo>
                        <a:pt x="1551" y="214"/>
                      </a:lnTo>
                      <a:lnTo>
                        <a:pt x="1573" y="218"/>
                      </a:lnTo>
                      <a:lnTo>
                        <a:pt x="1599" y="222"/>
                      </a:lnTo>
                      <a:lnTo>
                        <a:pt x="1627" y="228"/>
                      </a:lnTo>
                      <a:lnTo>
                        <a:pt x="1659" y="232"/>
                      </a:lnTo>
                      <a:lnTo>
                        <a:pt x="1693" y="238"/>
                      </a:lnTo>
                      <a:lnTo>
                        <a:pt x="1731" y="242"/>
                      </a:lnTo>
                      <a:lnTo>
                        <a:pt x="1809" y="250"/>
                      </a:lnTo>
                      <a:lnTo>
                        <a:pt x="1887" y="258"/>
                      </a:lnTo>
                      <a:lnTo>
                        <a:pt x="1967" y="262"/>
                      </a:lnTo>
                      <a:lnTo>
                        <a:pt x="2003" y="264"/>
                      </a:lnTo>
                      <a:lnTo>
                        <a:pt x="2039" y="264"/>
                      </a:lnTo>
                      <a:lnTo>
                        <a:pt x="2099" y="264"/>
                      </a:lnTo>
                      <a:lnTo>
                        <a:pt x="2151" y="262"/>
                      </a:lnTo>
                      <a:lnTo>
                        <a:pt x="2199" y="260"/>
                      </a:lnTo>
                      <a:lnTo>
                        <a:pt x="2241" y="258"/>
                      </a:lnTo>
                      <a:lnTo>
                        <a:pt x="2279" y="254"/>
                      </a:lnTo>
                      <a:lnTo>
                        <a:pt x="2313" y="250"/>
                      </a:lnTo>
                      <a:lnTo>
                        <a:pt x="2343" y="246"/>
                      </a:lnTo>
                      <a:lnTo>
                        <a:pt x="2368" y="242"/>
                      </a:lnTo>
                      <a:lnTo>
                        <a:pt x="2392" y="238"/>
                      </a:lnTo>
                      <a:lnTo>
                        <a:pt x="2412" y="234"/>
                      </a:lnTo>
                      <a:lnTo>
                        <a:pt x="2430" y="232"/>
                      </a:lnTo>
                      <a:lnTo>
                        <a:pt x="2446" y="228"/>
                      </a:lnTo>
                      <a:lnTo>
                        <a:pt x="2472" y="226"/>
                      </a:lnTo>
                      <a:lnTo>
                        <a:pt x="2496" y="226"/>
                      </a:lnTo>
                      <a:lnTo>
                        <a:pt x="2526" y="230"/>
                      </a:lnTo>
                      <a:lnTo>
                        <a:pt x="2552" y="234"/>
                      </a:lnTo>
                      <a:lnTo>
                        <a:pt x="2576" y="238"/>
                      </a:lnTo>
                      <a:lnTo>
                        <a:pt x="2598" y="242"/>
                      </a:lnTo>
                      <a:lnTo>
                        <a:pt x="2614" y="250"/>
                      </a:lnTo>
                      <a:lnTo>
                        <a:pt x="2628" y="262"/>
                      </a:lnTo>
                      <a:lnTo>
                        <a:pt x="2636" y="278"/>
                      </a:lnTo>
                      <a:lnTo>
                        <a:pt x="2638" y="298"/>
                      </a:lnTo>
                    </a:path>
                  </a:pathLst>
                </a:custGeom>
                <a:noFill/>
                <a:ln w="12700">
                  <a:solidFill>
                    <a:srgbClr val="F7E6D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11" name="Group 248"/>
              <p:cNvGrpSpPr>
                <a:grpSpLocks/>
              </p:cNvGrpSpPr>
              <p:nvPr/>
            </p:nvGrpSpPr>
            <p:grpSpPr bwMode="auto">
              <a:xfrm>
                <a:off x="4442" y="2469"/>
                <a:ext cx="291" cy="341"/>
                <a:chOff x="4442" y="2469"/>
                <a:chExt cx="291" cy="341"/>
              </a:xfrm>
            </p:grpSpPr>
            <p:sp>
              <p:nvSpPr>
                <p:cNvPr id="141" name="Freeform 249"/>
                <p:cNvSpPr>
                  <a:spLocks/>
                </p:cNvSpPr>
                <p:nvPr/>
              </p:nvSpPr>
              <p:spPr bwMode="auto">
                <a:xfrm>
                  <a:off x="4442" y="2469"/>
                  <a:ext cx="291" cy="341"/>
                </a:xfrm>
                <a:custGeom>
                  <a:avLst/>
                  <a:gdLst>
                    <a:gd name="T0" fmla="*/ 146 w 581"/>
                    <a:gd name="T1" fmla="*/ 146 h 680"/>
                    <a:gd name="T2" fmla="*/ 145 w 581"/>
                    <a:gd name="T3" fmla="*/ 148 h 680"/>
                    <a:gd name="T4" fmla="*/ 142 w 581"/>
                    <a:gd name="T5" fmla="*/ 152 h 680"/>
                    <a:gd name="T6" fmla="*/ 136 w 581"/>
                    <a:gd name="T7" fmla="*/ 156 h 680"/>
                    <a:gd name="T8" fmla="*/ 126 w 581"/>
                    <a:gd name="T9" fmla="*/ 161 h 680"/>
                    <a:gd name="T10" fmla="*/ 111 w 581"/>
                    <a:gd name="T11" fmla="*/ 166 h 680"/>
                    <a:gd name="T12" fmla="*/ 89 w 581"/>
                    <a:gd name="T13" fmla="*/ 169 h 680"/>
                    <a:gd name="T14" fmla="*/ 76 w 581"/>
                    <a:gd name="T15" fmla="*/ 171 h 680"/>
                    <a:gd name="T16" fmla="*/ 60 w 581"/>
                    <a:gd name="T17" fmla="*/ 171 h 680"/>
                    <a:gd name="T18" fmla="*/ 42 w 581"/>
                    <a:gd name="T19" fmla="*/ 171 h 680"/>
                    <a:gd name="T20" fmla="*/ 26 w 581"/>
                    <a:gd name="T21" fmla="*/ 171 h 680"/>
                    <a:gd name="T22" fmla="*/ 14 w 581"/>
                    <a:gd name="T23" fmla="*/ 170 h 680"/>
                    <a:gd name="T24" fmla="*/ 6 w 581"/>
                    <a:gd name="T25" fmla="*/ 169 h 680"/>
                    <a:gd name="T26" fmla="*/ 1 w 581"/>
                    <a:gd name="T27" fmla="*/ 168 h 680"/>
                    <a:gd name="T28" fmla="*/ 0 w 581"/>
                    <a:gd name="T29" fmla="*/ 168 h 680"/>
                    <a:gd name="T30" fmla="*/ 2 w 581"/>
                    <a:gd name="T31" fmla="*/ 167 h 680"/>
                    <a:gd name="T32" fmla="*/ 5 w 581"/>
                    <a:gd name="T33" fmla="*/ 167 h 680"/>
                    <a:gd name="T34" fmla="*/ 17 w 581"/>
                    <a:gd name="T35" fmla="*/ 166 h 680"/>
                    <a:gd name="T36" fmla="*/ 32 w 581"/>
                    <a:gd name="T37" fmla="*/ 165 h 680"/>
                    <a:gd name="T38" fmla="*/ 47 w 581"/>
                    <a:gd name="T39" fmla="*/ 164 h 680"/>
                    <a:gd name="T40" fmla="*/ 55 w 581"/>
                    <a:gd name="T41" fmla="*/ 163 h 680"/>
                    <a:gd name="T42" fmla="*/ 58 w 581"/>
                    <a:gd name="T43" fmla="*/ 163 h 680"/>
                    <a:gd name="T44" fmla="*/ 60 w 581"/>
                    <a:gd name="T45" fmla="*/ 162 h 680"/>
                    <a:gd name="T46" fmla="*/ 65 w 581"/>
                    <a:gd name="T47" fmla="*/ 160 h 680"/>
                    <a:gd name="T48" fmla="*/ 75 w 581"/>
                    <a:gd name="T49" fmla="*/ 157 h 680"/>
                    <a:gd name="T50" fmla="*/ 92 w 581"/>
                    <a:gd name="T51" fmla="*/ 151 h 680"/>
                    <a:gd name="T52" fmla="*/ 103 w 581"/>
                    <a:gd name="T53" fmla="*/ 145 h 680"/>
                    <a:gd name="T54" fmla="*/ 109 w 581"/>
                    <a:gd name="T55" fmla="*/ 139 h 680"/>
                    <a:gd name="T56" fmla="*/ 113 w 581"/>
                    <a:gd name="T57" fmla="*/ 127 h 680"/>
                    <a:gd name="T58" fmla="*/ 116 w 581"/>
                    <a:gd name="T59" fmla="*/ 106 h 680"/>
                    <a:gd name="T60" fmla="*/ 117 w 581"/>
                    <a:gd name="T61" fmla="*/ 74 h 680"/>
                    <a:gd name="T62" fmla="*/ 116 w 581"/>
                    <a:gd name="T63" fmla="*/ 53 h 680"/>
                    <a:gd name="T64" fmla="*/ 114 w 581"/>
                    <a:gd name="T65" fmla="*/ 34 h 680"/>
                    <a:gd name="T66" fmla="*/ 112 w 581"/>
                    <a:gd name="T67" fmla="*/ 19 h 680"/>
                    <a:gd name="T68" fmla="*/ 111 w 581"/>
                    <a:gd name="T69" fmla="*/ 10 h 680"/>
                    <a:gd name="T70" fmla="*/ 110 w 581"/>
                    <a:gd name="T71" fmla="*/ 8 h 680"/>
                    <a:gd name="T72" fmla="*/ 110 w 581"/>
                    <a:gd name="T73" fmla="*/ 6 h 680"/>
                    <a:gd name="T74" fmla="*/ 112 w 581"/>
                    <a:gd name="T75" fmla="*/ 3 h 680"/>
                    <a:gd name="T76" fmla="*/ 118 w 581"/>
                    <a:gd name="T77" fmla="*/ 0 h 680"/>
                    <a:gd name="T78" fmla="*/ 123 w 581"/>
                    <a:gd name="T79" fmla="*/ 1 h 680"/>
                    <a:gd name="T80" fmla="*/ 129 w 581"/>
                    <a:gd name="T81" fmla="*/ 2 h 680"/>
                    <a:gd name="T82" fmla="*/ 138 w 581"/>
                    <a:gd name="T83" fmla="*/ 3 h 680"/>
                    <a:gd name="T84" fmla="*/ 143 w 581"/>
                    <a:gd name="T85" fmla="*/ 2 h 680"/>
                    <a:gd name="T86" fmla="*/ 144 w 581"/>
                    <a:gd name="T87" fmla="*/ 2 h 680"/>
                    <a:gd name="T88" fmla="*/ 143 w 581"/>
                    <a:gd name="T89" fmla="*/ 5 h 680"/>
                    <a:gd name="T90" fmla="*/ 141 w 581"/>
                    <a:gd name="T91" fmla="*/ 13 h 680"/>
                    <a:gd name="T92" fmla="*/ 137 w 581"/>
                    <a:gd name="T93" fmla="*/ 23 h 680"/>
                    <a:gd name="T94" fmla="*/ 134 w 581"/>
                    <a:gd name="T95" fmla="*/ 32 h 680"/>
                    <a:gd name="T96" fmla="*/ 134 w 581"/>
                    <a:gd name="T97" fmla="*/ 38 h 680"/>
                    <a:gd name="T98" fmla="*/ 134 w 581"/>
                    <a:gd name="T99" fmla="*/ 49 h 680"/>
                    <a:gd name="T100" fmla="*/ 135 w 581"/>
                    <a:gd name="T101" fmla="*/ 62 h 680"/>
                    <a:gd name="T102" fmla="*/ 137 w 581"/>
                    <a:gd name="T103" fmla="*/ 92 h 680"/>
                    <a:gd name="T104" fmla="*/ 138 w 581"/>
                    <a:gd name="T105" fmla="*/ 106 h 680"/>
                    <a:gd name="T106" fmla="*/ 139 w 581"/>
                    <a:gd name="T107" fmla="*/ 117 h 680"/>
                    <a:gd name="T108" fmla="*/ 139 w 581"/>
                    <a:gd name="T109" fmla="*/ 124 h 680"/>
                    <a:gd name="T110" fmla="*/ 140 w 581"/>
                    <a:gd name="T111" fmla="*/ 132 h 680"/>
                    <a:gd name="T112" fmla="*/ 142 w 581"/>
                    <a:gd name="T113" fmla="*/ 139 h 680"/>
                    <a:gd name="T114" fmla="*/ 145 w 581"/>
                    <a:gd name="T115" fmla="*/ 143 h 680"/>
                    <a:gd name="T116" fmla="*/ 146 w 581"/>
                    <a:gd name="T117" fmla="*/ 145 h 680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581"/>
                    <a:gd name="T178" fmla="*/ 0 h 680"/>
                    <a:gd name="T179" fmla="*/ 581 w 581"/>
                    <a:gd name="T180" fmla="*/ 680 h 680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581" h="680">
                      <a:moveTo>
                        <a:pt x="581" y="578"/>
                      </a:moveTo>
                      <a:lnTo>
                        <a:pt x="581" y="580"/>
                      </a:lnTo>
                      <a:lnTo>
                        <a:pt x="579" y="582"/>
                      </a:lnTo>
                      <a:lnTo>
                        <a:pt x="577" y="588"/>
                      </a:lnTo>
                      <a:lnTo>
                        <a:pt x="573" y="596"/>
                      </a:lnTo>
                      <a:lnTo>
                        <a:pt x="567" y="604"/>
                      </a:lnTo>
                      <a:lnTo>
                        <a:pt x="557" y="612"/>
                      </a:lnTo>
                      <a:lnTo>
                        <a:pt x="543" y="622"/>
                      </a:lnTo>
                      <a:lnTo>
                        <a:pt x="525" y="632"/>
                      </a:lnTo>
                      <a:lnTo>
                        <a:pt x="503" y="642"/>
                      </a:lnTo>
                      <a:lnTo>
                        <a:pt x="475" y="652"/>
                      </a:lnTo>
                      <a:lnTo>
                        <a:pt x="443" y="660"/>
                      </a:lnTo>
                      <a:lnTo>
                        <a:pt x="403" y="668"/>
                      </a:lnTo>
                      <a:lnTo>
                        <a:pt x="355" y="674"/>
                      </a:lnTo>
                      <a:lnTo>
                        <a:pt x="329" y="676"/>
                      </a:lnTo>
                      <a:lnTo>
                        <a:pt x="301" y="678"/>
                      </a:lnTo>
                      <a:lnTo>
                        <a:pt x="272" y="680"/>
                      </a:lnTo>
                      <a:lnTo>
                        <a:pt x="240" y="680"/>
                      </a:lnTo>
                      <a:lnTo>
                        <a:pt x="204" y="680"/>
                      </a:lnTo>
                      <a:lnTo>
                        <a:pt x="168" y="680"/>
                      </a:lnTo>
                      <a:lnTo>
                        <a:pt x="132" y="678"/>
                      </a:lnTo>
                      <a:lnTo>
                        <a:pt x="102" y="678"/>
                      </a:lnTo>
                      <a:lnTo>
                        <a:pt x="76" y="676"/>
                      </a:lnTo>
                      <a:lnTo>
                        <a:pt x="54" y="676"/>
                      </a:lnTo>
                      <a:lnTo>
                        <a:pt x="36" y="674"/>
                      </a:lnTo>
                      <a:lnTo>
                        <a:pt x="22" y="672"/>
                      </a:lnTo>
                      <a:lnTo>
                        <a:pt x="12" y="672"/>
                      </a:lnTo>
                      <a:lnTo>
                        <a:pt x="4" y="670"/>
                      </a:lnTo>
                      <a:lnTo>
                        <a:pt x="0" y="670"/>
                      </a:lnTo>
                      <a:lnTo>
                        <a:pt x="0" y="668"/>
                      </a:lnTo>
                      <a:lnTo>
                        <a:pt x="2" y="668"/>
                      </a:lnTo>
                      <a:lnTo>
                        <a:pt x="6" y="666"/>
                      </a:lnTo>
                      <a:lnTo>
                        <a:pt x="12" y="666"/>
                      </a:lnTo>
                      <a:lnTo>
                        <a:pt x="20" y="664"/>
                      </a:lnTo>
                      <a:lnTo>
                        <a:pt x="42" y="664"/>
                      </a:lnTo>
                      <a:lnTo>
                        <a:pt x="68" y="662"/>
                      </a:lnTo>
                      <a:lnTo>
                        <a:pt x="96" y="660"/>
                      </a:lnTo>
                      <a:lnTo>
                        <a:pt x="128" y="658"/>
                      </a:lnTo>
                      <a:lnTo>
                        <a:pt x="158" y="656"/>
                      </a:lnTo>
                      <a:lnTo>
                        <a:pt x="186" y="654"/>
                      </a:lnTo>
                      <a:lnTo>
                        <a:pt x="208" y="650"/>
                      </a:lnTo>
                      <a:lnTo>
                        <a:pt x="218" y="650"/>
                      </a:lnTo>
                      <a:lnTo>
                        <a:pt x="226" y="648"/>
                      </a:lnTo>
                      <a:lnTo>
                        <a:pt x="230" y="648"/>
                      </a:lnTo>
                      <a:lnTo>
                        <a:pt x="234" y="646"/>
                      </a:lnTo>
                      <a:lnTo>
                        <a:pt x="240" y="644"/>
                      </a:lnTo>
                      <a:lnTo>
                        <a:pt x="248" y="642"/>
                      </a:lnTo>
                      <a:lnTo>
                        <a:pt x="258" y="638"/>
                      </a:lnTo>
                      <a:lnTo>
                        <a:pt x="270" y="634"/>
                      </a:lnTo>
                      <a:lnTo>
                        <a:pt x="300" y="626"/>
                      </a:lnTo>
                      <a:lnTo>
                        <a:pt x="333" y="616"/>
                      </a:lnTo>
                      <a:lnTo>
                        <a:pt x="367" y="602"/>
                      </a:lnTo>
                      <a:lnTo>
                        <a:pt x="399" y="586"/>
                      </a:lnTo>
                      <a:lnTo>
                        <a:pt x="411" y="576"/>
                      </a:lnTo>
                      <a:lnTo>
                        <a:pt x="423" y="566"/>
                      </a:lnTo>
                      <a:lnTo>
                        <a:pt x="433" y="554"/>
                      </a:lnTo>
                      <a:lnTo>
                        <a:pt x="439" y="540"/>
                      </a:lnTo>
                      <a:lnTo>
                        <a:pt x="449" y="505"/>
                      </a:lnTo>
                      <a:lnTo>
                        <a:pt x="457" y="465"/>
                      </a:lnTo>
                      <a:lnTo>
                        <a:pt x="461" y="423"/>
                      </a:lnTo>
                      <a:lnTo>
                        <a:pt x="465" y="381"/>
                      </a:lnTo>
                      <a:lnTo>
                        <a:pt x="465" y="293"/>
                      </a:lnTo>
                      <a:lnTo>
                        <a:pt x="463" y="249"/>
                      </a:lnTo>
                      <a:lnTo>
                        <a:pt x="461" y="209"/>
                      </a:lnTo>
                      <a:lnTo>
                        <a:pt x="457" y="169"/>
                      </a:lnTo>
                      <a:lnTo>
                        <a:pt x="453" y="133"/>
                      </a:lnTo>
                      <a:lnTo>
                        <a:pt x="449" y="101"/>
                      </a:lnTo>
                      <a:lnTo>
                        <a:pt x="447" y="75"/>
                      </a:lnTo>
                      <a:lnTo>
                        <a:pt x="443" y="54"/>
                      </a:lnTo>
                      <a:lnTo>
                        <a:pt x="441" y="38"/>
                      </a:lnTo>
                      <a:lnTo>
                        <a:pt x="439" y="30"/>
                      </a:lnTo>
                      <a:lnTo>
                        <a:pt x="439" y="24"/>
                      </a:lnTo>
                      <a:lnTo>
                        <a:pt x="443" y="16"/>
                      </a:lnTo>
                      <a:lnTo>
                        <a:pt x="447" y="12"/>
                      </a:lnTo>
                      <a:lnTo>
                        <a:pt x="455" y="6"/>
                      </a:lnTo>
                      <a:lnTo>
                        <a:pt x="471" y="0"/>
                      </a:lnTo>
                      <a:lnTo>
                        <a:pt x="479" y="0"/>
                      </a:lnTo>
                      <a:lnTo>
                        <a:pt x="489" y="2"/>
                      </a:lnTo>
                      <a:lnTo>
                        <a:pt x="499" y="6"/>
                      </a:lnTo>
                      <a:lnTo>
                        <a:pt x="513" y="8"/>
                      </a:lnTo>
                      <a:lnTo>
                        <a:pt x="537" y="10"/>
                      </a:lnTo>
                      <a:lnTo>
                        <a:pt x="549" y="10"/>
                      </a:lnTo>
                      <a:lnTo>
                        <a:pt x="561" y="8"/>
                      </a:lnTo>
                      <a:lnTo>
                        <a:pt x="569" y="8"/>
                      </a:lnTo>
                      <a:lnTo>
                        <a:pt x="573" y="6"/>
                      </a:lnTo>
                      <a:lnTo>
                        <a:pt x="575" y="6"/>
                      </a:lnTo>
                      <a:lnTo>
                        <a:pt x="575" y="8"/>
                      </a:lnTo>
                      <a:lnTo>
                        <a:pt x="571" y="18"/>
                      </a:lnTo>
                      <a:lnTo>
                        <a:pt x="567" y="32"/>
                      </a:lnTo>
                      <a:lnTo>
                        <a:pt x="561" y="50"/>
                      </a:lnTo>
                      <a:lnTo>
                        <a:pt x="553" y="69"/>
                      </a:lnTo>
                      <a:lnTo>
                        <a:pt x="547" y="89"/>
                      </a:lnTo>
                      <a:lnTo>
                        <a:pt x="539" y="109"/>
                      </a:lnTo>
                      <a:lnTo>
                        <a:pt x="535" y="125"/>
                      </a:lnTo>
                      <a:lnTo>
                        <a:pt x="533" y="135"/>
                      </a:lnTo>
                      <a:lnTo>
                        <a:pt x="533" y="151"/>
                      </a:lnTo>
                      <a:lnTo>
                        <a:pt x="533" y="171"/>
                      </a:lnTo>
                      <a:lnTo>
                        <a:pt x="535" y="193"/>
                      </a:lnTo>
                      <a:lnTo>
                        <a:pt x="537" y="219"/>
                      </a:lnTo>
                      <a:lnTo>
                        <a:pt x="537" y="247"/>
                      </a:lnTo>
                      <a:lnTo>
                        <a:pt x="543" y="307"/>
                      </a:lnTo>
                      <a:lnTo>
                        <a:pt x="547" y="367"/>
                      </a:lnTo>
                      <a:lnTo>
                        <a:pt x="549" y="395"/>
                      </a:lnTo>
                      <a:lnTo>
                        <a:pt x="551" y="421"/>
                      </a:lnTo>
                      <a:lnTo>
                        <a:pt x="553" y="445"/>
                      </a:lnTo>
                      <a:lnTo>
                        <a:pt x="553" y="465"/>
                      </a:lnTo>
                      <a:lnTo>
                        <a:pt x="555" y="481"/>
                      </a:lnTo>
                      <a:lnTo>
                        <a:pt x="555" y="493"/>
                      </a:lnTo>
                      <a:lnTo>
                        <a:pt x="555" y="509"/>
                      </a:lnTo>
                      <a:lnTo>
                        <a:pt x="559" y="524"/>
                      </a:lnTo>
                      <a:lnTo>
                        <a:pt x="563" y="538"/>
                      </a:lnTo>
                      <a:lnTo>
                        <a:pt x="567" y="552"/>
                      </a:lnTo>
                      <a:lnTo>
                        <a:pt x="573" y="562"/>
                      </a:lnTo>
                      <a:lnTo>
                        <a:pt x="577" y="570"/>
                      </a:lnTo>
                      <a:lnTo>
                        <a:pt x="579" y="576"/>
                      </a:lnTo>
                      <a:lnTo>
                        <a:pt x="581" y="578"/>
                      </a:lnTo>
                      <a:close/>
                    </a:path>
                  </a:pathLst>
                </a:custGeom>
                <a:solidFill>
                  <a:srgbClr val="E4D0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2" name="Freeform 250"/>
                <p:cNvSpPr>
                  <a:spLocks/>
                </p:cNvSpPr>
                <p:nvPr/>
              </p:nvSpPr>
              <p:spPr bwMode="auto">
                <a:xfrm>
                  <a:off x="4442" y="2469"/>
                  <a:ext cx="291" cy="341"/>
                </a:xfrm>
                <a:custGeom>
                  <a:avLst/>
                  <a:gdLst>
                    <a:gd name="T0" fmla="*/ 146 w 581"/>
                    <a:gd name="T1" fmla="*/ 146 h 680"/>
                    <a:gd name="T2" fmla="*/ 145 w 581"/>
                    <a:gd name="T3" fmla="*/ 148 h 680"/>
                    <a:gd name="T4" fmla="*/ 142 w 581"/>
                    <a:gd name="T5" fmla="*/ 152 h 680"/>
                    <a:gd name="T6" fmla="*/ 136 w 581"/>
                    <a:gd name="T7" fmla="*/ 156 h 680"/>
                    <a:gd name="T8" fmla="*/ 126 w 581"/>
                    <a:gd name="T9" fmla="*/ 161 h 680"/>
                    <a:gd name="T10" fmla="*/ 111 w 581"/>
                    <a:gd name="T11" fmla="*/ 166 h 680"/>
                    <a:gd name="T12" fmla="*/ 89 w 581"/>
                    <a:gd name="T13" fmla="*/ 169 h 680"/>
                    <a:gd name="T14" fmla="*/ 76 w 581"/>
                    <a:gd name="T15" fmla="*/ 171 h 680"/>
                    <a:gd name="T16" fmla="*/ 60 w 581"/>
                    <a:gd name="T17" fmla="*/ 171 h 680"/>
                    <a:gd name="T18" fmla="*/ 42 w 581"/>
                    <a:gd name="T19" fmla="*/ 171 h 680"/>
                    <a:gd name="T20" fmla="*/ 26 w 581"/>
                    <a:gd name="T21" fmla="*/ 171 h 680"/>
                    <a:gd name="T22" fmla="*/ 14 w 581"/>
                    <a:gd name="T23" fmla="*/ 170 h 680"/>
                    <a:gd name="T24" fmla="*/ 6 w 581"/>
                    <a:gd name="T25" fmla="*/ 169 h 680"/>
                    <a:gd name="T26" fmla="*/ 1 w 581"/>
                    <a:gd name="T27" fmla="*/ 168 h 680"/>
                    <a:gd name="T28" fmla="*/ 0 w 581"/>
                    <a:gd name="T29" fmla="*/ 168 h 680"/>
                    <a:gd name="T30" fmla="*/ 2 w 581"/>
                    <a:gd name="T31" fmla="*/ 167 h 680"/>
                    <a:gd name="T32" fmla="*/ 5 w 581"/>
                    <a:gd name="T33" fmla="*/ 167 h 680"/>
                    <a:gd name="T34" fmla="*/ 17 w 581"/>
                    <a:gd name="T35" fmla="*/ 166 h 680"/>
                    <a:gd name="T36" fmla="*/ 32 w 581"/>
                    <a:gd name="T37" fmla="*/ 165 h 680"/>
                    <a:gd name="T38" fmla="*/ 47 w 581"/>
                    <a:gd name="T39" fmla="*/ 164 h 680"/>
                    <a:gd name="T40" fmla="*/ 55 w 581"/>
                    <a:gd name="T41" fmla="*/ 163 h 680"/>
                    <a:gd name="T42" fmla="*/ 58 w 581"/>
                    <a:gd name="T43" fmla="*/ 163 h 680"/>
                    <a:gd name="T44" fmla="*/ 60 w 581"/>
                    <a:gd name="T45" fmla="*/ 162 h 680"/>
                    <a:gd name="T46" fmla="*/ 65 w 581"/>
                    <a:gd name="T47" fmla="*/ 160 h 680"/>
                    <a:gd name="T48" fmla="*/ 75 w 581"/>
                    <a:gd name="T49" fmla="*/ 157 h 680"/>
                    <a:gd name="T50" fmla="*/ 92 w 581"/>
                    <a:gd name="T51" fmla="*/ 151 h 680"/>
                    <a:gd name="T52" fmla="*/ 103 w 581"/>
                    <a:gd name="T53" fmla="*/ 145 h 680"/>
                    <a:gd name="T54" fmla="*/ 109 w 581"/>
                    <a:gd name="T55" fmla="*/ 139 h 680"/>
                    <a:gd name="T56" fmla="*/ 113 w 581"/>
                    <a:gd name="T57" fmla="*/ 127 h 680"/>
                    <a:gd name="T58" fmla="*/ 116 w 581"/>
                    <a:gd name="T59" fmla="*/ 106 h 680"/>
                    <a:gd name="T60" fmla="*/ 117 w 581"/>
                    <a:gd name="T61" fmla="*/ 74 h 680"/>
                    <a:gd name="T62" fmla="*/ 116 w 581"/>
                    <a:gd name="T63" fmla="*/ 53 h 680"/>
                    <a:gd name="T64" fmla="*/ 114 w 581"/>
                    <a:gd name="T65" fmla="*/ 34 h 680"/>
                    <a:gd name="T66" fmla="*/ 112 w 581"/>
                    <a:gd name="T67" fmla="*/ 19 h 680"/>
                    <a:gd name="T68" fmla="*/ 111 w 581"/>
                    <a:gd name="T69" fmla="*/ 10 h 680"/>
                    <a:gd name="T70" fmla="*/ 110 w 581"/>
                    <a:gd name="T71" fmla="*/ 8 h 680"/>
                    <a:gd name="T72" fmla="*/ 110 w 581"/>
                    <a:gd name="T73" fmla="*/ 6 h 680"/>
                    <a:gd name="T74" fmla="*/ 112 w 581"/>
                    <a:gd name="T75" fmla="*/ 3 h 680"/>
                    <a:gd name="T76" fmla="*/ 118 w 581"/>
                    <a:gd name="T77" fmla="*/ 0 h 680"/>
                    <a:gd name="T78" fmla="*/ 123 w 581"/>
                    <a:gd name="T79" fmla="*/ 1 h 680"/>
                    <a:gd name="T80" fmla="*/ 129 w 581"/>
                    <a:gd name="T81" fmla="*/ 2 h 680"/>
                    <a:gd name="T82" fmla="*/ 138 w 581"/>
                    <a:gd name="T83" fmla="*/ 3 h 680"/>
                    <a:gd name="T84" fmla="*/ 143 w 581"/>
                    <a:gd name="T85" fmla="*/ 2 h 680"/>
                    <a:gd name="T86" fmla="*/ 144 w 581"/>
                    <a:gd name="T87" fmla="*/ 2 h 680"/>
                    <a:gd name="T88" fmla="*/ 143 w 581"/>
                    <a:gd name="T89" fmla="*/ 5 h 680"/>
                    <a:gd name="T90" fmla="*/ 141 w 581"/>
                    <a:gd name="T91" fmla="*/ 13 h 680"/>
                    <a:gd name="T92" fmla="*/ 137 w 581"/>
                    <a:gd name="T93" fmla="*/ 23 h 680"/>
                    <a:gd name="T94" fmla="*/ 134 w 581"/>
                    <a:gd name="T95" fmla="*/ 32 h 680"/>
                    <a:gd name="T96" fmla="*/ 134 w 581"/>
                    <a:gd name="T97" fmla="*/ 38 h 680"/>
                    <a:gd name="T98" fmla="*/ 134 w 581"/>
                    <a:gd name="T99" fmla="*/ 49 h 680"/>
                    <a:gd name="T100" fmla="*/ 135 w 581"/>
                    <a:gd name="T101" fmla="*/ 62 h 680"/>
                    <a:gd name="T102" fmla="*/ 137 w 581"/>
                    <a:gd name="T103" fmla="*/ 92 h 680"/>
                    <a:gd name="T104" fmla="*/ 138 w 581"/>
                    <a:gd name="T105" fmla="*/ 106 h 680"/>
                    <a:gd name="T106" fmla="*/ 139 w 581"/>
                    <a:gd name="T107" fmla="*/ 117 h 680"/>
                    <a:gd name="T108" fmla="*/ 139 w 581"/>
                    <a:gd name="T109" fmla="*/ 124 h 680"/>
                    <a:gd name="T110" fmla="*/ 140 w 581"/>
                    <a:gd name="T111" fmla="*/ 132 h 680"/>
                    <a:gd name="T112" fmla="*/ 142 w 581"/>
                    <a:gd name="T113" fmla="*/ 139 h 680"/>
                    <a:gd name="T114" fmla="*/ 145 w 581"/>
                    <a:gd name="T115" fmla="*/ 143 h 680"/>
                    <a:gd name="T116" fmla="*/ 146 w 581"/>
                    <a:gd name="T117" fmla="*/ 145 h 680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581"/>
                    <a:gd name="T178" fmla="*/ 0 h 680"/>
                    <a:gd name="T179" fmla="*/ 581 w 581"/>
                    <a:gd name="T180" fmla="*/ 680 h 680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581" h="680">
                      <a:moveTo>
                        <a:pt x="581" y="578"/>
                      </a:moveTo>
                      <a:lnTo>
                        <a:pt x="581" y="580"/>
                      </a:lnTo>
                      <a:lnTo>
                        <a:pt x="579" y="582"/>
                      </a:lnTo>
                      <a:lnTo>
                        <a:pt x="577" y="588"/>
                      </a:lnTo>
                      <a:lnTo>
                        <a:pt x="573" y="596"/>
                      </a:lnTo>
                      <a:lnTo>
                        <a:pt x="567" y="604"/>
                      </a:lnTo>
                      <a:lnTo>
                        <a:pt x="557" y="612"/>
                      </a:lnTo>
                      <a:lnTo>
                        <a:pt x="543" y="622"/>
                      </a:lnTo>
                      <a:lnTo>
                        <a:pt x="525" y="632"/>
                      </a:lnTo>
                      <a:lnTo>
                        <a:pt x="503" y="642"/>
                      </a:lnTo>
                      <a:lnTo>
                        <a:pt x="475" y="652"/>
                      </a:lnTo>
                      <a:lnTo>
                        <a:pt x="443" y="660"/>
                      </a:lnTo>
                      <a:lnTo>
                        <a:pt x="403" y="668"/>
                      </a:lnTo>
                      <a:lnTo>
                        <a:pt x="355" y="674"/>
                      </a:lnTo>
                      <a:lnTo>
                        <a:pt x="329" y="676"/>
                      </a:lnTo>
                      <a:lnTo>
                        <a:pt x="301" y="678"/>
                      </a:lnTo>
                      <a:lnTo>
                        <a:pt x="272" y="680"/>
                      </a:lnTo>
                      <a:lnTo>
                        <a:pt x="240" y="680"/>
                      </a:lnTo>
                      <a:lnTo>
                        <a:pt x="204" y="680"/>
                      </a:lnTo>
                      <a:lnTo>
                        <a:pt x="168" y="680"/>
                      </a:lnTo>
                      <a:lnTo>
                        <a:pt x="132" y="678"/>
                      </a:lnTo>
                      <a:lnTo>
                        <a:pt x="102" y="678"/>
                      </a:lnTo>
                      <a:lnTo>
                        <a:pt x="76" y="676"/>
                      </a:lnTo>
                      <a:lnTo>
                        <a:pt x="54" y="676"/>
                      </a:lnTo>
                      <a:lnTo>
                        <a:pt x="36" y="674"/>
                      </a:lnTo>
                      <a:lnTo>
                        <a:pt x="22" y="672"/>
                      </a:lnTo>
                      <a:lnTo>
                        <a:pt x="12" y="672"/>
                      </a:lnTo>
                      <a:lnTo>
                        <a:pt x="4" y="670"/>
                      </a:lnTo>
                      <a:lnTo>
                        <a:pt x="0" y="670"/>
                      </a:lnTo>
                      <a:lnTo>
                        <a:pt x="0" y="668"/>
                      </a:lnTo>
                      <a:lnTo>
                        <a:pt x="2" y="668"/>
                      </a:lnTo>
                      <a:lnTo>
                        <a:pt x="6" y="666"/>
                      </a:lnTo>
                      <a:lnTo>
                        <a:pt x="12" y="666"/>
                      </a:lnTo>
                      <a:lnTo>
                        <a:pt x="20" y="664"/>
                      </a:lnTo>
                      <a:lnTo>
                        <a:pt x="42" y="664"/>
                      </a:lnTo>
                      <a:lnTo>
                        <a:pt x="68" y="662"/>
                      </a:lnTo>
                      <a:lnTo>
                        <a:pt x="96" y="660"/>
                      </a:lnTo>
                      <a:lnTo>
                        <a:pt x="128" y="658"/>
                      </a:lnTo>
                      <a:lnTo>
                        <a:pt x="158" y="656"/>
                      </a:lnTo>
                      <a:lnTo>
                        <a:pt x="186" y="654"/>
                      </a:lnTo>
                      <a:lnTo>
                        <a:pt x="208" y="650"/>
                      </a:lnTo>
                      <a:lnTo>
                        <a:pt x="218" y="650"/>
                      </a:lnTo>
                      <a:lnTo>
                        <a:pt x="226" y="648"/>
                      </a:lnTo>
                      <a:lnTo>
                        <a:pt x="230" y="648"/>
                      </a:lnTo>
                      <a:lnTo>
                        <a:pt x="234" y="646"/>
                      </a:lnTo>
                      <a:lnTo>
                        <a:pt x="240" y="644"/>
                      </a:lnTo>
                      <a:lnTo>
                        <a:pt x="248" y="642"/>
                      </a:lnTo>
                      <a:lnTo>
                        <a:pt x="258" y="638"/>
                      </a:lnTo>
                      <a:lnTo>
                        <a:pt x="270" y="634"/>
                      </a:lnTo>
                      <a:lnTo>
                        <a:pt x="300" y="626"/>
                      </a:lnTo>
                      <a:lnTo>
                        <a:pt x="333" y="616"/>
                      </a:lnTo>
                      <a:lnTo>
                        <a:pt x="367" y="602"/>
                      </a:lnTo>
                      <a:lnTo>
                        <a:pt x="399" y="586"/>
                      </a:lnTo>
                      <a:lnTo>
                        <a:pt x="411" y="576"/>
                      </a:lnTo>
                      <a:lnTo>
                        <a:pt x="423" y="566"/>
                      </a:lnTo>
                      <a:lnTo>
                        <a:pt x="433" y="554"/>
                      </a:lnTo>
                      <a:lnTo>
                        <a:pt x="439" y="540"/>
                      </a:lnTo>
                      <a:lnTo>
                        <a:pt x="449" y="505"/>
                      </a:lnTo>
                      <a:lnTo>
                        <a:pt x="457" y="465"/>
                      </a:lnTo>
                      <a:lnTo>
                        <a:pt x="461" y="423"/>
                      </a:lnTo>
                      <a:lnTo>
                        <a:pt x="465" y="381"/>
                      </a:lnTo>
                      <a:lnTo>
                        <a:pt x="465" y="293"/>
                      </a:lnTo>
                      <a:lnTo>
                        <a:pt x="463" y="249"/>
                      </a:lnTo>
                      <a:lnTo>
                        <a:pt x="461" y="209"/>
                      </a:lnTo>
                      <a:lnTo>
                        <a:pt x="457" y="169"/>
                      </a:lnTo>
                      <a:lnTo>
                        <a:pt x="453" y="133"/>
                      </a:lnTo>
                      <a:lnTo>
                        <a:pt x="449" y="101"/>
                      </a:lnTo>
                      <a:lnTo>
                        <a:pt x="447" y="75"/>
                      </a:lnTo>
                      <a:lnTo>
                        <a:pt x="443" y="54"/>
                      </a:lnTo>
                      <a:lnTo>
                        <a:pt x="441" y="38"/>
                      </a:lnTo>
                      <a:lnTo>
                        <a:pt x="439" y="30"/>
                      </a:lnTo>
                      <a:lnTo>
                        <a:pt x="439" y="24"/>
                      </a:lnTo>
                      <a:lnTo>
                        <a:pt x="443" y="16"/>
                      </a:lnTo>
                      <a:lnTo>
                        <a:pt x="447" y="12"/>
                      </a:lnTo>
                      <a:lnTo>
                        <a:pt x="455" y="6"/>
                      </a:lnTo>
                      <a:lnTo>
                        <a:pt x="471" y="0"/>
                      </a:lnTo>
                      <a:lnTo>
                        <a:pt x="479" y="0"/>
                      </a:lnTo>
                      <a:lnTo>
                        <a:pt x="489" y="2"/>
                      </a:lnTo>
                      <a:lnTo>
                        <a:pt x="499" y="6"/>
                      </a:lnTo>
                      <a:lnTo>
                        <a:pt x="513" y="8"/>
                      </a:lnTo>
                      <a:lnTo>
                        <a:pt x="537" y="10"/>
                      </a:lnTo>
                      <a:lnTo>
                        <a:pt x="549" y="10"/>
                      </a:lnTo>
                      <a:lnTo>
                        <a:pt x="561" y="8"/>
                      </a:lnTo>
                      <a:lnTo>
                        <a:pt x="569" y="8"/>
                      </a:lnTo>
                      <a:lnTo>
                        <a:pt x="573" y="6"/>
                      </a:lnTo>
                      <a:lnTo>
                        <a:pt x="575" y="6"/>
                      </a:lnTo>
                      <a:lnTo>
                        <a:pt x="575" y="8"/>
                      </a:lnTo>
                      <a:lnTo>
                        <a:pt x="571" y="18"/>
                      </a:lnTo>
                      <a:lnTo>
                        <a:pt x="567" y="32"/>
                      </a:lnTo>
                      <a:lnTo>
                        <a:pt x="561" y="50"/>
                      </a:lnTo>
                      <a:lnTo>
                        <a:pt x="553" y="69"/>
                      </a:lnTo>
                      <a:lnTo>
                        <a:pt x="547" y="89"/>
                      </a:lnTo>
                      <a:lnTo>
                        <a:pt x="539" y="109"/>
                      </a:lnTo>
                      <a:lnTo>
                        <a:pt x="535" y="125"/>
                      </a:lnTo>
                      <a:lnTo>
                        <a:pt x="533" y="135"/>
                      </a:lnTo>
                      <a:lnTo>
                        <a:pt x="533" y="151"/>
                      </a:lnTo>
                      <a:lnTo>
                        <a:pt x="533" y="171"/>
                      </a:lnTo>
                      <a:lnTo>
                        <a:pt x="535" y="193"/>
                      </a:lnTo>
                      <a:lnTo>
                        <a:pt x="537" y="219"/>
                      </a:lnTo>
                      <a:lnTo>
                        <a:pt x="537" y="247"/>
                      </a:lnTo>
                      <a:lnTo>
                        <a:pt x="543" y="307"/>
                      </a:lnTo>
                      <a:lnTo>
                        <a:pt x="547" y="367"/>
                      </a:lnTo>
                      <a:lnTo>
                        <a:pt x="549" y="395"/>
                      </a:lnTo>
                      <a:lnTo>
                        <a:pt x="551" y="421"/>
                      </a:lnTo>
                      <a:lnTo>
                        <a:pt x="553" y="445"/>
                      </a:lnTo>
                      <a:lnTo>
                        <a:pt x="553" y="465"/>
                      </a:lnTo>
                      <a:lnTo>
                        <a:pt x="555" y="481"/>
                      </a:lnTo>
                      <a:lnTo>
                        <a:pt x="555" y="493"/>
                      </a:lnTo>
                      <a:lnTo>
                        <a:pt x="555" y="509"/>
                      </a:lnTo>
                      <a:lnTo>
                        <a:pt x="559" y="524"/>
                      </a:lnTo>
                      <a:lnTo>
                        <a:pt x="563" y="538"/>
                      </a:lnTo>
                      <a:lnTo>
                        <a:pt x="567" y="552"/>
                      </a:lnTo>
                      <a:lnTo>
                        <a:pt x="573" y="562"/>
                      </a:lnTo>
                      <a:lnTo>
                        <a:pt x="577" y="570"/>
                      </a:lnTo>
                      <a:lnTo>
                        <a:pt x="579" y="576"/>
                      </a:lnTo>
                      <a:lnTo>
                        <a:pt x="581" y="578"/>
                      </a:lnTo>
                    </a:path>
                  </a:pathLst>
                </a:custGeom>
                <a:noFill/>
                <a:ln w="12700">
                  <a:solidFill>
                    <a:srgbClr val="E4D0B8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12" name="Group 251"/>
              <p:cNvGrpSpPr>
                <a:grpSpLocks/>
              </p:cNvGrpSpPr>
              <p:nvPr/>
            </p:nvGrpSpPr>
            <p:grpSpPr bwMode="auto">
              <a:xfrm>
                <a:off x="3767" y="2434"/>
                <a:ext cx="15" cy="8"/>
                <a:chOff x="3767" y="2434"/>
                <a:chExt cx="15" cy="8"/>
              </a:xfrm>
            </p:grpSpPr>
            <p:sp>
              <p:nvSpPr>
                <p:cNvPr id="139" name="Freeform 252"/>
                <p:cNvSpPr>
                  <a:spLocks/>
                </p:cNvSpPr>
                <p:nvPr/>
              </p:nvSpPr>
              <p:spPr bwMode="auto">
                <a:xfrm>
                  <a:off x="3767" y="2434"/>
                  <a:ext cx="15" cy="8"/>
                </a:xfrm>
                <a:custGeom>
                  <a:avLst/>
                  <a:gdLst>
                    <a:gd name="T0" fmla="*/ 4 w 30"/>
                    <a:gd name="T1" fmla="*/ 1 h 16"/>
                    <a:gd name="T2" fmla="*/ 6 w 30"/>
                    <a:gd name="T3" fmla="*/ 1 h 16"/>
                    <a:gd name="T4" fmla="*/ 8 w 30"/>
                    <a:gd name="T5" fmla="*/ 0 h 16"/>
                    <a:gd name="T6" fmla="*/ 8 w 30"/>
                    <a:gd name="T7" fmla="*/ 0 h 16"/>
                    <a:gd name="T8" fmla="*/ 8 w 30"/>
                    <a:gd name="T9" fmla="*/ 1 h 16"/>
                    <a:gd name="T10" fmla="*/ 6 w 30"/>
                    <a:gd name="T11" fmla="*/ 1 h 16"/>
                    <a:gd name="T12" fmla="*/ 5 w 30"/>
                    <a:gd name="T13" fmla="*/ 2 h 16"/>
                    <a:gd name="T14" fmla="*/ 0 w 30"/>
                    <a:gd name="T15" fmla="*/ 4 h 16"/>
                    <a:gd name="T16" fmla="*/ 2 w 30"/>
                    <a:gd name="T17" fmla="*/ 2 h 16"/>
                    <a:gd name="T18" fmla="*/ 4 w 30"/>
                    <a:gd name="T19" fmla="*/ 1 h 1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0"/>
                    <a:gd name="T31" fmla="*/ 0 h 16"/>
                    <a:gd name="T32" fmla="*/ 30 w 30"/>
                    <a:gd name="T33" fmla="*/ 16 h 1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0" h="16">
                      <a:moveTo>
                        <a:pt x="16" y="4"/>
                      </a:moveTo>
                      <a:lnTo>
                        <a:pt x="24" y="2"/>
                      </a:lnTo>
                      <a:lnTo>
                        <a:pt x="30" y="0"/>
                      </a:lnTo>
                      <a:lnTo>
                        <a:pt x="30" y="2"/>
                      </a:lnTo>
                      <a:lnTo>
                        <a:pt x="24" y="6"/>
                      </a:lnTo>
                      <a:lnTo>
                        <a:pt x="18" y="8"/>
                      </a:lnTo>
                      <a:lnTo>
                        <a:pt x="0" y="16"/>
                      </a:lnTo>
                      <a:lnTo>
                        <a:pt x="6" y="8"/>
                      </a:lnTo>
                      <a:lnTo>
                        <a:pt x="16" y="4"/>
                      </a:lnTo>
                      <a:close/>
                    </a:path>
                  </a:pathLst>
                </a:custGeom>
                <a:solidFill>
                  <a:srgbClr val="E4D0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" name="Freeform 253"/>
                <p:cNvSpPr>
                  <a:spLocks/>
                </p:cNvSpPr>
                <p:nvPr/>
              </p:nvSpPr>
              <p:spPr bwMode="auto">
                <a:xfrm>
                  <a:off x="3767" y="2434"/>
                  <a:ext cx="15" cy="8"/>
                </a:xfrm>
                <a:custGeom>
                  <a:avLst/>
                  <a:gdLst>
                    <a:gd name="T0" fmla="*/ 4 w 30"/>
                    <a:gd name="T1" fmla="*/ 1 h 16"/>
                    <a:gd name="T2" fmla="*/ 6 w 30"/>
                    <a:gd name="T3" fmla="*/ 1 h 16"/>
                    <a:gd name="T4" fmla="*/ 8 w 30"/>
                    <a:gd name="T5" fmla="*/ 0 h 16"/>
                    <a:gd name="T6" fmla="*/ 8 w 30"/>
                    <a:gd name="T7" fmla="*/ 0 h 16"/>
                    <a:gd name="T8" fmla="*/ 8 w 30"/>
                    <a:gd name="T9" fmla="*/ 1 h 16"/>
                    <a:gd name="T10" fmla="*/ 6 w 30"/>
                    <a:gd name="T11" fmla="*/ 1 h 16"/>
                    <a:gd name="T12" fmla="*/ 5 w 30"/>
                    <a:gd name="T13" fmla="*/ 2 h 16"/>
                    <a:gd name="T14" fmla="*/ 0 w 30"/>
                    <a:gd name="T15" fmla="*/ 4 h 16"/>
                    <a:gd name="T16" fmla="*/ 2 w 30"/>
                    <a:gd name="T17" fmla="*/ 2 h 16"/>
                    <a:gd name="T18" fmla="*/ 4 w 30"/>
                    <a:gd name="T19" fmla="*/ 1 h 1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0"/>
                    <a:gd name="T31" fmla="*/ 0 h 16"/>
                    <a:gd name="T32" fmla="*/ 30 w 30"/>
                    <a:gd name="T33" fmla="*/ 16 h 1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0" h="16">
                      <a:moveTo>
                        <a:pt x="16" y="4"/>
                      </a:moveTo>
                      <a:lnTo>
                        <a:pt x="24" y="2"/>
                      </a:lnTo>
                      <a:lnTo>
                        <a:pt x="30" y="0"/>
                      </a:lnTo>
                      <a:lnTo>
                        <a:pt x="30" y="2"/>
                      </a:lnTo>
                      <a:lnTo>
                        <a:pt x="24" y="6"/>
                      </a:lnTo>
                      <a:lnTo>
                        <a:pt x="18" y="8"/>
                      </a:lnTo>
                      <a:lnTo>
                        <a:pt x="0" y="16"/>
                      </a:lnTo>
                      <a:lnTo>
                        <a:pt x="6" y="8"/>
                      </a:lnTo>
                      <a:lnTo>
                        <a:pt x="16" y="4"/>
                      </a:lnTo>
                    </a:path>
                  </a:pathLst>
                </a:custGeom>
                <a:noFill/>
                <a:ln w="12700">
                  <a:solidFill>
                    <a:srgbClr val="E4D0B8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13" name="Group 254"/>
              <p:cNvGrpSpPr>
                <a:grpSpLocks/>
              </p:cNvGrpSpPr>
              <p:nvPr/>
            </p:nvGrpSpPr>
            <p:grpSpPr bwMode="auto">
              <a:xfrm>
                <a:off x="3874" y="2346"/>
                <a:ext cx="5" cy="8"/>
                <a:chOff x="3874" y="2346"/>
                <a:chExt cx="5" cy="8"/>
              </a:xfrm>
            </p:grpSpPr>
            <p:sp>
              <p:nvSpPr>
                <p:cNvPr id="137" name="Freeform 255"/>
                <p:cNvSpPr>
                  <a:spLocks/>
                </p:cNvSpPr>
                <p:nvPr/>
              </p:nvSpPr>
              <p:spPr bwMode="auto">
                <a:xfrm>
                  <a:off x="3874" y="2346"/>
                  <a:ext cx="5" cy="8"/>
                </a:xfrm>
                <a:custGeom>
                  <a:avLst/>
                  <a:gdLst>
                    <a:gd name="T0" fmla="*/ 0 w 10"/>
                    <a:gd name="T1" fmla="*/ 4 h 16"/>
                    <a:gd name="T2" fmla="*/ 3 w 10"/>
                    <a:gd name="T3" fmla="*/ 0 h 16"/>
                    <a:gd name="T4" fmla="*/ 1 w 10"/>
                    <a:gd name="T5" fmla="*/ 2 h 16"/>
                    <a:gd name="T6" fmla="*/ 0 w 10"/>
                    <a:gd name="T7" fmla="*/ 4 h 1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0"/>
                    <a:gd name="T13" fmla="*/ 0 h 16"/>
                    <a:gd name="T14" fmla="*/ 10 w 10"/>
                    <a:gd name="T15" fmla="*/ 16 h 1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0" h="16">
                      <a:moveTo>
                        <a:pt x="0" y="16"/>
                      </a:moveTo>
                      <a:lnTo>
                        <a:pt x="10" y="0"/>
                      </a:lnTo>
                      <a:lnTo>
                        <a:pt x="6" y="8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rgbClr val="E4D0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8" name="Freeform 256"/>
                <p:cNvSpPr>
                  <a:spLocks/>
                </p:cNvSpPr>
                <p:nvPr/>
              </p:nvSpPr>
              <p:spPr bwMode="auto">
                <a:xfrm>
                  <a:off x="3874" y="2346"/>
                  <a:ext cx="5" cy="8"/>
                </a:xfrm>
                <a:custGeom>
                  <a:avLst/>
                  <a:gdLst>
                    <a:gd name="T0" fmla="*/ 0 w 10"/>
                    <a:gd name="T1" fmla="*/ 4 h 16"/>
                    <a:gd name="T2" fmla="*/ 3 w 10"/>
                    <a:gd name="T3" fmla="*/ 0 h 16"/>
                    <a:gd name="T4" fmla="*/ 1 w 10"/>
                    <a:gd name="T5" fmla="*/ 2 h 16"/>
                    <a:gd name="T6" fmla="*/ 0 w 10"/>
                    <a:gd name="T7" fmla="*/ 4 h 1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0"/>
                    <a:gd name="T13" fmla="*/ 0 h 16"/>
                    <a:gd name="T14" fmla="*/ 10 w 10"/>
                    <a:gd name="T15" fmla="*/ 16 h 1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0" h="16">
                      <a:moveTo>
                        <a:pt x="0" y="16"/>
                      </a:moveTo>
                      <a:lnTo>
                        <a:pt x="10" y="0"/>
                      </a:lnTo>
                      <a:lnTo>
                        <a:pt x="6" y="8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2700">
                  <a:solidFill>
                    <a:srgbClr val="E4D0B8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14" name="Group 257"/>
              <p:cNvGrpSpPr>
                <a:grpSpLocks/>
              </p:cNvGrpSpPr>
              <p:nvPr/>
            </p:nvGrpSpPr>
            <p:grpSpPr bwMode="auto">
              <a:xfrm>
                <a:off x="3702" y="2354"/>
                <a:ext cx="330" cy="250"/>
                <a:chOff x="3702" y="2354"/>
                <a:chExt cx="330" cy="250"/>
              </a:xfrm>
            </p:grpSpPr>
            <p:sp>
              <p:nvSpPr>
                <p:cNvPr id="135" name="Freeform 258"/>
                <p:cNvSpPr>
                  <a:spLocks/>
                </p:cNvSpPr>
                <p:nvPr/>
              </p:nvSpPr>
              <p:spPr bwMode="auto">
                <a:xfrm>
                  <a:off x="3702" y="2354"/>
                  <a:ext cx="330" cy="250"/>
                </a:xfrm>
                <a:custGeom>
                  <a:avLst/>
                  <a:gdLst>
                    <a:gd name="T0" fmla="*/ 7 w 659"/>
                    <a:gd name="T1" fmla="*/ 27 h 501"/>
                    <a:gd name="T2" fmla="*/ 9 w 659"/>
                    <a:gd name="T3" fmla="*/ 36 h 501"/>
                    <a:gd name="T4" fmla="*/ 14 w 659"/>
                    <a:gd name="T5" fmla="*/ 45 h 501"/>
                    <a:gd name="T6" fmla="*/ 24 w 659"/>
                    <a:gd name="T7" fmla="*/ 47 h 501"/>
                    <a:gd name="T8" fmla="*/ 27 w 659"/>
                    <a:gd name="T9" fmla="*/ 43 h 501"/>
                    <a:gd name="T10" fmla="*/ 29 w 659"/>
                    <a:gd name="T11" fmla="*/ 41 h 501"/>
                    <a:gd name="T12" fmla="*/ 32 w 659"/>
                    <a:gd name="T13" fmla="*/ 35 h 501"/>
                    <a:gd name="T14" fmla="*/ 42 w 659"/>
                    <a:gd name="T15" fmla="*/ 36 h 501"/>
                    <a:gd name="T16" fmla="*/ 55 w 659"/>
                    <a:gd name="T17" fmla="*/ 13 h 501"/>
                    <a:gd name="T18" fmla="*/ 59 w 659"/>
                    <a:gd name="T19" fmla="*/ 12 h 501"/>
                    <a:gd name="T20" fmla="*/ 69 w 659"/>
                    <a:gd name="T21" fmla="*/ 7 h 501"/>
                    <a:gd name="T22" fmla="*/ 78 w 659"/>
                    <a:gd name="T23" fmla="*/ 4 h 501"/>
                    <a:gd name="T24" fmla="*/ 87 w 659"/>
                    <a:gd name="T25" fmla="*/ 0 h 501"/>
                    <a:gd name="T26" fmla="*/ 64 w 659"/>
                    <a:gd name="T27" fmla="*/ 24 h 501"/>
                    <a:gd name="T28" fmla="*/ 56 w 659"/>
                    <a:gd name="T29" fmla="*/ 42 h 501"/>
                    <a:gd name="T30" fmla="*/ 52 w 659"/>
                    <a:gd name="T31" fmla="*/ 40 h 501"/>
                    <a:gd name="T32" fmla="*/ 45 w 659"/>
                    <a:gd name="T33" fmla="*/ 43 h 501"/>
                    <a:gd name="T34" fmla="*/ 37 w 659"/>
                    <a:gd name="T35" fmla="*/ 55 h 501"/>
                    <a:gd name="T36" fmla="*/ 38 w 659"/>
                    <a:gd name="T37" fmla="*/ 66 h 501"/>
                    <a:gd name="T38" fmla="*/ 44 w 659"/>
                    <a:gd name="T39" fmla="*/ 71 h 501"/>
                    <a:gd name="T40" fmla="*/ 54 w 659"/>
                    <a:gd name="T41" fmla="*/ 74 h 501"/>
                    <a:gd name="T42" fmla="*/ 60 w 659"/>
                    <a:gd name="T43" fmla="*/ 73 h 501"/>
                    <a:gd name="T44" fmla="*/ 63 w 659"/>
                    <a:gd name="T45" fmla="*/ 69 h 501"/>
                    <a:gd name="T46" fmla="*/ 58 w 659"/>
                    <a:gd name="T47" fmla="*/ 62 h 501"/>
                    <a:gd name="T48" fmla="*/ 53 w 659"/>
                    <a:gd name="T49" fmla="*/ 57 h 501"/>
                    <a:gd name="T50" fmla="*/ 57 w 659"/>
                    <a:gd name="T51" fmla="*/ 57 h 501"/>
                    <a:gd name="T52" fmla="*/ 73 w 659"/>
                    <a:gd name="T53" fmla="*/ 62 h 501"/>
                    <a:gd name="T54" fmla="*/ 92 w 659"/>
                    <a:gd name="T55" fmla="*/ 66 h 501"/>
                    <a:gd name="T56" fmla="*/ 103 w 659"/>
                    <a:gd name="T57" fmla="*/ 66 h 501"/>
                    <a:gd name="T58" fmla="*/ 131 w 659"/>
                    <a:gd name="T59" fmla="*/ 71 h 501"/>
                    <a:gd name="T60" fmla="*/ 152 w 659"/>
                    <a:gd name="T61" fmla="*/ 74 h 501"/>
                    <a:gd name="T62" fmla="*/ 163 w 659"/>
                    <a:gd name="T63" fmla="*/ 74 h 501"/>
                    <a:gd name="T64" fmla="*/ 159 w 659"/>
                    <a:gd name="T65" fmla="*/ 77 h 501"/>
                    <a:gd name="T66" fmla="*/ 148 w 659"/>
                    <a:gd name="T67" fmla="*/ 78 h 501"/>
                    <a:gd name="T68" fmla="*/ 135 w 659"/>
                    <a:gd name="T69" fmla="*/ 76 h 501"/>
                    <a:gd name="T70" fmla="*/ 109 w 659"/>
                    <a:gd name="T71" fmla="*/ 73 h 501"/>
                    <a:gd name="T72" fmla="*/ 91 w 659"/>
                    <a:gd name="T73" fmla="*/ 74 h 501"/>
                    <a:gd name="T74" fmla="*/ 85 w 659"/>
                    <a:gd name="T75" fmla="*/ 77 h 501"/>
                    <a:gd name="T76" fmla="*/ 79 w 659"/>
                    <a:gd name="T77" fmla="*/ 94 h 501"/>
                    <a:gd name="T78" fmla="*/ 79 w 659"/>
                    <a:gd name="T79" fmla="*/ 116 h 501"/>
                    <a:gd name="T80" fmla="*/ 79 w 659"/>
                    <a:gd name="T81" fmla="*/ 125 h 501"/>
                    <a:gd name="T82" fmla="*/ 73 w 659"/>
                    <a:gd name="T83" fmla="*/ 121 h 501"/>
                    <a:gd name="T84" fmla="*/ 56 w 659"/>
                    <a:gd name="T85" fmla="*/ 105 h 501"/>
                    <a:gd name="T86" fmla="*/ 45 w 659"/>
                    <a:gd name="T87" fmla="*/ 93 h 501"/>
                    <a:gd name="T88" fmla="*/ 42 w 659"/>
                    <a:gd name="T89" fmla="*/ 91 h 501"/>
                    <a:gd name="T90" fmla="*/ 37 w 659"/>
                    <a:gd name="T91" fmla="*/ 87 h 501"/>
                    <a:gd name="T92" fmla="*/ 19 w 659"/>
                    <a:gd name="T93" fmla="*/ 72 h 501"/>
                    <a:gd name="T94" fmla="*/ 11 w 659"/>
                    <a:gd name="T95" fmla="*/ 64 h 501"/>
                    <a:gd name="T96" fmla="*/ 9 w 659"/>
                    <a:gd name="T97" fmla="*/ 62 h 501"/>
                    <a:gd name="T98" fmla="*/ 5 w 659"/>
                    <a:gd name="T99" fmla="*/ 59 h 501"/>
                    <a:gd name="T100" fmla="*/ 1 w 659"/>
                    <a:gd name="T101" fmla="*/ 50 h 501"/>
                    <a:gd name="T102" fmla="*/ 1 w 659"/>
                    <a:gd name="T103" fmla="*/ 36 h 501"/>
                    <a:gd name="T104" fmla="*/ 5 w 659"/>
                    <a:gd name="T105" fmla="*/ 27 h 501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659"/>
                    <a:gd name="T160" fmla="*/ 0 h 501"/>
                    <a:gd name="T161" fmla="*/ 659 w 659"/>
                    <a:gd name="T162" fmla="*/ 501 h 501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659" h="501">
                      <a:moveTo>
                        <a:pt x="26" y="100"/>
                      </a:moveTo>
                      <a:lnTo>
                        <a:pt x="26" y="102"/>
                      </a:lnTo>
                      <a:lnTo>
                        <a:pt x="26" y="108"/>
                      </a:lnTo>
                      <a:lnTo>
                        <a:pt x="28" y="118"/>
                      </a:lnTo>
                      <a:lnTo>
                        <a:pt x="30" y="130"/>
                      </a:lnTo>
                      <a:lnTo>
                        <a:pt x="34" y="144"/>
                      </a:lnTo>
                      <a:lnTo>
                        <a:pt x="38" y="158"/>
                      </a:lnTo>
                      <a:lnTo>
                        <a:pt x="46" y="170"/>
                      </a:lnTo>
                      <a:lnTo>
                        <a:pt x="56" y="182"/>
                      </a:lnTo>
                      <a:lnTo>
                        <a:pt x="66" y="188"/>
                      </a:lnTo>
                      <a:lnTo>
                        <a:pt x="80" y="190"/>
                      </a:lnTo>
                      <a:lnTo>
                        <a:pt x="94" y="188"/>
                      </a:lnTo>
                      <a:lnTo>
                        <a:pt x="108" y="186"/>
                      </a:lnTo>
                      <a:lnTo>
                        <a:pt x="106" y="176"/>
                      </a:lnTo>
                      <a:lnTo>
                        <a:pt x="106" y="172"/>
                      </a:lnTo>
                      <a:lnTo>
                        <a:pt x="108" y="174"/>
                      </a:lnTo>
                      <a:lnTo>
                        <a:pt x="110" y="180"/>
                      </a:lnTo>
                      <a:lnTo>
                        <a:pt x="114" y="166"/>
                      </a:lnTo>
                      <a:lnTo>
                        <a:pt x="118" y="156"/>
                      </a:lnTo>
                      <a:lnTo>
                        <a:pt x="122" y="148"/>
                      </a:lnTo>
                      <a:lnTo>
                        <a:pt x="128" y="142"/>
                      </a:lnTo>
                      <a:lnTo>
                        <a:pt x="134" y="136"/>
                      </a:lnTo>
                      <a:lnTo>
                        <a:pt x="138" y="134"/>
                      </a:lnTo>
                      <a:lnTo>
                        <a:pt x="168" y="146"/>
                      </a:lnTo>
                      <a:lnTo>
                        <a:pt x="182" y="98"/>
                      </a:lnTo>
                      <a:lnTo>
                        <a:pt x="211" y="84"/>
                      </a:lnTo>
                      <a:lnTo>
                        <a:pt x="219" y="52"/>
                      </a:lnTo>
                      <a:lnTo>
                        <a:pt x="221" y="52"/>
                      </a:lnTo>
                      <a:lnTo>
                        <a:pt x="223" y="52"/>
                      </a:lnTo>
                      <a:lnTo>
                        <a:pt x="235" y="50"/>
                      </a:lnTo>
                      <a:lnTo>
                        <a:pt x="251" y="42"/>
                      </a:lnTo>
                      <a:lnTo>
                        <a:pt x="261" y="38"/>
                      </a:lnTo>
                      <a:lnTo>
                        <a:pt x="273" y="30"/>
                      </a:lnTo>
                      <a:lnTo>
                        <a:pt x="281" y="24"/>
                      </a:lnTo>
                      <a:lnTo>
                        <a:pt x="291" y="22"/>
                      </a:lnTo>
                      <a:lnTo>
                        <a:pt x="311" y="18"/>
                      </a:lnTo>
                      <a:lnTo>
                        <a:pt x="329" y="12"/>
                      </a:lnTo>
                      <a:lnTo>
                        <a:pt x="337" y="8"/>
                      </a:lnTo>
                      <a:lnTo>
                        <a:pt x="345" y="0"/>
                      </a:lnTo>
                      <a:lnTo>
                        <a:pt x="323" y="42"/>
                      </a:lnTo>
                      <a:lnTo>
                        <a:pt x="265" y="64"/>
                      </a:lnTo>
                      <a:lnTo>
                        <a:pt x="255" y="98"/>
                      </a:lnTo>
                      <a:lnTo>
                        <a:pt x="211" y="112"/>
                      </a:lnTo>
                      <a:lnTo>
                        <a:pt x="221" y="172"/>
                      </a:lnTo>
                      <a:lnTo>
                        <a:pt x="221" y="170"/>
                      </a:lnTo>
                      <a:lnTo>
                        <a:pt x="217" y="168"/>
                      </a:lnTo>
                      <a:lnTo>
                        <a:pt x="213" y="164"/>
                      </a:lnTo>
                      <a:lnTo>
                        <a:pt x="207" y="162"/>
                      </a:lnTo>
                      <a:lnTo>
                        <a:pt x="200" y="162"/>
                      </a:lnTo>
                      <a:lnTo>
                        <a:pt x="192" y="164"/>
                      </a:lnTo>
                      <a:lnTo>
                        <a:pt x="180" y="172"/>
                      </a:lnTo>
                      <a:lnTo>
                        <a:pt x="168" y="186"/>
                      </a:lnTo>
                      <a:lnTo>
                        <a:pt x="156" y="206"/>
                      </a:lnTo>
                      <a:lnTo>
                        <a:pt x="148" y="222"/>
                      </a:lnTo>
                      <a:lnTo>
                        <a:pt x="142" y="238"/>
                      </a:lnTo>
                      <a:lnTo>
                        <a:pt x="138" y="252"/>
                      </a:lnTo>
                      <a:lnTo>
                        <a:pt x="150" y="266"/>
                      </a:lnTo>
                      <a:lnTo>
                        <a:pt x="154" y="272"/>
                      </a:lnTo>
                      <a:lnTo>
                        <a:pt x="160" y="276"/>
                      </a:lnTo>
                      <a:lnTo>
                        <a:pt x="176" y="284"/>
                      </a:lnTo>
                      <a:lnTo>
                        <a:pt x="190" y="292"/>
                      </a:lnTo>
                      <a:lnTo>
                        <a:pt x="203" y="295"/>
                      </a:lnTo>
                      <a:lnTo>
                        <a:pt x="213" y="297"/>
                      </a:lnTo>
                      <a:lnTo>
                        <a:pt x="223" y="299"/>
                      </a:lnTo>
                      <a:lnTo>
                        <a:pt x="231" y="297"/>
                      </a:lnTo>
                      <a:lnTo>
                        <a:pt x="237" y="293"/>
                      </a:lnTo>
                      <a:lnTo>
                        <a:pt x="243" y="288"/>
                      </a:lnTo>
                      <a:lnTo>
                        <a:pt x="247" y="282"/>
                      </a:lnTo>
                      <a:lnTo>
                        <a:pt x="249" y="276"/>
                      </a:lnTo>
                      <a:lnTo>
                        <a:pt x="247" y="270"/>
                      </a:lnTo>
                      <a:lnTo>
                        <a:pt x="243" y="264"/>
                      </a:lnTo>
                      <a:lnTo>
                        <a:pt x="231" y="250"/>
                      </a:lnTo>
                      <a:lnTo>
                        <a:pt x="213" y="234"/>
                      </a:lnTo>
                      <a:lnTo>
                        <a:pt x="209" y="230"/>
                      </a:lnTo>
                      <a:lnTo>
                        <a:pt x="211" y="228"/>
                      </a:lnTo>
                      <a:lnTo>
                        <a:pt x="213" y="228"/>
                      </a:lnTo>
                      <a:lnTo>
                        <a:pt x="219" y="228"/>
                      </a:lnTo>
                      <a:lnTo>
                        <a:pt x="227" y="230"/>
                      </a:lnTo>
                      <a:lnTo>
                        <a:pt x="237" y="234"/>
                      </a:lnTo>
                      <a:lnTo>
                        <a:pt x="261" y="240"/>
                      </a:lnTo>
                      <a:lnTo>
                        <a:pt x="289" y="250"/>
                      </a:lnTo>
                      <a:lnTo>
                        <a:pt x="317" y="258"/>
                      </a:lnTo>
                      <a:lnTo>
                        <a:pt x="345" y="262"/>
                      </a:lnTo>
                      <a:lnTo>
                        <a:pt x="367" y="264"/>
                      </a:lnTo>
                      <a:lnTo>
                        <a:pt x="379" y="264"/>
                      </a:lnTo>
                      <a:lnTo>
                        <a:pt x="395" y="264"/>
                      </a:lnTo>
                      <a:lnTo>
                        <a:pt x="411" y="266"/>
                      </a:lnTo>
                      <a:lnTo>
                        <a:pt x="431" y="270"/>
                      </a:lnTo>
                      <a:lnTo>
                        <a:pt x="475" y="278"/>
                      </a:lnTo>
                      <a:lnTo>
                        <a:pt x="521" y="286"/>
                      </a:lnTo>
                      <a:lnTo>
                        <a:pt x="565" y="293"/>
                      </a:lnTo>
                      <a:lnTo>
                        <a:pt x="587" y="297"/>
                      </a:lnTo>
                      <a:lnTo>
                        <a:pt x="607" y="299"/>
                      </a:lnTo>
                      <a:lnTo>
                        <a:pt x="623" y="299"/>
                      </a:lnTo>
                      <a:lnTo>
                        <a:pt x="639" y="299"/>
                      </a:lnTo>
                      <a:lnTo>
                        <a:pt x="651" y="299"/>
                      </a:lnTo>
                      <a:lnTo>
                        <a:pt x="659" y="295"/>
                      </a:lnTo>
                      <a:lnTo>
                        <a:pt x="649" y="303"/>
                      </a:lnTo>
                      <a:lnTo>
                        <a:pt x="633" y="311"/>
                      </a:lnTo>
                      <a:lnTo>
                        <a:pt x="613" y="315"/>
                      </a:lnTo>
                      <a:lnTo>
                        <a:pt x="601" y="317"/>
                      </a:lnTo>
                      <a:lnTo>
                        <a:pt x="589" y="315"/>
                      </a:lnTo>
                      <a:lnTo>
                        <a:pt x="579" y="313"/>
                      </a:lnTo>
                      <a:lnTo>
                        <a:pt x="567" y="311"/>
                      </a:lnTo>
                      <a:lnTo>
                        <a:pt x="539" y="307"/>
                      </a:lnTo>
                      <a:lnTo>
                        <a:pt x="505" y="301"/>
                      </a:lnTo>
                      <a:lnTo>
                        <a:pt x="469" y="299"/>
                      </a:lnTo>
                      <a:lnTo>
                        <a:pt x="435" y="295"/>
                      </a:lnTo>
                      <a:lnTo>
                        <a:pt x="401" y="295"/>
                      </a:lnTo>
                      <a:lnTo>
                        <a:pt x="373" y="295"/>
                      </a:lnTo>
                      <a:lnTo>
                        <a:pt x="363" y="297"/>
                      </a:lnTo>
                      <a:lnTo>
                        <a:pt x="353" y="299"/>
                      </a:lnTo>
                      <a:lnTo>
                        <a:pt x="347" y="303"/>
                      </a:lnTo>
                      <a:lnTo>
                        <a:pt x="339" y="309"/>
                      </a:lnTo>
                      <a:lnTo>
                        <a:pt x="329" y="327"/>
                      </a:lnTo>
                      <a:lnTo>
                        <a:pt x="321" y="351"/>
                      </a:lnTo>
                      <a:lnTo>
                        <a:pt x="315" y="377"/>
                      </a:lnTo>
                      <a:lnTo>
                        <a:pt x="311" y="407"/>
                      </a:lnTo>
                      <a:lnTo>
                        <a:pt x="311" y="437"/>
                      </a:lnTo>
                      <a:lnTo>
                        <a:pt x="313" y="467"/>
                      </a:lnTo>
                      <a:lnTo>
                        <a:pt x="317" y="491"/>
                      </a:lnTo>
                      <a:lnTo>
                        <a:pt x="319" y="499"/>
                      </a:lnTo>
                      <a:lnTo>
                        <a:pt x="315" y="501"/>
                      </a:lnTo>
                      <a:lnTo>
                        <a:pt x="309" y="501"/>
                      </a:lnTo>
                      <a:lnTo>
                        <a:pt x="301" y="495"/>
                      </a:lnTo>
                      <a:lnTo>
                        <a:pt x="289" y="487"/>
                      </a:lnTo>
                      <a:lnTo>
                        <a:pt x="277" y="477"/>
                      </a:lnTo>
                      <a:lnTo>
                        <a:pt x="249" y="451"/>
                      </a:lnTo>
                      <a:lnTo>
                        <a:pt x="221" y="421"/>
                      </a:lnTo>
                      <a:lnTo>
                        <a:pt x="196" y="395"/>
                      </a:lnTo>
                      <a:lnTo>
                        <a:pt x="186" y="383"/>
                      </a:lnTo>
                      <a:lnTo>
                        <a:pt x="178" y="375"/>
                      </a:lnTo>
                      <a:lnTo>
                        <a:pt x="172" y="369"/>
                      </a:lnTo>
                      <a:lnTo>
                        <a:pt x="170" y="367"/>
                      </a:lnTo>
                      <a:lnTo>
                        <a:pt x="168" y="365"/>
                      </a:lnTo>
                      <a:lnTo>
                        <a:pt x="164" y="363"/>
                      </a:lnTo>
                      <a:lnTo>
                        <a:pt x="156" y="357"/>
                      </a:lnTo>
                      <a:lnTo>
                        <a:pt x="148" y="349"/>
                      </a:lnTo>
                      <a:lnTo>
                        <a:pt x="126" y="329"/>
                      </a:lnTo>
                      <a:lnTo>
                        <a:pt x="100" y="305"/>
                      </a:lnTo>
                      <a:lnTo>
                        <a:pt x="76" y="288"/>
                      </a:lnTo>
                      <a:lnTo>
                        <a:pt x="56" y="270"/>
                      </a:lnTo>
                      <a:lnTo>
                        <a:pt x="48" y="262"/>
                      </a:lnTo>
                      <a:lnTo>
                        <a:pt x="42" y="256"/>
                      </a:lnTo>
                      <a:lnTo>
                        <a:pt x="40" y="252"/>
                      </a:lnTo>
                      <a:lnTo>
                        <a:pt x="38" y="250"/>
                      </a:lnTo>
                      <a:lnTo>
                        <a:pt x="34" y="250"/>
                      </a:lnTo>
                      <a:lnTo>
                        <a:pt x="30" y="248"/>
                      </a:lnTo>
                      <a:lnTo>
                        <a:pt x="26" y="244"/>
                      </a:lnTo>
                      <a:lnTo>
                        <a:pt x="20" y="238"/>
                      </a:lnTo>
                      <a:lnTo>
                        <a:pt x="16" y="228"/>
                      </a:lnTo>
                      <a:lnTo>
                        <a:pt x="10" y="216"/>
                      </a:lnTo>
                      <a:lnTo>
                        <a:pt x="4" y="200"/>
                      </a:lnTo>
                      <a:lnTo>
                        <a:pt x="0" y="182"/>
                      </a:lnTo>
                      <a:lnTo>
                        <a:pt x="0" y="164"/>
                      </a:lnTo>
                      <a:lnTo>
                        <a:pt x="4" y="146"/>
                      </a:lnTo>
                      <a:lnTo>
                        <a:pt x="8" y="132"/>
                      </a:lnTo>
                      <a:lnTo>
                        <a:pt x="14" y="118"/>
                      </a:lnTo>
                      <a:lnTo>
                        <a:pt x="20" y="108"/>
                      </a:lnTo>
                      <a:lnTo>
                        <a:pt x="24" y="102"/>
                      </a:lnTo>
                      <a:lnTo>
                        <a:pt x="26" y="100"/>
                      </a:lnTo>
                      <a:close/>
                    </a:path>
                  </a:pathLst>
                </a:custGeom>
                <a:solidFill>
                  <a:srgbClr val="E4D0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" name="Freeform 259"/>
                <p:cNvSpPr>
                  <a:spLocks/>
                </p:cNvSpPr>
                <p:nvPr/>
              </p:nvSpPr>
              <p:spPr bwMode="auto">
                <a:xfrm>
                  <a:off x="3702" y="2354"/>
                  <a:ext cx="330" cy="250"/>
                </a:xfrm>
                <a:custGeom>
                  <a:avLst/>
                  <a:gdLst>
                    <a:gd name="T0" fmla="*/ 7 w 659"/>
                    <a:gd name="T1" fmla="*/ 27 h 501"/>
                    <a:gd name="T2" fmla="*/ 9 w 659"/>
                    <a:gd name="T3" fmla="*/ 36 h 501"/>
                    <a:gd name="T4" fmla="*/ 14 w 659"/>
                    <a:gd name="T5" fmla="*/ 45 h 501"/>
                    <a:gd name="T6" fmla="*/ 24 w 659"/>
                    <a:gd name="T7" fmla="*/ 47 h 501"/>
                    <a:gd name="T8" fmla="*/ 27 w 659"/>
                    <a:gd name="T9" fmla="*/ 43 h 501"/>
                    <a:gd name="T10" fmla="*/ 29 w 659"/>
                    <a:gd name="T11" fmla="*/ 41 h 501"/>
                    <a:gd name="T12" fmla="*/ 32 w 659"/>
                    <a:gd name="T13" fmla="*/ 35 h 501"/>
                    <a:gd name="T14" fmla="*/ 42 w 659"/>
                    <a:gd name="T15" fmla="*/ 36 h 501"/>
                    <a:gd name="T16" fmla="*/ 55 w 659"/>
                    <a:gd name="T17" fmla="*/ 13 h 501"/>
                    <a:gd name="T18" fmla="*/ 59 w 659"/>
                    <a:gd name="T19" fmla="*/ 12 h 501"/>
                    <a:gd name="T20" fmla="*/ 69 w 659"/>
                    <a:gd name="T21" fmla="*/ 7 h 501"/>
                    <a:gd name="T22" fmla="*/ 78 w 659"/>
                    <a:gd name="T23" fmla="*/ 4 h 501"/>
                    <a:gd name="T24" fmla="*/ 87 w 659"/>
                    <a:gd name="T25" fmla="*/ 0 h 501"/>
                    <a:gd name="T26" fmla="*/ 64 w 659"/>
                    <a:gd name="T27" fmla="*/ 24 h 501"/>
                    <a:gd name="T28" fmla="*/ 56 w 659"/>
                    <a:gd name="T29" fmla="*/ 42 h 501"/>
                    <a:gd name="T30" fmla="*/ 52 w 659"/>
                    <a:gd name="T31" fmla="*/ 40 h 501"/>
                    <a:gd name="T32" fmla="*/ 45 w 659"/>
                    <a:gd name="T33" fmla="*/ 43 h 501"/>
                    <a:gd name="T34" fmla="*/ 37 w 659"/>
                    <a:gd name="T35" fmla="*/ 55 h 501"/>
                    <a:gd name="T36" fmla="*/ 38 w 659"/>
                    <a:gd name="T37" fmla="*/ 66 h 501"/>
                    <a:gd name="T38" fmla="*/ 44 w 659"/>
                    <a:gd name="T39" fmla="*/ 71 h 501"/>
                    <a:gd name="T40" fmla="*/ 54 w 659"/>
                    <a:gd name="T41" fmla="*/ 74 h 501"/>
                    <a:gd name="T42" fmla="*/ 60 w 659"/>
                    <a:gd name="T43" fmla="*/ 73 h 501"/>
                    <a:gd name="T44" fmla="*/ 63 w 659"/>
                    <a:gd name="T45" fmla="*/ 69 h 501"/>
                    <a:gd name="T46" fmla="*/ 58 w 659"/>
                    <a:gd name="T47" fmla="*/ 62 h 501"/>
                    <a:gd name="T48" fmla="*/ 53 w 659"/>
                    <a:gd name="T49" fmla="*/ 57 h 501"/>
                    <a:gd name="T50" fmla="*/ 57 w 659"/>
                    <a:gd name="T51" fmla="*/ 57 h 501"/>
                    <a:gd name="T52" fmla="*/ 73 w 659"/>
                    <a:gd name="T53" fmla="*/ 62 h 501"/>
                    <a:gd name="T54" fmla="*/ 92 w 659"/>
                    <a:gd name="T55" fmla="*/ 66 h 501"/>
                    <a:gd name="T56" fmla="*/ 103 w 659"/>
                    <a:gd name="T57" fmla="*/ 66 h 501"/>
                    <a:gd name="T58" fmla="*/ 131 w 659"/>
                    <a:gd name="T59" fmla="*/ 71 h 501"/>
                    <a:gd name="T60" fmla="*/ 152 w 659"/>
                    <a:gd name="T61" fmla="*/ 74 h 501"/>
                    <a:gd name="T62" fmla="*/ 163 w 659"/>
                    <a:gd name="T63" fmla="*/ 74 h 501"/>
                    <a:gd name="T64" fmla="*/ 159 w 659"/>
                    <a:gd name="T65" fmla="*/ 77 h 501"/>
                    <a:gd name="T66" fmla="*/ 148 w 659"/>
                    <a:gd name="T67" fmla="*/ 78 h 501"/>
                    <a:gd name="T68" fmla="*/ 135 w 659"/>
                    <a:gd name="T69" fmla="*/ 76 h 501"/>
                    <a:gd name="T70" fmla="*/ 109 w 659"/>
                    <a:gd name="T71" fmla="*/ 73 h 501"/>
                    <a:gd name="T72" fmla="*/ 91 w 659"/>
                    <a:gd name="T73" fmla="*/ 74 h 501"/>
                    <a:gd name="T74" fmla="*/ 85 w 659"/>
                    <a:gd name="T75" fmla="*/ 77 h 501"/>
                    <a:gd name="T76" fmla="*/ 79 w 659"/>
                    <a:gd name="T77" fmla="*/ 94 h 501"/>
                    <a:gd name="T78" fmla="*/ 79 w 659"/>
                    <a:gd name="T79" fmla="*/ 116 h 501"/>
                    <a:gd name="T80" fmla="*/ 79 w 659"/>
                    <a:gd name="T81" fmla="*/ 125 h 501"/>
                    <a:gd name="T82" fmla="*/ 73 w 659"/>
                    <a:gd name="T83" fmla="*/ 121 h 501"/>
                    <a:gd name="T84" fmla="*/ 56 w 659"/>
                    <a:gd name="T85" fmla="*/ 105 h 501"/>
                    <a:gd name="T86" fmla="*/ 45 w 659"/>
                    <a:gd name="T87" fmla="*/ 93 h 501"/>
                    <a:gd name="T88" fmla="*/ 42 w 659"/>
                    <a:gd name="T89" fmla="*/ 91 h 501"/>
                    <a:gd name="T90" fmla="*/ 37 w 659"/>
                    <a:gd name="T91" fmla="*/ 87 h 501"/>
                    <a:gd name="T92" fmla="*/ 19 w 659"/>
                    <a:gd name="T93" fmla="*/ 72 h 501"/>
                    <a:gd name="T94" fmla="*/ 11 w 659"/>
                    <a:gd name="T95" fmla="*/ 64 h 501"/>
                    <a:gd name="T96" fmla="*/ 9 w 659"/>
                    <a:gd name="T97" fmla="*/ 62 h 501"/>
                    <a:gd name="T98" fmla="*/ 5 w 659"/>
                    <a:gd name="T99" fmla="*/ 59 h 501"/>
                    <a:gd name="T100" fmla="*/ 1 w 659"/>
                    <a:gd name="T101" fmla="*/ 50 h 501"/>
                    <a:gd name="T102" fmla="*/ 1 w 659"/>
                    <a:gd name="T103" fmla="*/ 36 h 501"/>
                    <a:gd name="T104" fmla="*/ 5 w 659"/>
                    <a:gd name="T105" fmla="*/ 27 h 501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659"/>
                    <a:gd name="T160" fmla="*/ 0 h 501"/>
                    <a:gd name="T161" fmla="*/ 659 w 659"/>
                    <a:gd name="T162" fmla="*/ 501 h 501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659" h="501">
                      <a:moveTo>
                        <a:pt x="26" y="100"/>
                      </a:moveTo>
                      <a:lnTo>
                        <a:pt x="26" y="102"/>
                      </a:lnTo>
                      <a:lnTo>
                        <a:pt x="26" y="108"/>
                      </a:lnTo>
                      <a:lnTo>
                        <a:pt x="28" y="118"/>
                      </a:lnTo>
                      <a:lnTo>
                        <a:pt x="30" y="130"/>
                      </a:lnTo>
                      <a:lnTo>
                        <a:pt x="34" y="144"/>
                      </a:lnTo>
                      <a:lnTo>
                        <a:pt x="38" y="158"/>
                      </a:lnTo>
                      <a:lnTo>
                        <a:pt x="46" y="170"/>
                      </a:lnTo>
                      <a:lnTo>
                        <a:pt x="56" y="182"/>
                      </a:lnTo>
                      <a:lnTo>
                        <a:pt x="66" y="188"/>
                      </a:lnTo>
                      <a:lnTo>
                        <a:pt x="80" y="190"/>
                      </a:lnTo>
                      <a:lnTo>
                        <a:pt x="94" y="188"/>
                      </a:lnTo>
                      <a:lnTo>
                        <a:pt x="108" y="186"/>
                      </a:lnTo>
                      <a:lnTo>
                        <a:pt x="106" y="176"/>
                      </a:lnTo>
                      <a:lnTo>
                        <a:pt x="106" y="172"/>
                      </a:lnTo>
                      <a:lnTo>
                        <a:pt x="108" y="174"/>
                      </a:lnTo>
                      <a:lnTo>
                        <a:pt x="110" y="180"/>
                      </a:lnTo>
                      <a:lnTo>
                        <a:pt x="114" y="166"/>
                      </a:lnTo>
                      <a:lnTo>
                        <a:pt x="118" y="156"/>
                      </a:lnTo>
                      <a:lnTo>
                        <a:pt x="122" y="148"/>
                      </a:lnTo>
                      <a:lnTo>
                        <a:pt x="128" y="142"/>
                      </a:lnTo>
                      <a:lnTo>
                        <a:pt x="134" y="136"/>
                      </a:lnTo>
                      <a:lnTo>
                        <a:pt x="138" y="134"/>
                      </a:lnTo>
                      <a:lnTo>
                        <a:pt x="168" y="146"/>
                      </a:lnTo>
                      <a:lnTo>
                        <a:pt x="182" y="98"/>
                      </a:lnTo>
                      <a:lnTo>
                        <a:pt x="211" y="84"/>
                      </a:lnTo>
                      <a:lnTo>
                        <a:pt x="219" y="52"/>
                      </a:lnTo>
                      <a:lnTo>
                        <a:pt x="221" y="52"/>
                      </a:lnTo>
                      <a:lnTo>
                        <a:pt x="223" y="52"/>
                      </a:lnTo>
                      <a:lnTo>
                        <a:pt x="235" y="50"/>
                      </a:lnTo>
                      <a:lnTo>
                        <a:pt x="251" y="42"/>
                      </a:lnTo>
                      <a:lnTo>
                        <a:pt x="261" y="38"/>
                      </a:lnTo>
                      <a:lnTo>
                        <a:pt x="273" y="30"/>
                      </a:lnTo>
                      <a:lnTo>
                        <a:pt x="281" y="24"/>
                      </a:lnTo>
                      <a:lnTo>
                        <a:pt x="291" y="22"/>
                      </a:lnTo>
                      <a:lnTo>
                        <a:pt x="311" y="18"/>
                      </a:lnTo>
                      <a:lnTo>
                        <a:pt x="329" y="12"/>
                      </a:lnTo>
                      <a:lnTo>
                        <a:pt x="337" y="8"/>
                      </a:lnTo>
                      <a:lnTo>
                        <a:pt x="345" y="0"/>
                      </a:lnTo>
                      <a:lnTo>
                        <a:pt x="323" y="42"/>
                      </a:lnTo>
                      <a:lnTo>
                        <a:pt x="265" y="64"/>
                      </a:lnTo>
                      <a:lnTo>
                        <a:pt x="255" y="98"/>
                      </a:lnTo>
                      <a:lnTo>
                        <a:pt x="211" y="112"/>
                      </a:lnTo>
                      <a:lnTo>
                        <a:pt x="221" y="172"/>
                      </a:lnTo>
                      <a:lnTo>
                        <a:pt x="221" y="170"/>
                      </a:lnTo>
                      <a:lnTo>
                        <a:pt x="217" y="168"/>
                      </a:lnTo>
                      <a:lnTo>
                        <a:pt x="213" y="164"/>
                      </a:lnTo>
                      <a:lnTo>
                        <a:pt x="207" y="162"/>
                      </a:lnTo>
                      <a:lnTo>
                        <a:pt x="200" y="162"/>
                      </a:lnTo>
                      <a:lnTo>
                        <a:pt x="192" y="164"/>
                      </a:lnTo>
                      <a:lnTo>
                        <a:pt x="180" y="172"/>
                      </a:lnTo>
                      <a:lnTo>
                        <a:pt x="168" y="186"/>
                      </a:lnTo>
                      <a:lnTo>
                        <a:pt x="156" y="206"/>
                      </a:lnTo>
                      <a:lnTo>
                        <a:pt x="148" y="222"/>
                      </a:lnTo>
                      <a:lnTo>
                        <a:pt x="142" y="238"/>
                      </a:lnTo>
                      <a:lnTo>
                        <a:pt x="138" y="252"/>
                      </a:lnTo>
                      <a:lnTo>
                        <a:pt x="150" y="266"/>
                      </a:lnTo>
                      <a:lnTo>
                        <a:pt x="154" y="272"/>
                      </a:lnTo>
                      <a:lnTo>
                        <a:pt x="160" y="276"/>
                      </a:lnTo>
                      <a:lnTo>
                        <a:pt x="176" y="284"/>
                      </a:lnTo>
                      <a:lnTo>
                        <a:pt x="190" y="292"/>
                      </a:lnTo>
                      <a:lnTo>
                        <a:pt x="203" y="295"/>
                      </a:lnTo>
                      <a:lnTo>
                        <a:pt x="213" y="297"/>
                      </a:lnTo>
                      <a:lnTo>
                        <a:pt x="223" y="299"/>
                      </a:lnTo>
                      <a:lnTo>
                        <a:pt x="231" y="297"/>
                      </a:lnTo>
                      <a:lnTo>
                        <a:pt x="237" y="293"/>
                      </a:lnTo>
                      <a:lnTo>
                        <a:pt x="243" y="288"/>
                      </a:lnTo>
                      <a:lnTo>
                        <a:pt x="247" y="282"/>
                      </a:lnTo>
                      <a:lnTo>
                        <a:pt x="249" y="276"/>
                      </a:lnTo>
                      <a:lnTo>
                        <a:pt x="247" y="270"/>
                      </a:lnTo>
                      <a:lnTo>
                        <a:pt x="243" y="264"/>
                      </a:lnTo>
                      <a:lnTo>
                        <a:pt x="231" y="250"/>
                      </a:lnTo>
                      <a:lnTo>
                        <a:pt x="213" y="234"/>
                      </a:lnTo>
                      <a:lnTo>
                        <a:pt x="209" y="230"/>
                      </a:lnTo>
                      <a:lnTo>
                        <a:pt x="211" y="228"/>
                      </a:lnTo>
                      <a:lnTo>
                        <a:pt x="213" y="228"/>
                      </a:lnTo>
                      <a:lnTo>
                        <a:pt x="219" y="228"/>
                      </a:lnTo>
                      <a:lnTo>
                        <a:pt x="227" y="230"/>
                      </a:lnTo>
                      <a:lnTo>
                        <a:pt x="237" y="234"/>
                      </a:lnTo>
                      <a:lnTo>
                        <a:pt x="261" y="240"/>
                      </a:lnTo>
                      <a:lnTo>
                        <a:pt x="289" y="250"/>
                      </a:lnTo>
                      <a:lnTo>
                        <a:pt x="317" y="258"/>
                      </a:lnTo>
                      <a:lnTo>
                        <a:pt x="345" y="262"/>
                      </a:lnTo>
                      <a:lnTo>
                        <a:pt x="367" y="264"/>
                      </a:lnTo>
                      <a:lnTo>
                        <a:pt x="379" y="264"/>
                      </a:lnTo>
                      <a:lnTo>
                        <a:pt x="395" y="264"/>
                      </a:lnTo>
                      <a:lnTo>
                        <a:pt x="411" y="266"/>
                      </a:lnTo>
                      <a:lnTo>
                        <a:pt x="431" y="270"/>
                      </a:lnTo>
                      <a:lnTo>
                        <a:pt x="475" y="278"/>
                      </a:lnTo>
                      <a:lnTo>
                        <a:pt x="521" y="286"/>
                      </a:lnTo>
                      <a:lnTo>
                        <a:pt x="565" y="293"/>
                      </a:lnTo>
                      <a:lnTo>
                        <a:pt x="587" y="297"/>
                      </a:lnTo>
                      <a:lnTo>
                        <a:pt x="607" y="299"/>
                      </a:lnTo>
                      <a:lnTo>
                        <a:pt x="623" y="299"/>
                      </a:lnTo>
                      <a:lnTo>
                        <a:pt x="639" y="299"/>
                      </a:lnTo>
                      <a:lnTo>
                        <a:pt x="651" y="299"/>
                      </a:lnTo>
                      <a:lnTo>
                        <a:pt x="659" y="295"/>
                      </a:lnTo>
                      <a:lnTo>
                        <a:pt x="649" y="303"/>
                      </a:lnTo>
                      <a:lnTo>
                        <a:pt x="633" y="311"/>
                      </a:lnTo>
                      <a:lnTo>
                        <a:pt x="613" y="315"/>
                      </a:lnTo>
                      <a:lnTo>
                        <a:pt x="601" y="317"/>
                      </a:lnTo>
                      <a:lnTo>
                        <a:pt x="589" y="315"/>
                      </a:lnTo>
                      <a:lnTo>
                        <a:pt x="579" y="313"/>
                      </a:lnTo>
                      <a:lnTo>
                        <a:pt x="567" y="311"/>
                      </a:lnTo>
                      <a:lnTo>
                        <a:pt x="539" y="307"/>
                      </a:lnTo>
                      <a:lnTo>
                        <a:pt x="505" y="301"/>
                      </a:lnTo>
                      <a:lnTo>
                        <a:pt x="469" y="299"/>
                      </a:lnTo>
                      <a:lnTo>
                        <a:pt x="435" y="295"/>
                      </a:lnTo>
                      <a:lnTo>
                        <a:pt x="401" y="295"/>
                      </a:lnTo>
                      <a:lnTo>
                        <a:pt x="373" y="295"/>
                      </a:lnTo>
                      <a:lnTo>
                        <a:pt x="363" y="297"/>
                      </a:lnTo>
                      <a:lnTo>
                        <a:pt x="353" y="299"/>
                      </a:lnTo>
                      <a:lnTo>
                        <a:pt x="347" y="303"/>
                      </a:lnTo>
                      <a:lnTo>
                        <a:pt x="339" y="309"/>
                      </a:lnTo>
                      <a:lnTo>
                        <a:pt x="329" y="327"/>
                      </a:lnTo>
                      <a:lnTo>
                        <a:pt x="321" y="351"/>
                      </a:lnTo>
                      <a:lnTo>
                        <a:pt x="315" y="377"/>
                      </a:lnTo>
                      <a:lnTo>
                        <a:pt x="311" y="407"/>
                      </a:lnTo>
                      <a:lnTo>
                        <a:pt x="311" y="437"/>
                      </a:lnTo>
                      <a:lnTo>
                        <a:pt x="313" y="467"/>
                      </a:lnTo>
                      <a:lnTo>
                        <a:pt x="317" y="491"/>
                      </a:lnTo>
                      <a:lnTo>
                        <a:pt x="319" y="499"/>
                      </a:lnTo>
                      <a:lnTo>
                        <a:pt x="315" y="501"/>
                      </a:lnTo>
                      <a:lnTo>
                        <a:pt x="309" y="501"/>
                      </a:lnTo>
                      <a:lnTo>
                        <a:pt x="301" y="495"/>
                      </a:lnTo>
                      <a:lnTo>
                        <a:pt x="289" y="487"/>
                      </a:lnTo>
                      <a:lnTo>
                        <a:pt x="277" y="477"/>
                      </a:lnTo>
                      <a:lnTo>
                        <a:pt x="249" y="451"/>
                      </a:lnTo>
                      <a:lnTo>
                        <a:pt x="221" y="421"/>
                      </a:lnTo>
                      <a:lnTo>
                        <a:pt x="196" y="395"/>
                      </a:lnTo>
                      <a:lnTo>
                        <a:pt x="186" y="383"/>
                      </a:lnTo>
                      <a:lnTo>
                        <a:pt x="178" y="375"/>
                      </a:lnTo>
                      <a:lnTo>
                        <a:pt x="172" y="369"/>
                      </a:lnTo>
                      <a:lnTo>
                        <a:pt x="170" y="367"/>
                      </a:lnTo>
                      <a:lnTo>
                        <a:pt x="168" y="365"/>
                      </a:lnTo>
                      <a:lnTo>
                        <a:pt x="164" y="363"/>
                      </a:lnTo>
                      <a:lnTo>
                        <a:pt x="156" y="357"/>
                      </a:lnTo>
                      <a:lnTo>
                        <a:pt x="148" y="349"/>
                      </a:lnTo>
                      <a:lnTo>
                        <a:pt x="126" y="329"/>
                      </a:lnTo>
                      <a:lnTo>
                        <a:pt x="100" y="305"/>
                      </a:lnTo>
                      <a:lnTo>
                        <a:pt x="76" y="288"/>
                      </a:lnTo>
                      <a:lnTo>
                        <a:pt x="56" y="270"/>
                      </a:lnTo>
                      <a:lnTo>
                        <a:pt x="48" y="262"/>
                      </a:lnTo>
                      <a:lnTo>
                        <a:pt x="42" y="256"/>
                      </a:lnTo>
                      <a:lnTo>
                        <a:pt x="40" y="252"/>
                      </a:lnTo>
                      <a:lnTo>
                        <a:pt x="38" y="250"/>
                      </a:lnTo>
                      <a:lnTo>
                        <a:pt x="34" y="250"/>
                      </a:lnTo>
                      <a:lnTo>
                        <a:pt x="30" y="248"/>
                      </a:lnTo>
                      <a:lnTo>
                        <a:pt x="26" y="244"/>
                      </a:lnTo>
                      <a:lnTo>
                        <a:pt x="20" y="238"/>
                      </a:lnTo>
                      <a:lnTo>
                        <a:pt x="16" y="228"/>
                      </a:lnTo>
                      <a:lnTo>
                        <a:pt x="10" y="216"/>
                      </a:lnTo>
                      <a:lnTo>
                        <a:pt x="4" y="200"/>
                      </a:lnTo>
                      <a:lnTo>
                        <a:pt x="0" y="182"/>
                      </a:lnTo>
                      <a:lnTo>
                        <a:pt x="0" y="164"/>
                      </a:lnTo>
                      <a:lnTo>
                        <a:pt x="4" y="146"/>
                      </a:lnTo>
                      <a:lnTo>
                        <a:pt x="8" y="132"/>
                      </a:lnTo>
                      <a:lnTo>
                        <a:pt x="14" y="118"/>
                      </a:lnTo>
                      <a:lnTo>
                        <a:pt x="20" y="108"/>
                      </a:lnTo>
                      <a:lnTo>
                        <a:pt x="24" y="102"/>
                      </a:lnTo>
                      <a:lnTo>
                        <a:pt x="26" y="100"/>
                      </a:lnTo>
                    </a:path>
                  </a:pathLst>
                </a:custGeom>
                <a:noFill/>
                <a:ln w="12700">
                  <a:solidFill>
                    <a:srgbClr val="E4D0B8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15" name="Group 260"/>
              <p:cNvGrpSpPr>
                <a:grpSpLocks/>
              </p:cNvGrpSpPr>
              <p:nvPr/>
            </p:nvGrpSpPr>
            <p:grpSpPr bwMode="auto">
              <a:xfrm>
                <a:off x="4032" y="2499"/>
                <a:ext cx="2" cy="2"/>
                <a:chOff x="4032" y="2499"/>
                <a:chExt cx="2" cy="2"/>
              </a:xfrm>
            </p:grpSpPr>
            <p:sp>
              <p:nvSpPr>
                <p:cNvPr id="133" name="Freeform 261"/>
                <p:cNvSpPr>
                  <a:spLocks/>
                </p:cNvSpPr>
                <p:nvPr/>
              </p:nvSpPr>
              <p:spPr bwMode="auto">
                <a:xfrm>
                  <a:off x="4032" y="2499"/>
                  <a:ext cx="2" cy="2"/>
                </a:xfrm>
                <a:custGeom>
                  <a:avLst/>
                  <a:gdLst>
                    <a:gd name="T0" fmla="*/ 1 w 4"/>
                    <a:gd name="T1" fmla="*/ 0 h 3"/>
                    <a:gd name="T2" fmla="*/ 1 w 4"/>
                    <a:gd name="T3" fmla="*/ 1 h 3"/>
                    <a:gd name="T4" fmla="*/ 0 w 4"/>
                    <a:gd name="T5" fmla="*/ 1 h 3"/>
                    <a:gd name="T6" fmla="*/ 1 w 4"/>
                    <a:gd name="T7" fmla="*/ 1 h 3"/>
                    <a:gd name="T8" fmla="*/ 1 w 4"/>
                    <a:gd name="T9" fmla="*/ 0 h 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"/>
                    <a:gd name="T16" fmla="*/ 0 h 3"/>
                    <a:gd name="T17" fmla="*/ 4 w 4"/>
                    <a:gd name="T18" fmla="*/ 3 h 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" h="3">
                      <a:moveTo>
                        <a:pt x="4" y="0"/>
                      </a:move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2" y="1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4D0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4" name="Freeform 262"/>
                <p:cNvSpPr>
                  <a:spLocks/>
                </p:cNvSpPr>
                <p:nvPr/>
              </p:nvSpPr>
              <p:spPr bwMode="auto">
                <a:xfrm>
                  <a:off x="4032" y="2499"/>
                  <a:ext cx="2" cy="2"/>
                </a:xfrm>
                <a:custGeom>
                  <a:avLst/>
                  <a:gdLst>
                    <a:gd name="T0" fmla="*/ 1 w 4"/>
                    <a:gd name="T1" fmla="*/ 0 h 3"/>
                    <a:gd name="T2" fmla="*/ 1 w 4"/>
                    <a:gd name="T3" fmla="*/ 1 h 3"/>
                    <a:gd name="T4" fmla="*/ 0 w 4"/>
                    <a:gd name="T5" fmla="*/ 1 h 3"/>
                    <a:gd name="T6" fmla="*/ 1 w 4"/>
                    <a:gd name="T7" fmla="*/ 1 h 3"/>
                    <a:gd name="T8" fmla="*/ 1 w 4"/>
                    <a:gd name="T9" fmla="*/ 0 h 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"/>
                    <a:gd name="T16" fmla="*/ 0 h 3"/>
                    <a:gd name="T17" fmla="*/ 4 w 4"/>
                    <a:gd name="T18" fmla="*/ 3 h 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" h="3">
                      <a:moveTo>
                        <a:pt x="4" y="0"/>
                      </a:move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2" y="1"/>
                      </a:lnTo>
                      <a:lnTo>
                        <a:pt x="4" y="0"/>
                      </a:lnTo>
                    </a:path>
                  </a:pathLst>
                </a:custGeom>
                <a:noFill/>
                <a:ln w="12700">
                  <a:solidFill>
                    <a:srgbClr val="E4D0B8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16" name="Group 263"/>
              <p:cNvGrpSpPr>
                <a:grpSpLocks/>
              </p:cNvGrpSpPr>
              <p:nvPr/>
            </p:nvGrpSpPr>
            <p:grpSpPr bwMode="auto">
              <a:xfrm>
                <a:off x="4251" y="2785"/>
                <a:ext cx="23" cy="41"/>
                <a:chOff x="4251" y="2785"/>
                <a:chExt cx="23" cy="41"/>
              </a:xfrm>
            </p:grpSpPr>
            <p:sp>
              <p:nvSpPr>
                <p:cNvPr id="131" name="Freeform 264"/>
                <p:cNvSpPr>
                  <a:spLocks/>
                </p:cNvSpPr>
                <p:nvPr/>
              </p:nvSpPr>
              <p:spPr bwMode="auto">
                <a:xfrm>
                  <a:off x="4251" y="2785"/>
                  <a:ext cx="23" cy="41"/>
                </a:xfrm>
                <a:custGeom>
                  <a:avLst/>
                  <a:gdLst>
                    <a:gd name="T0" fmla="*/ 5 w 46"/>
                    <a:gd name="T1" fmla="*/ 0 h 82"/>
                    <a:gd name="T2" fmla="*/ 5 w 46"/>
                    <a:gd name="T3" fmla="*/ 3 h 82"/>
                    <a:gd name="T4" fmla="*/ 5 w 46"/>
                    <a:gd name="T5" fmla="*/ 6 h 82"/>
                    <a:gd name="T6" fmla="*/ 6 w 46"/>
                    <a:gd name="T7" fmla="*/ 12 h 82"/>
                    <a:gd name="T8" fmla="*/ 6 w 46"/>
                    <a:gd name="T9" fmla="*/ 15 h 82"/>
                    <a:gd name="T10" fmla="*/ 7 w 46"/>
                    <a:gd name="T11" fmla="*/ 18 h 82"/>
                    <a:gd name="T12" fmla="*/ 9 w 46"/>
                    <a:gd name="T13" fmla="*/ 20 h 82"/>
                    <a:gd name="T14" fmla="*/ 10 w 46"/>
                    <a:gd name="T15" fmla="*/ 20 h 82"/>
                    <a:gd name="T16" fmla="*/ 11 w 46"/>
                    <a:gd name="T17" fmla="*/ 21 h 82"/>
                    <a:gd name="T18" fmla="*/ 12 w 46"/>
                    <a:gd name="T19" fmla="*/ 21 h 82"/>
                    <a:gd name="T20" fmla="*/ 11 w 46"/>
                    <a:gd name="T21" fmla="*/ 21 h 82"/>
                    <a:gd name="T22" fmla="*/ 9 w 46"/>
                    <a:gd name="T23" fmla="*/ 21 h 82"/>
                    <a:gd name="T24" fmla="*/ 5 w 46"/>
                    <a:gd name="T25" fmla="*/ 20 h 82"/>
                    <a:gd name="T26" fmla="*/ 0 w 46"/>
                    <a:gd name="T27" fmla="*/ 20 h 82"/>
                    <a:gd name="T28" fmla="*/ 1 w 46"/>
                    <a:gd name="T29" fmla="*/ 18 h 82"/>
                    <a:gd name="T30" fmla="*/ 3 w 46"/>
                    <a:gd name="T31" fmla="*/ 16 h 82"/>
                    <a:gd name="T32" fmla="*/ 3 w 46"/>
                    <a:gd name="T33" fmla="*/ 14 h 82"/>
                    <a:gd name="T34" fmla="*/ 3 w 46"/>
                    <a:gd name="T35" fmla="*/ 11 h 82"/>
                    <a:gd name="T36" fmla="*/ 5 w 46"/>
                    <a:gd name="T37" fmla="*/ 9 h 82"/>
                    <a:gd name="T38" fmla="*/ 5 w 46"/>
                    <a:gd name="T39" fmla="*/ 5 h 82"/>
                    <a:gd name="T40" fmla="*/ 5 w 46"/>
                    <a:gd name="T41" fmla="*/ 0 h 82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46"/>
                    <a:gd name="T64" fmla="*/ 0 h 82"/>
                    <a:gd name="T65" fmla="*/ 46 w 46"/>
                    <a:gd name="T66" fmla="*/ 82 h 82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46" h="82">
                      <a:moveTo>
                        <a:pt x="20" y="0"/>
                      </a:moveTo>
                      <a:lnTo>
                        <a:pt x="20" y="12"/>
                      </a:lnTo>
                      <a:lnTo>
                        <a:pt x="20" y="24"/>
                      </a:lnTo>
                      <a:lnTo>
                        <a:pt x="24" y="50"/>
                      </a:lnTo>
                      <a:lnTo>
                        <a:pt x="26" y="62"/>
                      </a:lnTo>
                      <a:lnTo>
                        <a:pt x="30" y="70"/>
                      </a:lnTo>
                      <a:lnTo>
                        <a:pt x="34" y="78"/>
                      </a:lnTo>
                      <a:lnTo>
                        <a:pt x="40" y="80"/>
                      </a:lnTo>
                      <a:lnTo>
                        <a:pt x="44" y="82"/>
                      </a:lnTo>
                      <a:lnTo>
                        <a:pt x="46" y="82"/>
                      </a:lnTo>
                      <a:lnTo>
                        <a:pt x="42" y="82"/>
                      </a:lnTo>
                      <a:lnTo>
                        <a:pt x="36" y="82"/>
                      </a:lnTo>
                      <a:lnTo>
                        <a:pt x="18" y="80"/>
                      </a:lnTo>
                      <a:lnTo>
                        <a:pt x="0" y="78"/>
                      </a:lnTo>
                      <a:lnTo>
                        <a:pt x="6" y="70"/>
                      </a:lnTo>
                      <a:lnTo>
                        <a:pt x="10" y="64"/>
                      </a:lnTo>
                      <a:lnTo>
                        <a:pt x="12" y="58"/>
                      </a:lnTo>
                      <a:lnTo>
                        <a:pt x="14" y="46"/>
                      </a:lnTo>
                      <a:lnTo>
                        <a:pt x="18" y="34"/>
                      </a:lnTo>
                      <a:lnTo>
                        <a:pt x="18" y="18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solidFill>
                  <a:srgbClr val="E4D0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2" name="Freeform 265"/>
                <p:cNvSpPr>
                  <a:spLocks/>
                </p:cNvSpPr>
                <p:nvPr/>
              </p:nvSpPr>
              <p:spPr bwMode="auto">
                <a:xfrm>
                  <a:off x="4251" y="2785"/>
                  <a:ext cx="23" cy="41"/>
                </a:xfrm>
                <a:custGeom>
                  <a:avLst/>
                  <a:gdLst>
                    <a:gd name="T0" fmla="*/ 5 w 46"/>
                    <a:gd name="T1" fmla="*/ 0 h 82"/>
                    <a:gd name="T2" fmla="*/ 5 w 46"/>
                    <a:gd name="T3" fmla="*/ 3 h 82"/>
                    <a:gd name="T4" fmla="*/ 5 w 46"/>
                    <a:gd name="T5" fmla="*/ 6 h 82"/>
                    <a:gd name="T6" fmla="*/ 6 w 46"/>
                    <a:gd name="T7" fmla="*/ 12 h 82"/>
                    <a:gd name="T8" fmla="*/ 6 w 46"/>
                    <a:gd name="T9" fmla="*/ 15 h 82"/>
                    <a:gd name="T10" fmla="*/ 7 w 46"/>
                    <a:gd name="T11" fmla="*/ 18 h 82"/>
                    <a:gd name="T12" fmla="*/ 9 w 46"/>
                    <a:gd name="T13" fmla="*/ 20 h 82"/>
                    <a:gd name="T14" fmla="*/ 10 w 46"/>
                    <a:gd name="T15" fmla="*/ 20 h 82"/>
                    <a:gd name="T16" fmla="*/ 11 w 46"/>
                    <a:gd name="T17" fmla="*/ 21 h 82"/>
                    <a:gd name="T18" fmla="*/ 12 w 46"/>
                    <a:gd name="T19" fmla="*/ 21 h 82"/>
                    <a:gd name="T20" fmla="*/ 11 w 46"/>
                    <a:gd name="T21" fmla="*/ 21 h 82"/>
                    <a:gd name="T22" fmla="*/ 9 w 46"/>
                    <a:gd name="T23" fmla="*/ 21 h 82"/>
                    <a:gd name="T24" fmla="*/ 5 w 46"/>
                    <a:gd name="T25" fmla="*/ 20 h 82"/>
                    <a:gd name="T26" fmla="*/ 0 w 46"/>
                    <a:gd name="T27" fmla="*/ 20 h 82"/>
                    <a:gd name="T28" fmla="*/ 1 w 46"/>
                    <a:gd name="T29" fmla="*/ 18 h 82"/>
                    <a:gd name="T30" fmla="*/ 3 w 46"/>
                    <a:gd name="T31" fmla="*/ 16 h 82"/>
                    <a:gd name="T32" fmla="*/ 3 w 46"/>
                    <a:gd name="T33" fmla="*/ 14 h 82"/>
                    <a:gd name="T34" fmla="*/ 3 w 46"/>
                    <a:gd name="T35" fmla="*/ 11 h 82"/>
                    <a:gd name="T36" fmla="*/ 5 w 46"/>
                    <a:gd name="T37" fmla="*/ 9 h 82"/>
                    <a:gd name="T38" fmla="*/ 5 w 46"/>
                    <a:gd name="T39" fmla="*/ 5 h 82"/>
                    <a:gd name="T40" fmla="*/ 5 w 46"/>
                    <a:gd name="T41" fmla="*/ 0 h 82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46"/>
                    <a:gd name="T64" fmla="*/ 0 h 82"/>
                    <a:gd name="T65" fmla="*/ 46 w 46"/>
                    <a:gd name="T66" fmla="*/ 82 h 82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46" h="82">
                      <a:moveTo>
                        <a:pt x="20" y="0"/>
                      </a:moveTo>
                      <a:lnTo>
                        <a:pt x="20" y="12"/>
                      </a:lnTo>
                      <a:lnTo>
                        <a:pt x="20" y="24"/>
                      </a:lnTo>
                      <a:lnTo>
                        <a:pt x="24" y="50"/>
                      </a:lnTo>
                      <a:lnTo>
                        <a:pt x="26" y="62"/>
                      </a:lnTo>
                      <a:lnTo>
                        <a:pt x="30" y="70"/>
                      </a:lnTo>
                      <a:lnTo>
                        <a:pt x="34" y="78"/>
                      </a:lnTo>
                      <a:lnTo>
                        <a:pt x="40" y="80"/>
                      </a:lnTo>
                      <a:lnTo>
                        <a:pt x="44" y="82"/>
                      </a:lnTo>
                      <a:lnTo>
                        <a:pt x="46" y="82"/>
                      </a:lnTo>
                      <a:lnTo>
                        <a:pt x="42" y="82"/>
                      </a:lnTo>
                      <a:lnTo>
                        <a:pt x="36" y="82"/>
                      </a:lnTo>
                      <a:lnTo>
                        <a:pt x="18" y="80"/>
                      </a:lnTo>
                      <a:lnTo>
                        <a:pt x="0" y="78"/>
                      </a:lnTo>
                      <a:lnTo>
                        <a:pt x="6" y="70"/>
                      </a:lnTo>
                      <a:lnTo>
                        <a:pt x="10" y="64"/>
                      </a:lnTo>
                      <a:lnTo>
                        <a:pt x="12" y="58"/>
                      </a:lnTo>
                      <a:lnTo>
                        <a:pt x="14" y="46"/>
                      </a:lnTo>
                      <a:lnTo>
                        <a:pt x="18" y="34"/>
                      </a:lnTo>
                      <a:lnTo>
                        <a:pt x="18" y="18"/>
                      </a:lnTo>
                      <a:lnTo>
                        <a:pt x="20" y="0"/>
                      </a:lnTo>
                    </a:path>
                  </a:pathLst>
                </a:custGeom>
                <a:noFill/>
                <a:ln w="12700">
                  <a:solidFill>
                    <a:srgbClr val="E4D0B8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17" name="Group 266"/>
              <p:cNvGrpSpPr>
                <a:grpSpLocks/>
              </p:cNvGrpSpPr>
              <p:nvPr/>
            </p:nvGrpSpPr>
            <p:grpSpPr bwMode="auto">
              <a:xfrm>
                <a:off x="3530" y="2498"/>
                <a:ext cx="732" cy="399"/>
                <a:chOff x="3530" y="2498"/>
                <a:chExt cx="732" cy="399"/>
              </a:xfrm>
            </p:grpSpPr>
            <p:sp>
              <p:nvSpPr>
                <p:cNvPr id="129" name="Freeform 267"/>
                <p:cNvSpPr>
                  <a:spLocks/>
                </p:cNvSpPr>
                <p:nvPr/>
              </p:nvSpPr>
              <p:spPr bwMode="auto">
                <a:xfrm>
                  <a:off x="3530" y="2498"/>
                  <a:ext cx="732" cy="399"/>
                </a:xfrm>
                <a:custGeom>
                  <a:avLst/>
                  <a:gdLst>
                    <a:gd name="T0" fmla="*/ 60 w 1465"/>
                    <a:gd name="T1" fmla="*/ 27 h 798"/>
                    <a:gd name="T2" fmla="*/ 92 w 1465"/>
                    <a:gd name="T3" fmla="*/ 14 h 798"/>
                    <a:gd name="T4" fmla="*/ 98 w 1465"/>
                    <a:gd name="T5" fmla="*/ 9 h 798"/>
                    <a:gd name="T6" fmla="*/ 103 w 1465"/>
                    <a:gd name="T7" fmla="*/ 12 h 798"/>
                    <a:gd name="T8" fmla="*/ 103 w 1465"/>
                    <a:gd name="T9" fmla="*/ 1 h 798"/>
                    <a:gd name="T10" fmla="*/ 137 w 1465"/>
                    <a:gd name="T11" fmla="*/ 20 h 798"/>
                    <a:gd name="T12" fmla="*/ 162 w 1465"/>
                    <a:gd name="T13" fmla="*/ 37 h 798"/>
                    <a:gd name="T14" fmla="*/ 176 w 1465"/>
                    <a:gd name="T15" fmla="*/ 62 h 798"/>
                    <a:gd name="T16" fmla="*/ 207 w 1465"/>
                    <a:gd name="T17" fmla="*/ 72 h 798"/>
                    <a:gd name="T18" fmla="*/ 219 w 1465"/>
                    <a:gd name="T19" fmla="*/ 74 h 798"/>
                    <a:gd name="T20" fmla="*/ 280 w 1465"/>
                    <a:gd name="T21" fmla="*/ 77 h 798"/>
                    <a:gd name="T22" fmla="*/ 291 w 1465"/>
                    <a:gd name="T23" fmla="*/ 79 h 798"/>
                    <a:gd name="T24" fmla="*/ 310 w 1465"/>
                    <a:gd name="T25" fmla="*/ 82 h 798"/>
                    <a:gd name="T26" fmla="*/ 323 w 1465"/>
                    <a:gd name="T27" fmla="*/ 99 h 798"/>
                    <a:gd name="T28" fmla="*/ 316 w 1465"/>
                    <a:gd name="T29" fmla="*/ 151 h 798"/>
                    <a:gd name="T30" fmla="*/ 322 w 1465"/>
                    <a:gd name="T31" fmla="*/ 153 h 798"/>
                    <a:gd name="T32" fmla="*/ 328 w 1465"/>
                    <a:gd name="T33" fmla="*/ 127 h 798"/>
                    <a:gd name="T34" fmla="*/ 335 w 1465"/>
                    <a:gd name="T35" fmla="*/ 101 h 798"/>
                    <a:gd name="T36" fmla="*/ 332 w 1465"/>
                    <a:gd name="T37" fmla="*/ 126 h 798"/>
                    <a:gd name="T38" fmla="*/ 329 w 1465"/>
                    <a:gd name="T39" fmla="*/ 144 h 798"/>
                    <a:gd name="T40" fmla="*/ 331 w 1465"/>
                    <a:gd name="T41" fmla="*/ 155 h 798"/>
                    <a:gd name="T42" fmla="*/ 357 w 1465"/>
                    <a:gd name="T43" fmla="*/ 162 h 798"/>
                    <a:gd name="T44" fmla="*/ 365 w 1465"/>
                    <a:gd name="T45" fmla="*/ 164 h 798"/>
                    <a:gd name="T46" fmla="*/ 330 w 1465"/>
                    <a:gd name="T47" fmla="*/ 162 h 798"/>
                    <a:gd name="T48" fmla="*/ 301 w 1465"/>
                    <a:gd name="T49" fmla="*/ 156 h 798"/>
                    <a:gd name="T50" fmla="*/ 298 w 1465"/>
                    <a:gd name="T51" fmla="*/ 146 h 798"/>
                    <a:gd name="T52" fmla="*/ 305 w 1465"/>
                    <a:gd name="T53" fmla="*/ 147 h 798"/>
                    <a:gd name="T54" fmla="*/ 310 w 1465"/>
                    <a:gd name="T55" fmla="*/ 148 h 798"/>
                    <a:gd name="T56" fmla="*/ 314 w 1465"/>
                    <a:gd name="T57" fmla="*/ 105 h 798"/>
                    <a:gd name="T58" fmla="*/ 305 w 1465"/>
                    <a:gd name="T59" fmla="*/ 145 h 798"/>
                    <a:gd name="T60" fmla="*/ 311 w 1465"/>
                    <a:gd name="T61" fmla="*/ 103 h 798"/>
                    <a:gd name="T62" fmla="*/ 305 w 1465"/>
                    <a:gd name="T63" fmla="*/ 121 h 798"/>
                    <a:gd name="T64" fmla="*/ 301 w 1465"/>
                    <a:gd name="T65" fmla="*/ 144 h 798"/>
                    <a:gd name="T66" fmla="*/ 298 w 1465"/>
                    <a:gd name="T67" fmla="*/ 131 h 798"/>
                    <a:gd name="T68" fmla="*/ 295 w 1465"/>
                    <a:gd name="T69" fmla="*/ 103 h 798"/>
                    <a:gd name="T70" fmla="*/ 275 w 1465"/>
                    <a:gd name="T71" fmla="*/ 91 h 798"/>
                    <a:gd name="T72" fmla="*/ 227 w 1465"/>
                    <a:gd name="T73" fmla="*/ 101 h 798"/>
                    <a:gd name="T74" fmla="*/ 203 w 1465"/>
                    <a:gd name="T75" fmla="*/ 136 h 798"/>
                    <a:gd name="T76" fmla="*/ 195 w 1465"/>
                    <a:gd name="T77" fmla="*/ 171 h 798"/>
                    <a:gd name="T78" fmla="*/ 189 w 1465"/>
                    <a:gd name="T79" fmla="*/ 167 h 798"/>
                    <a:gd name="T80" fmla="*/ 163 w 1465"/>
                    <a:gd name="T81" fmla="*/ 157 h 798"/>
                    <a:gd name="T82" fmla="*/ 130 w 1465"/>
                    <a:gd name="T83" fmla="*/ 175 h 798"/>
                    <a:gd name="T84" fmla="*/ 107 w 1465"/>
                    <a:gd name="T85" fmla="*/ 200 h 798"/>
                    <a:gd name="T86" fmla="*/ 101 w 1465"/>
                    <a:gd name="T87" fmla="*/ 176 h 798"/>
                    <a:gd name="T88" fmla="*/ 73 w 1465"/>
                    <a:gd name="T89" fmla="*/ 143 h 798"/>
                    <a:gd name="T90" fmla="*/ 72 w 1465"/>
                    <a:gd name="T91" fmla="*/ 137 h 798"/>
                    <a:gd name="T92" fmla="*/ 97 w 1465"/>
                    <a:gd name="T93" fmla="*/ 146 h 798"/>
                    <a:gd name="T94" fmla="*/ 104 w 1465"/>
                    <a:gd name="T95" fmla="*/ 138 h 798"/>
                    <a:gd name="T96" fmla="*/ 115 w 1465"/>
                    <a:gd name="T97" fmla="*/ 120 h 798"/>
                    <a:gd name="T98" fmla="*/ 121 w 1465"/>
                    <a:gd name="T99" fmla="*/ 102 h 798"/>
                    <a:gd name="T100" fmla="*/ 104 w 1465"/>
                    <a:gd name="T101" fmla="*/ 94 h 798"/>
                    <a:gd name="T102" fmla="*/ 55 w 1465"/>
                    <a:gd name="T103" fmla="*/ 100 h 798"/>
                    <a:gd name="T104" fmla="*/ 24 w 1465"/>
                    <a:gd name="T105" fmla="*/ 84 h 798"/>
                    <a:gd name="T106" fmla="*/ 15 w 1465"/>
                    <a:gd name="T107" fmla="*/ 69 h 798"/>
                    <a:gd name="T108" fmla="*/ 3 w 1465"/>
                    <a:gd name="T109" fmla="*/ 67 h 798"/>
                    <a:gd name="T110" fmla="*/ 5 w 1465"/>
                    <a:gd name="T111" fmla="*/ 56 h 798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465"/>
                    <a:gd name="T169" fmla="*/ 0 h 798"/>
                    <a:gd name="T170" fmla="*/ 1465 w 1465"/>
                    <a:gd name="T171" fmla="*/ 798 h 798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465" h="798">
                      <a:moveTo>
                        <a:pt x="114" y="165"/>
                      </a:moveTo>
                      <a:lnTo>
                        <a:pt x="118" y="163"/>
                      </a:lnTo>
                      <a:lnTo>
                        <a:pt x="120" y="161"/>
                      </a:lnTo>
                      <a:lnTo>
                        <a:pt x="158" y="141"/>
                      </a:lnTo>
                      <a:lnTo>
                        <a:pt x="198" y="123"/>
                      </a:lnTo>
                      <a:lnTo>
                        <a:pt x="240" y="109"/>
                      </a:lnTo>
                      <a:lnTo>
                        <a:pt x="280" y="95"/>
                      </a:lnTo>
                      <a:lnTo>
                        <a:pt x="316" y="83"/>
                      </a:lnTo>
                      <a:lnTo>
                        <a:pt x="332" y="77"/>
                      </a:lnTo>
                      <a:lnTo>
                        <a:pt x="346" y="71"/>
                      </a:lnTo>
                      <a:lnTo>
                        <a:pt x="358" y="65"/>
                      </a:lnTo>
                      <a:lnTo>
                        <a:pt x="368" y="59"/>
                      </a:lnTo>
                      <a:lnTo>
                        <a:pt x="376" y="55"/>
                      </a:lnTo>
                      <a:lnTo>
                        <a:pt x="380" y="49"/>
                      </a:lnTo>
                      <a:lnTo>
                        <a:pt x="384" y="41"/>
                      </a:lnTo>
                      <a:lnTo>
                        <a:pt x="386" y="37"/>
                      </a:lnTo>
                      <a:lnTo>
                        <a:pt x="390" y="35"/>
                      </a:lnTo>
                      <a:lnTo>
                        <a:pt x="392" y="35"/>
                      </a:lnTo>
                      <a:lnTo>
                        <a:pt x="396" y="37"/>
                      </a:lnTo>
                      <a:lnTo>
                        <a:pt x="400" y="45"/>
                      </a:lnTo>
                      <a:lnTo>
                        <a:pt x="404" y="51"/>
                      </a:lnTo>
                      <a:lnTo>
                        <a:pt x="408" y="53"/>
                      </a:lnTo>
                      <a:lnTo>
                        <a:pt x="410" y="53"/>
                      </a:lnTo>
                      <a:lnTo>
                        <a:pt x="412" y="51"/>
                      </a:lnTo>
                      <a:lnTo>
                        <a:pt x="414" y="47"/>
                      </a:lnTo>
                      <a:lnTo>
                        <a:pt x="416" y="39"/>
                      </a:lnTo>
                      <a:lnTo>
                        <a:pt x="416" y="29"/>
                      </a:lnTo>
                      <a:lnTo>
                        <a:pt x="416" y="19"/>
                      </a:lnTo>
                      <a:lnTo>
                        <a:pt x="410" y="0"/>
                      </a:lnTo>
                      <a:lnTo>
                        <a:pt x="412" y="3"/>
                      </a:lnTo>
                      <a:lnTo>
                        <a:pt x="414" y="5"/>
                      </a:lnTo>
                      <a:lnTo>
                        <a:pt x="430" y="21"/>
                      </a:lnTo>
                      <a:lnTo>
                        <a:pt x="448" y="33"/>
                      </a:lnTo>
                      <a:lnTo>
                        <a:pt x="472" y="45"/>
                      </a:lnTo>
                      <a:lnTo>
                        <a:pt x="498" y="57"/>
                      </a:lnTo>
                      <a:lnTo>
                        <a:pt x="551" y="77"/>
                      </a:lnTo>
                      <a:lnTo>
                        <a:pt x="575" y="89"/>
                      </a:lnTo>
                      <a:lnTo>
                        <a:pt x="595" y="101"/>
                      </a:lnTo>
                      <a:lnTo>
                        <a:pt x="613" y="113"/>
                      </a:lnTo>
                      <a:lnTo>
                        <a:pt x="629" y="125"/>
                      </a:lnTo>
                      <a:lnTo>
                        <a:pt x="641" y="137"/>
                      </a:lnTo>
                      <a:lnTo>
                        <a:pt x="651" y="147"/>
                      </a:lnTo>
                      <a:lnTo>
                        <a:pt x="667" y="171"/>
                      </a:lnTo>
                      <a:lnTo>
                        <a:pt x="673" y="185"/>
                      </a:lnTo>
                      <a:lnTo>
                        <a:pt x="677" y="201"/>
                      </a:lnTo>
                      <a:lnTo>
                        <a:pt x="683" y="217"/>
                      </a:lnTo>
                      <a:lnTo>
                        <a:pt x="693" y="235"/>
                      </a:lnTo>
                      <a:lnTo>
                        <a:pt x="707" y="251"/>
                      </a:lnTo>
                      <a:lnTo>
                        <a:pt x="723" y="265"/>
                      </a:lnTo>
                      <a:lnTo>
                        <a:pt x="741" y="277"/>
                      </a:lnTo>
                      <a:lnTo>
                        <a:pt x="763" y="285"/>
                      </a:lnTo>
                      <a:lnTo>
                        <a:pt x="785" y="289"/>
                      </a:lnTo>
                      <a:lnTo>
                        <a:pt x="811" y="287"/>
                      </a:lnTo>
                      <a:lnTo>
                        <a:pt x="829" y="285"/>
                      </a:lnTo>
                      <a:lnTo>
                        <a:pt x="843" y="285"/>
                      </a:lnTo>
                      <a:lnTo>
                        <a:pt x="855" y="285"/>
                      </a:lnTo>
                      <a:lnTo>
                        <a:pt x="863" y="285"/>
                      </a:lnTo>
                      <a:lnTo>
                        <a:pt x="871" y="287"/>
                      </a:lnTo>
                      <a:lnTo>
                        <a:pt x="875" y="291"/>
                      </a:lnTo>
                      <a:lnTo>
                        <a:pt x="877" y="295"/>
                      </a:lnTo>
                      <a:lnTo>
                        <a:pt x="877" y="301"/>
                      </a:lnTo>
                      <a:lnTo>
                        <a:pt x="929" y="295"/>
                      </a:lnTo>
                      <a:lnTo>
                        <a:pt x="987" y="293"/>
                      </a:lnTo>
                      <a:lnTo>
                        <a:pt x="1045" y="297"/>
                      </a:lnTo>
                      <a:lnTo>
                        <a:pt x="1103" y="303"/>
                      </a:lnTo>
                      <a:lnTo>
                        <a:pt x="1121" y="305"/>
                      </a:lnTo>
                      <a:lnTo>
                        <a:pt x="1137" y="309"/>
                      </a:lnTo>
                      <a:lnTo>
                        <a:pt x="1163" y="317"/>
                      </a:lnTo>
                      <a:lnTo>
                        <a:pt x="1167" y="317"/>
                      </a:lnTo>
                      <a:lnTo>
                        <a:pt x="1167" y="315"/>
                      </a:lnTo>
                      <a:lnTo>
                        <a:pt x="1169" y="315"/>
                      </a:lnTo>
                      <a:lnTo>
                        <a:pt x="1173" y="315"/>
                      </a:lnTo>
                      <a:lnTo>
                        <a:pt x="1193" y="317"/>
                      </a:lnTo>
                      <a:lnTo>
                        <a:pt x="1211" y="319"/>
                      </a:lnTo>
                      <a:lnTo>
                        <a:pt x="1227" y="323"/>
                      </a:lnTo>
                      <a:lnTo>
                        <a:pt x="1241" y="327"/>
                      </a:lnTo>
                      <a:lnTo>
                        <a:pt x="1253" y="331"/>
                      </a:lnTo>
                      <a:lnTo>
                        <a:pt x="1261" y="337"/>
                      </a:lnTo>
                      <a:lnTo>
                        <a:pt x="1275" y="349"/>
                      </a:lnTo>
                      <a:lnTo>
                        <a:pt x="1285" y="363"/>
                      </a:lnTo>
                      <a:lnTo>
                        <a:pt x="1289" y="377"/>
                      </a:lnTo>
                      <a:lnTo>
                        <a:pt x="1293" y="393"/>
                      </a:lnTo>
                      <a:lnTo>
                        <a:pt x="1295" y="409"/>
                      </a:lnTo>
                      <a:lnTo>
                        <a:pt x="1293" y="455"/>
                      </a:lnTo>
                      <a:lnTo>
                        <a:pt x="1289" y="500"/>
                      </a:lnTo>
                      <a:lnTo>
                        <a:pt x="1279" y="548"/>
                      </a:lnTo>
                      <a:lnTo>
                        <a:pt x="1273" y="574"/>
                      </a:lnTo>
                      <a:lnTo>
                        <a:pt x="1265" y="602"/>
                      </a:lnTo>
                      <a:lnTo>
                        <a:pt x="1273" y="606"/>
                      </a:lnTo>
                      <a:lnTo>
                        <a:pt x="1281" y="610"/>
                      </a:lnTo>
                      <a:lnTo>
                        <a:pt x="1289" y="614"/>
                      </a:lnTo>
                      <a:lnTo>
                        <a:pt x="1291" y="616"/>
                      </a:lnTo>
                      <a:lnTo>
                        <a:pt x="1293" y="616"/>
                      </a:lnTo>
                      <a:lnTo>
                        <a:pt x="1291" y="612"/>
                      </a:lnTo>
                      <a:lnTo>
                        <a:pt x="1293" y="606"/>
                      </a:lnTo>
                      <a:lnTo>
                        <a:pt x="1295" y="600"/>
                      </a:lnTo>
                      <a:lnTo>
                        <a:pt x="1297" y="590"/>
                      </a:lnTo>
                      <a:lnTo>
                        <a:pt x="1301" y="568"/>
                      </a:lnTo>
                      <a:lnTo>
                        <a:pt x="1309" y="540"/>
                      </a:lnTo>
                      <a:lnTo>
                        <a:pt x="1315" y="510"/>
                      </a:lnTo>
                      <a:lnTo>
                        <a:pt x="1323" y="480"/>
                      </a:lnTo>
                      <a:lnTo>
                        <a:pt x="1331" y="449"/>
                      </a:lnTo>
                      <a:lnTo>
                        <a:pt x="1337" y="423"/>
                      </a:lnTo>
                      <a:lnTo>
                        <a:pt x="1341" y="399"/>
                      </a:lnTo>
                      <a:lnTo>
                        <a:pt x="1341" y="401"/>
                      </a:lnTo>
                      <a:lnTo>
                        <a:pt x="1341" y="405"/>
                      </a:lnTo>
                      <a:lnTo>
                        <a:pt x="1339" y="411"/>
                      </a:lnTo>
                      <a:lnTo>
                        <a:pt x="1339" y="421"/>
                      </a:lnTo>
                      <a:lnTo>
                        <a:pt x="1337" y="433"/>
                      </a:lnTo>
                      <a:lnTo>
                        <a:pt x="1335" y="447"/>
                      </a:lnTo>
                      <a:lnTo>
                        <a:pt x="1333" y="476"/>
                      </a:lnTo>
                      <a:lnTo>
                        <a:pt x="1329" y="506"/>
                      </a:lnTo>
                      <a:lnTo>
                        <a:pt x="1325" y="534"/>
                      </a:lnTo>
                      <a:lnTo>
                        <a:pt x="1323" y="546"/>
                      </a:lnTo>
                      <a:lnTo>
                        <a:pt x="1321" y="556"/>
                      </a:lnTo>
                      <a:lnTo>
                        <a:pt x="1321" y="564"/>
                      </a:lnTo>
                      <a:lnTo>
                        <a:pt x="1319" y="568"/>
                      </a:lnTo>
                      <a:lnTo>
                        <a:pt x="1317" y="574"/>
                      </a:lnTo>
                      <a:lnTo>
                        <a:pt x="1319" y="580"/>
                      </a:lnTo>
                      <a:lnTo>
                        <a:pt x="1323" y="594"/>
                      </a:lnTo>
                      <a:lnTo>
                        <a:pt x="1325" y="606"/>
                      </a:lnTo>
                      <a:lnTo>
                        <a:pt x="1325" y="612"/>
                      </a:lnTo>
                      <a:lnTo>
                        <a:pt x="1323" y="618"/>
                      </a:lnTo>
                      <a:lnTo>
                        <a:pt x="1327" y="620"/>
                      </a:lnTo>
                      <a:lnTo>
                        <a:pt x="1337" y="622"/>
                      </a:lnTo>
                      <a:lnTo>
                        <a:pt x="1349" y="626"/>
                      </a:lnTo>
                      <a:lnTo>
                        <a:pt x="1365" y="630"/>
                      </a:lnTo>
                      <a:lnTo>
                        <a:pt x="1399" y="638"/>
                      </a:lnTo>
                      <a:lnTo>
                        <a:pt x="1415" y="644"/>
                      </a:lnTo>
                      <a:lnTo>
                        <a:pt x="1431" y="648"/>
                      </a:lnTo>
                      <a:lnTo>
                        <a:pt x="1437" y="648"/>
                      </a:lnTo>
                      <a:lnTo>
                        <a:pt x="1443" y="650"/>
                      </a:lnTo>
                      <a:lnTo>
                        <a:pt x="1441" y="650"/>
                      </a:lnTo>
                      <a:lnTo>
                        <a:pt x="1457" y="654"/>
                      </a:lnTo>
                      <a:lnTo>
                        <a:pt x="1463" y="656"/>
                      </a:lnTo>
                      <a:lnTo>
                        <a:pt x="1465" y="658"/>
                      </a:lnTo>
                      <a:lnTo>
                        <a:pt x="1347" y="648"/>
                      </a:lnTo>
                      <a:lnTo>
                        <a:pt x="1337" y="648"/>
                      </a:lnTo>
                      <a:lnTo>
                        <a:pt x="1329" y="646"/>
                      </a:lnTo>
                      <a:lnTo>
                        <a:pt x="1325" y="646"/>
                      </a:lnTo>
                      <a:lnTo>
                        <a:pt x="1321" y="646"/>
                      </a:lnTo>
                      <a:lnTo>
                        <a:pt x="1301" y="642"/>
                      </a:lnTo>
                      <a:lnTo>
                        <a:pt x="1281" y="636"/>
                      </a:lnTo>
                      <a:lnTo>
                        <a:pt x="1249" y="634"/>
                      </a:lnTo>
                      <a:lnTo>
                        <a:pt x="1217" y="626"/>
                      </a:lnTo>
                      <a:lnTo>
                        <a:pt x="1207" y="624"/>
                      </a:lnTo>
                      <a:lnTo>
                        <a:pt x="1197" y="620"/>
                      </a:lnTo>
                      <a:lnTo>
                        <a:pt x="1197" y="616"/>
                      </a:lnTo>
                      <a:lnTo>
                        <a:pt x="1195" y="614"/>
                      </a:lnTo>
                      <a:lnTo>
                        <a:pt x="1193" y="612"/>
                      </a:lnTo>
                      <a:lnTo>
                        <a:pt x="1197" y="600"/>
                      </a:lnTo>
                      <a:lnTo>
                        <a:pt x="1193" y="584"/>
                      </a:lnTo>
                      <a:lnTo>
                        <a:pt x="1197" y="584"/>
                      </a:lnTo>
                      <a:lnTo>
                        <a:pt x="1199" y="586"/>
                      </a:lnTo>
                      <a:lnTo>
                        <a:pt x="1205" y="588"/>
                      </a:lnTo>
                      <a:lnTo>
                        <a:pt x="1213" y="590"/>
                      </a:lnTo>
                      <a:lnTo>
                        <a:pt x="1221" y="590"/>
                      </a:lnTo>
                      <a:lnTo>
                        <a:pt x="1221" y="586"/>
                      </a:lnTo>
                      <a:lnTo>
                        <a:pt x="1223" y="578"/>
                      </a:lnTo>
                      <a:lnTo>
                        <a:pt x="1221" y="586"/>
                      </a:lnTo>
                      <a:lnTo>
                        <a:pt x="1221" y="594"/>
                      </a:lnTo>
                      <a:lnTo>
                        <a:pt x="1225" y="594"/>
                      </a:lnTo>
                      <a:lnTo>
                        <a:pt x="1229" y="594"/>
                      </a:lnTo>
                      <a:lnTo>
                        <a:pt x="1241" y="592"/>
                      </a:lnTo>
                      <a:lnTo>
                        <a:pt x="1251" y="592"/>
                      </a:lnTo>
                      <a:lnTo>
                        <a:pt x="1259" y="500"/>
                      </a:lnTo>
                      <a:lnTo>
                        <a:pt x="1265" y="409"/>
                      </a:lnTo>
                      <a:lnTo>
                        <a:pt x="1263" y="407"/>
                      </a:lnTo>
                      <a:lnTo>
                        <a:pt x="1263" y="405"/>
                      </a:lnTo>
                      <a:lnTo>
                        <a:pt x="1259" y="423"/>
                      </a:lnTo>
                      <a:lnTo>
                        <a:pt x="1253" y="443"/>
                      </a:lnTo>
                      <a:lnTo>
                        <a:pt x="1247" y="464"/>
                      </a:lnTo>
                      <a:lnTo>
                        <a:pt x="1243" y="488"/>
                      </a:lnTo>
                      <a:lnTo>
                        <a:pt x="1231" y="536"/>
                      </a:lnTo>
                      <a:lnTo>
                        <a:pt x="1227" y="558"/>
                      </a:lnTo>
                      <a:lnTo>
                        <a:pt x="1223" y="578"/>
                      </a:lnTo>
                      <a:lnTo>
                        <a:pt x="1225" y="558"/>
                      </a:lnTo>
                      <a:lnTo>
                        <a:pt x="1229" y="534"/>
                      </a:lnTo>
                      <a:lnTo>
                        <a:pt x="1237" y="482"/>
                      </a:lnTo>
                      <a:lnTo>
                        <a:pt x="1239" y="458"/>
                      </a:lnTo>
                      <a:lnTo>
                        <a:pt x="1243" y="435"/>
                      </a:lnTo>
                      <a:lnTo>
                        <a:pt x="1247" y="413"/>
                      </a:lnTo>
                      <a:lnTo>
                        <a:pt x="1249" y="397"/>
                      </a:lnTo>
                      <a:lnTo>
                        <a:pt x="1237" y="397"/>
                      </a:lnTo>
                      <a:lnTo>
                        <a:pt x="1229" y="401"/>
                      </a:lnTo>
                      <a:lnTo>
                        <a:pt x="1227" y="419"/>
                      </a:lnTo>
                      <a:lnTo>
                        <a:pt x="1227" y="441"/>
                      </a:lnTo>
                      <a:lnTo>
                        <a:pt x="1223" y="486"/>
                      </a:lnTo>
                      <a:lnTo>
                        <a:pt x="1221" y="508"/>
                      </a:lnTo>
                      <a:lnTo>
                        <a:pt x="1217" y="528"/>
                      </a:lnTo>
                      <a:lnTo>
                        <a:pt x="1215" y="546"/>
                      </a:lnTo>
                      <a:lnTo>
                        <a:pt x="1213" y="560"/>
                      </a:lnTo>
                      <a:lnTo>
                        <a:pt x="1209" y="570"/>
                      </a:lnTo>
                      <a:lnTo>
                        <a:pt x="1205" y="574"/>
                      </a:lnTo>
                      <a:lnTo>
                        <a:pt x="1203" y="570"/>
                      </a:lnTo>
                      <a:lnTo>
                        <a:pt x="1201" y="566"/>
                      </a:lnTo>
                      <a:lnTo>
                        <a:pt x="1199" y="558"/>
                      </a:lnTo>
                      <a:lnTo>
                        <a:pt x="1197" y="550"/>
                      </a:lnTo>
                      <a:lnTo>
                        <a:pt x="1195" y="538"/>
                      </a:lnTo>
                      <a:lnTo>
                        <a:pt x="1193" y="524"/>
                      </a:lnTo>
                      <a:lnTo>
                        <a:pt x="1191" y="508"/>
                      </a:lnTo>
                      <a:lnTo>
                        <a:pt x="1189" y="490"/>
                      </a:lnTo>
                      <a:lnTo>
                        <a:pt x="1187" y="468"/>
                      </a:lnTo>
                      <a:lnTo>
                        <a:pt x="1185" y="443"/>
                      </a:lnTo>
                      <a:lnTo>
                        <a:pt x="1183" y="415"/>
                      </a:lnTo>
                      <a:lnTo>
                        <a:pt x="1181" y="413"/>
                      </a:lnTo>
                      <a:lnTo>
                        <a:pt x="1183" y="411"/>
                      </a:lnTo>
                      <a:lnTo>
                        <a:pt x="1171" y="397"/>
                      </a:lnTo>
                      <a:lnTo>
                        <a:pt x="1157" y="383"/>
                      </a:lnTo>
                      <a:lnTo>
                        <a:pt x="1139" y="375"/>
                      </a:lnTo>
                      <a:lnTo>
                        <a:pt x="1121" y="367"/>
                      </a:lnTo>
                      <a:lnTo>
                        <a:pt x="1101" y="363"/>
                      </a:lnTo>
                      <a:lnTo>
                        <a:pt x="1081" y="361"/>
                      </a:lnTo>
                      <a:lnTo>
                        <a:pt x="1061" y="361"/>
                      </a:lnTo>
                      <a:lnTo>
                        <a:pt x="1039" y="363"/>
                      </a:lnTo>
                      <a:lnTo>
                        <a:pt x="993" y="371"/>
                      </a:lnTo>
                      <a:lnTo>
                        <a:pt x="951" y="387"/>
                      </a:lnTo>
                      <a:lnTo>
                        <a:pt x="909" y="407"/>
                      </a:lnTo>
                      <a:lnTo>
                        <a:pt x="875" y="433"/>
                      </a:lnTo>
                      <a:lnTo>
                        <a:pt x="865" y="441"/>
                      </a:lnTo>
                      <a:lnTo>
                        <a:pt x="857" y="453"/>
                      </a:lnTo>
                      <a:lnTo>
                        <a:pt x="841" y="478"/>
                      </a:lnTo>
                      <a:lnTo>
                        <a:pt x="827" y="510"/>
                      </a:lnTo>
                      <a:lnTo>
                        <a:pt x="815" y="544"/>
                      </a:lnTo>
                      <a:lnTo>
                        <a:pt x="805" y="580"/>
                      </a:lnTo>
                      <a:lnTo>
                        <a:pt x="797" y="614"/>
                      </a:lnTo>
                      <a:lnTo>
                        <a:pt x="791" y="646"/>
                      </a:lnTo>
                      <a:lnTo>
                        <a:pt x="787" y="672"/>
                      </a:lnTo>
                      <a:lnTo>
                        <a:pt x="785" y="680"/>
                      </a:lnTo>
                      <a:lnTo>
                        <a:pt x="781" y="684"/>
                      </a:lnTo>
                      <a:lnTo>
                        <a:pt x="775" y="686"/>
                      </a:lnTo>
                      <a:lnTo>
                        <a:pt x="771" y="686"/>
                      </a:lnTo>
                      <a:lnTo>
                        <a:pt x="767" y="684"/>
                      </a:lnTo>
                      <a:lnTo>
                        <a:pt x="763" y="680"/>
                      </a:lnTo>
                      <a:lnTo>
                        <a:pt x="759" y="674"/>
                      </a:lnTo>
                      <a:lnTo>
                        <a:pt x="757" y="666"/>
                      </a:lnTo>
                      <a:lnTo>
                        <a:pt x="747" y="650"/>
                      </a:lnTo>
                      <a:lnTo>
                        <a:pt x="735" y="640"/>
                      </a:lnTo>
                      <a:lnTo>
                        <a:pt x="719" y="632"/>
                      </a:lnTo>
                      <a:lnTo>
                        <a:pt x="699" y="628"/>
                      </a:lnTo>
                      <a:lnTo>
                        <a:pt x="677" y="628"/>
                      </a:lnTo>
                      <a:lnTo>
                        <a:pt x="655" y="628"/>
                      </a:lnTo>
                      <a:lnTo>
                        <a:pt x="609" y="634"/>
                      </a:lnTo>
                      <a:lnTo>
                        <a:pt x="597" y="638"/>
                      </a:lnTo>
                      <a:lnTo>
                        <a:pt x="583" y="646"/>
                      </a:lnTo>
                      <a:lnTo>
                        <a:pt x="569" y="656"/>
                      </a:lnTo>
                      <a:lnTo>
                        <a:pt x="553" y="670"/>
                      </a:lnTo>
                      <a:lnTo>
                        <a:pt x="522" y="700"/>
                      </a:lnTo>
                      <a:lnTo>
                        <a:pt x="492" y="734"/>
                      </a:lnTo>
                      <a:lnTo>
                        <a:pt x="464" y="764"/>
                      </a:lnTo>
                      <a:lnTo>
                        <a:pt x="452" y="778"/>
                      </a:lnTo>
                      <a:lnTo>
                        <a:pt x="442" y="788"/>
                      </a:lnTo>
                      <a:lnTo>
                        <a:pt x="434" y="796"/>
                      </a:lnTo>
                      <a:lnTo>
                        <a:pt x="428" y="798"/>
                      </a:lnTo>
                      <a:lnTo>
                        <a:pt x="424" y="798"/>
                      </a:lnTo>
                      <a:lnTo>
                        <a:pt x="424" y="792"/>
                      </a:lnTo>
                      <a:lnTo>
                        <a:pt x="426" y="778"/>
                      </a:lnTo>
                      <a:lnTo>
                        <a:pt x="424" y="762"/>
                      </a:lnTo>
                      <a:lnTo>
                        <a:pt x="418" y="734"/>
                      </a:lnTo>
                      <a:lnTo>
                        <a:pt x="404" y="704"/>
                      </a:lnTo>
                      <a:lnTo>
                        <a:pt x="388" y="676"/>
                      </a:lnTo>
                      <a:lnTo>
                        <a:pt x="370" y="650"/>
                      </a:lnTo>
                      <a:lnTo>
                        <a:pt x="348" y="626"/>
                      </a:lnTo>
                      <a:lnTo>
                        <a:pt x="328" y="604"/>
                      </a:lnTo>
                      <a:lnTo>
                        <a:pt x="310" y="586"/>
                      </a:lnTo>
                      <a:lnTo>
                        <a:pt x="294" y="570"/>
                      </a:lnTo>
                      <a:lnTo>
                        <a:pt x="282" y="558"/>
                      </a:lnTo>
                      <a:lnTo>
                        <a:pt x="276" y="550"/>
                      </a:lnTo>
                      <a:lnTo>
                        <a:pt x="276" y="546"/>
                      </a:lnTo>
                      <a:lnTo>
                        <a:pt x="278" y="546"/>
                      </a:lnTo>
                      <a:lnTo>
                        <a:pt x="282" y="546"/>
                      </a:lnTo>
                      <a:lnTo>
                        <a:pt x="290" y="546"/>
                      </a:lnTo>
                      <a:lnTo>
                        <a:pt x="298" y="548"/>
                      </a:lnTo>
                      <a:lnTo>
                        <a:pt x="310" y="552"/>
                      </a:lnTo>
                      <a:lnTo>
                        <a:pt x="324" y="558"/>
                      </a:lnTo>
                      <a:lnTo>
                        <a:pt x="342" y="564"/>
                      </a:lnTo>
                      <a:lnTo>
                        <a:pt x="364" y="572"/>
                      </a:lnTo>
                      <a:lnTo>
                        <a:pt x="388" y="582"/>
                      </a:lnTo>
                      <a:lnTo>
                        <a:pt x="398" y="584"/>
                      </a:lnTo>
                      <a:lnTo>
                        <a:pt x="404" y="586"/>
                      </a:lnTo>
                      <a:lnTo>
                        <a:pt x="408" y="584"/>
                      </a:lnTo>
                      <a:lnTo>
                        <a:pt x="412" y="580"/>
                      </a:lnTo>
                      <a:lnTo>
                        <a:pt x="416" y="568"/>
                      </a:lnTo>
                      <a:lnTo>
                        <a:pt x="418" y="550"/>
                      </a:lnTo>
                      <a:lnTo>
                        <a:pt x="420" y="532"/>
                      </a:lnTo>
                      <a:lnTo>
                        <a:pt x="426" y="512"/>
                      </a:lnTo>
                      <a:lnTo>
                        <a:pt x="432" y="504"/>
                      </a:lnTo>
                      <a:lnTo>
                        <a:pt x="440" y="496"/>
                      </a:lnTo>
                      <a:lnTo>
                        <a:pt x="448" y="488"/>
                      </a:lnTo>
                      <a:lnTo>
                        <a:pt x="460" y="482"/>
                      </a:lnTo>
                      <a:lnTo>
                        <a:pt x="470" y="476"/>
                      </a:lnTo>
                      <a:lnTo>
                        <a:pt x="478" y="470"/>
                      </a:lnTo>
                      <a:lnTo>
                        <a:pt x="484" y="460"/>
                      </a:lnTo>
                      <a:lnTo>
                        <a:pt x="488" y="453"/>
                      </a:lnTo>
                      <a:lnTo>
                        <a:pt x="490" y="431"/>
                      </a:lnTo>
                      <a:lnTo>
                        <a:pt x="484" y="411"/>
                      </a:lnTo>
                      <a:lnTo>
                        <a:pt x="472" y="391"/>
                      </a:lnTo>
                      <a:lnTo>
                        <a:pt x="464" y="385"/>
                      </a:lnTo>
                      <a:lnTo>
                        <a:pt x="454" y="379"/>
                      </a:lnTo>
                      <a:lnTo>
                        <a:pt x="444" y="375"/>
                      </a:lnTo>
                      <a:lnTo>
                        <a:pt x="432" y="373"/>
                      </a:lnTo>
                      <a:lnTo>
                        <a:pt x="418" y="375"/>
                      </a:lnTo>
                      <a:lnTo>
                        <a:pt x="404" y="379"/>
                      </a:lnTo>
                      <a:lnTo>
                        <a:pt x="360" y="395"/>
                      </a:lnTo>
                      <a:lnTo>
                        <a:pt x="314" y="405"/>
                      </a:lnTo>
                      <a:lnTo>
                        <a:pt x="268" y="407"/>
                      </a:lnTo>
                      <a:lnTo>
                        <a:pt x="244" y="407"/>
                      </a:lnTo>
                      <a:lnTo>
                        <a:pt x="222" y="403"/>
                      </a:lnTo>
                      <a:lnTo>
                        <a:pt x="198" y="399"/>
                      </a:lnTo>
                      <a:lnTo>
                        <a:pt x="176" y="391"/>
                      </a:lnTo>
                      <a:lnTo>
                        <a:pt x="156" y="381"/>
                      </a:lnTo>
                      <a:lnTo>
                        <a:pt x="136" y="369"/>
                      </a:lnTo>
                      <a:lnTo>
                        <a:pt x="116" y="353"/>
                      </a:lnTo>
                      <a:lnTo>
                        <a:pt x="98" y="335"/>
                      </a:lnTo>
                      <a:lnTo>
                        <a:pt x="82" y="315"/>
                      </a:lnTo>
                      <a:lnTo>
                        <a:pt x="68" y="291"/>
                      </a:lnTo>
                      <a:lnTo>
                        <a:pt x="66" y="291"/>
                      </a:lnTo>
                      <a:lnTo>
                        <a:pt x="66" y="287"/>
                      </a:lnTo>
                      <a:lnTo>
                        <a:pt x="64" y="283"/>
                      </a:lnTo>
                      <a:lnTo>
                        <a:pt x="62" y="275"/>
                      </a:lnTo>
                      <a:lnTo>
                        <a:pt x="58" y="265"/>
                      </a:lnTo>
                      <a:lnTo>
                        <a:pt x="52" y="259"/>
                      </a:lnTo>
                      <a:lnTo>
                        <a:pt x="42" y="255"/>
                      </a:lnTo>
                      <a:lnTo>
                        <a:pt x="32" y="257"/>
                      </a:lnTo>
                      <a:lnTo>
                        <a:pt x="20" y="263"/>
                      </a:lnTo>
                      <a:lnTo>
                        <a:pt x="12" y="267"/>
                      </a:lnTo>
                      <a:lnTo>
                        <a:pt x="6" y="269"/>
                      </a:lnTo>
                      <a:lnTo>
                        <a:pt x="2" y="269"/>
                      </a:lnTo>
                      <a:lnTo>
                        <a:pt x="0" y="267"/>
                      </a:lnTo>
                      <a:lnTo>
                        <a:pt x="0" y="259"/>
                      </a:lnTo>
                      <a:lnTo>
                        <a:pt x="8" y="243"/>
                      </a:lnTo>
                      <a:lnTo>
                        <a:pt x="22" y="225"/>
                      </a:lnTo>
                      <a:lnTo>
                        <a:pt x="46" y="205"/>
                      </a:lnTo>
                      <a:lnTo>
                        <a:pt x="76" y="183"/>
                      </a:lnTo>
                      <a:lnTo>
                        <a:pt x="114" y="165"/>
                      </a:lnTo>
                      <a:close/>
                    </a:path>
                  </a:pathLst>
                </a:custGeom>
                <a:solidFill>
                  <a:srgbClr val="E4D0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" name="Freeform 268"/>
                <p:cNvSpPr>
                  <a:spLocks/>
                </p:cNvSpPr>
                <p:nvPr/>
              </p:nvSpPr>
              <p:spPr bwMode="auto">
                <a:xfrm>
                  <a:off x="3530" y="2498"/>
                  <a:ext cx="732" cy="399"/>
                </a:xfrm>
                <a:custGeom>
                  <a:avLst/>
                  <a:gdLst>
                    <a:gd name="T0" fmla="*/ 60 w 1465"/>
                    <a:gd name="T1" fmla="*/ 27 h 798"/>
                    <a:gd name="T2" fmla="*/ 92 w 1465"/>
                    <a:gd name="T3" fmla="*/ 14 h 798"/>
                    <a:gd name="T4" fmla="*/ 98 w 1465"/>
                    <a:gd name="T5" fmla="*/ 9 h 798"/>
                    <a:gd name="T6" fmla="*/ 103 w 1465"/>
                    <a:gd name="T7" fmla="*/ 12 h 798"/>
                    <a:gd name="T8" fmla="*/ 103 w 1465"/>
                    <a:gd name="T9" fmla="*/ 1 h 798"/>
                    <a:gd name="T10" fmla="*/ 137 w 1465"/>
                    <a:gd name="T11" fmla="*/ 20 h 798"/>
                    <a:gd name="T12" fmla="*/ 162 w 1465"/>
                    <a:gd name="T13" fmla="*/ 37 h 798"/>
                    <a:gd name="T14" fmla="*/ 176 w 1465"/>
                    <a:gd name="T15" fmla="*/ 62 h 798"/>
                    <a:gd name="T16" fmla="*/ 207 w 1465"/>
                    <a:gd name="T17" fmla="*/ 72 h 798"/>
                    <a:gd name="T18" fmla="*/ 219 w 1465"/>
                    <a:gd name="T19" fmla="*/ 74 h 798"/>
                    <a:gd name="T20" fmla="*/ 280 w 1465"/>
                    <a:gd name="T21" fmla="*/ 77 h 798"/>
                    <a:gd name="T22" fmla="*/ 291 w 1465"/>
                    <a:gd name="T23" fmla="*/ 79 h 798"/>
                    <a:gd name="T24" fmla="*/ 310 w 1465"/>
                    <a:gd name="T25" fmla="*/ 82 h 798"/>
                    <a:gd name="T26" fmla="*/ 323 w 1465"/>
                    <a:gd name="T27" fmla="*/ 99 h 798"/>
                    <a:gd name="T28" fmla="*/ 316 w 1465"/>
                    <a:gd name="T29" fmla="*/ 151 h 798"/>
                    <a:gd name="T30" fmla="*/ 322 w 1465"/>
                    <a:gd name="T31" fmla="*/ 153 h 798"/>
                    <a:gd name="T32" fmla="*/ 328 w 1465"/>
                    <a:gd name="T33" fmla="*/ 127 h 798"/>
                    <a:gd name="T34" fmla="*/ 335 w 1465"/>
                    <a:gd name="T35" fmla="*/ 101 h 798"/>
                    <a:gd name="T36" fmla="*/ 332 w 1465"/>
                    <a:gd name="T37" fmla="*/ 126 h 798"/>
                    <a:gd name="T38" fmla="*/ 329 w 1465"/>
                    <a:gd name="T39" fmla="*/ 144 h 798"/>
                    <a:gd name="T40" fmla="*/ 331 w 1465"/>
                    <a:gd name="T41" fmla="*/ 155 h 798"/>
                    <a:gd name="T42" fmla="*/ 357 w 1465"/>
                    <a:gd name="T43" fmla="*/ 162 h 798"/>
                    <a:gd name="T44" fmla="*/ 365 w 1465"/>
                    <a:gd name="T45" fmla="*/ 164 h 798"/>
                    <a:gd name="T46" fmla="*/ 330 w 1465"/>
                    <a:gd name="T47" fmla="*/ 162 h 798"/>
                    <a:gd name="T48" fmla="*/ 301 w 1465"/>
                    <a:gd name="T49" fmla="*/ 156 h 798"/>
                    <a:gd name="T50" fmla="*/ 298 w 1465"/>
                    <a:gd name="T51" fmla="*/ 146 h 798"/>
                    <a:gd name="T52" fmla="*/ 305 w 1465"/>
                    <a:gd name="T53" fmla="*/ 147 h 798"/>
                    <a:gd name="T54" fmla="*/ 310 w 1465"/>
                    <a:gd name="T55" fmla="*/ 148 h 798"/>
                    <a:gd name="T56" fmla="*/ 314 w 1465"/>
                    <a:gd name="T57" fmla="*/ 105 h 798"/>
                    <a:gd name="T58" fmla="*/ 305 w 1465"/>
                    <a:gd name="T59" fmla="*/ 145 h 798"/>
                    <a:gd name="T60" fmla="*/ 311 w 1465"/>
                    <a:gd name="T61" fmla="*/ 103 h 798"/>
                    <a:gd name="T62" fmla="*/ 305 w 1465"/>
                    <a:gd name="T63" fmla="*/ 121 h 798"/>
                    <a:gd name="T64" fmla="*/ 301 w 1465"/>
                    <a:gd name="T65" fmla="*/ 144 h 798"/>
                    <a:gd name="T66" fmla="*/ 298 w 1465"/>
                    <a:gd name="T67" fmla="*/ 131 h 798"/>
                    <a:gd name="T68" fmla="*/ 295 w 1465"/>
                    <a:gd name="T69" fmla="*/ 103 h 798"/>
                    <a:gd name="T70" fmla="*/ 275 w 1465"/>
                    <a:gd name="T71" fmla="*/ 91 h 798"/>
                    <a:gd name="T72" fmla="*/ 227 w 1465"/>
                    <a:gd name="T73" fmla="*/ 101 h 798"/>
                    <a:gd name="T74" fmla="*/ 203 w 1465"/>
                    <a:gd name="T75" fmla="*/ 136 h 798"/>
                    <a:gd name="T76" fmla="*/ 195 w 1465"/>
                    <a:gd name="T77" fmla="*/ 171 h 798"/>
                    <a:gd name="T78" fmla="*/ 189 w 1465"/>
                    <a:gd name="T79" fmla="*/ 167 h 798"/>
                    <a:gd name="T80" fmla="*/ 163 w 1465"/>
                    <a:gd name="T81" fmla="*/ 157 h 798"/>
                    <a:gd name="T82" fmla="*/ 130 w 1465"/>
                    <a:gd name="T83" fmla="*/ 175 h 798"/>
                    <a:gd name="T84" fmla="*/ 107 w 1465"/>
                    <a:gd name="T85" fmla="*/ 200 h 798"/>
                    <a:gd name="T86" fmla="*/ 101 w 1465"/>
                    <a:gd name="T87" fmla="*/ 176 h 798"/>
                    <a:gd name="T88" fmla="*/ 73 w 1465"/>
                    <a:gd name="T89" fmla="*/ 143 h 798"/>
                    <a:gd name="T90" fmla="*/ 72 w 1465"/>
                    <a:gd name="T91" fmla="*/ 137 h 798"/>
                    <a:gd name="T92" fmla="*/ 97 w 1465"/>
                    <a:gd name="T93" fmla="*/ 146 h 798"/>
                    <a:gd name="T94" fmla="*/ 104 w 1465"/>
                    <a:gd name="T95" fmla="*/ 138 h 798"/>
                    <a:gd name="T96" fmla="*/ 115 w 1465"/>
                    <a:gd name="T97" fmla="*/ 120 h 798"/>
                    <a:gd name="T98" fmla="*/ 121 w 1465"/>
                    <a:gd name="T99" fmla="*/ 102 h 798"/>
                    <a:gd name="T100" fmla="*/ 104 w 1465"/>
                    <a:gd name="T101" fmla="*/ 94 h 798"/>
                    <a:gd name="T102" fmla="*/ 55 w 1465"/>
                    <a:gd name="T103" fmla="*/ 100 h 798"/>
                    <a:gd name="T104" fmla="*/ 24 w 1465"/>
                    <a:gd name="T105" fmla="*/ 84 h 798"/>
                    <a:gd name="T106" fmla="*/ 15 w 1465"/>
                    <a:gd name="T107" fmla="*/ 69 h 798"/>
                    <a:gd name="T108" fmla="*/ 3 w 1465"/>
                    <a:gd name="T109" fmla="*/ 67 h 798"/>
                    <a:gd name="T110" fmla="*/ 5 w 1465"/>
                    <a:gd name="T111" fmla="*/ 56 h 798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465"/>
                    <a:gd name="T169" fmla="*/ 0 h 798"/>
                    <a:gd name="T170" fmla="*/ 1465 w 1465"/>
                    <a:gd name="T171" fmla="*/ 798 h 798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465" h="798">
                      <a:moveTo>
                        <a:pt x="114" y="165"/>
                      </a:moveTo>
                      <a:lnTo>
                        <a:pt x="118" y="163"/>
                      </a:lnTo>
                      <a:lnTo>
                        <a:pt x="120" y="161"/>
                      </a:lnTo>
                      <a:lnTo>
                        <a:pt x="158" y="141"/>
                      </a:lnTo>
                      <a:lnTo>
                        <a:pt x="198" y="123"/>
                      </a:lnTo>
                      <a:lnTo>
                        <a:pt x="240" y="109"/>
                      </a:lnTo>
                      <a:lnTo>
                        <a:pt x="280" y="95"/>
                      </a:lnTo>
                      <a:lnTo>
                        <a:pt x="316" y="83"/>
                      </a:lnTo>
                      <a:lnTo>
                        <a:pt x="332" y="77"/>
                      </a:lnTo>
                      <a:lnTo>
                        <a:pt x="346" y="71"/>
                      </a:lnTo>
                      <a:lnTo>
                        <a:pt x="358" y="65"/>
                      </a:lnTo>
                      <a:lnTo>
                        <a:pt x="368" y="59"/>
                      </a:lnTo>
                      <a:lnTo>
                        <a:pt x="376" y="55"/>
                      </a:lnTo>
                      <a:lnTo>
                        <a:pt x="380" y="49"/>
                      </a:lnTo>
                      <a:lnTo>
                        <a:pt x="384" y="41"/>
                      </a:lnTo>
                      <a:lnTo>
                        <a:pt x="386" y="37"/>
                      </a:lnTo>
                      <a:lnTo>
                        <a:pt x="390" y="35"/>
                      </a:lnTo>
                      <a:lnTo>
                        <a:pt x="392" y="35"/>
                      </a:lnTo>
                      <a:lnTo>
                        <a:pt x="396" y="37"/>
                      </a:lnTo>
                      <a:lnTo>
                        <a:pt x="400" y="45"/>
                      </a:lnTo>
                      <a:lnTo>
                        <a:pt x="404" y="51"/>
                      </a:lnTo>
                      <a:lnTo>
                        <a:pt x="408" y="53"/>
                      </a:lnTo>
                      <a:lnTo>
                        <a:pt x="410" y="53"/>
                      </a:lnTo>
                      <a:lnTo>
                        <a:pt x="412" y="51"/>
                      </a:lnTo>
                      <a:lnTo>
                        <a:pt x="414" y="47"/>
                      </a:lnTo>
                      <a:lnTo>
                        <a:pt x="416" y="39"/>
                      </a:lnTo>
                      <a:lnTo>
                        <a:pt x="416" y="29"/>
                      </a:lnTo>
                      <a:lnTo>
                        <a:pt x="416" y="19"/>
                      </a:lnTo>
                      <a:lnTo>
                        <a:pt x="410" y="0"/>
                      </a:lnTo>
                      <a:lnTo>
                        <a:pt x="412" y="3"/>
                      </a:lnTo>
                      <a:lnTo>
                        <a:pt x="414" y="5"/>
                      </a:lnTo>
                      <a:lnTo>
                        <a:pt x="430" y="21"/>
                      </a:lnTo>
                      <a:lnTo>
                        <a:pt x="448" y="33"/>
                      </a:lnTo>
                      <a:lnTo>
                        <a:pt x="472" y="45"/>
                      </a:lnTo>
                      <a:lnTo>
                        <a:pt x="498" y="57"/>
                      </a:lnTo>
                      <a:lnTo>
                        <a:pt x="551" y="77"/>
                      </a:lnTo>
                      <a:lnTo>
                        <a:pt x="575" y="89"/>
                      </a:lnTo>
                      <a:lnTo>
                        <a:pt x="595" y="101"/>
                      </a:lnTo>
                      <a:lnTo>
                        <a:pt x="613" y="113"/>
                      </a:lnTo>
                      <a:lnTo>
                        <a:pt x="629" y="125"/>
                      </a:lnTo>
                      <a:lnTo>
                        <a:pt x="641" y="137"/>
                      </a:lnTo>
                      <a:lnTo>
                        <a:pt x="651" y="147"/>
                      </a:lnTo>
                      <a:lnTo>
                        <a:pt x="667" y="171"/>
                      </a:lnTo>
                      <a:lnTo>
                        <a:pt x="673" y="185"/>
                      </a:lnTo>
                      <a:lnTo>
                        <a:pt x="677" y="201"/>
                      </a:lnTo>
                      <a:lnTo>
                        <a:pt x="683" y="217"/>
                      </a:lnTo>
                      <a:lnTo>
                        <a:pt x="693" y="235"/>
                      </a:lnTo>
                      <a:lnTo>
                        <a:pt x="707" y="251"/>
                      </a:lnTo>
                      <a:lnTo>
                        <a:pt x="723" y="265"/>
                      </a:lnTo>
                      <a:lnTo>
                        <a:pt x="741" y="277"/>
                      </a:lnTo>
                      <a:lnTo>
                        <a:pt x="763" y="285"/>
                      </a:lnTo>
                      <a:lnTo>
                        <a:pt x="785" y="289"/>
                      </a:lnTo>
                      <a:lnTo>
                        <a:pt x="811" y="287"/>
                      </a:lnTo>
                      <a:lnTo>
                        <a:pt x="829" y="285"/>
                      </a:lnTo>
                      <a:lnTo>
                        <a:pt x="843" y="285"/>
                      </a:lnTo>
                      <a:lnTo>
                        <a:pt x="855" y="285"/>
                      </a:lnTo>
                      <a:lnTo>
                        <a:pt x="863" y="285"/>
                      </a:lnTo>
                      <a:lnTo>
                        <a:pt x="871" y="287"/>
                      </a:lnTo>
                      <a:lnTo>
                        <a:pt x="875" y="291"/>
                      </a:lnTo>
                      <a:lnTo>
                        <a:pt x="877" y="295"/>
                      </a:lnTo>
                      <a:lnTo>
                        <a:pt x="877" y="301"/>
                      </a:lnTo>
                      <a:lnTo>
                        <a:pt x="929" y="295"/>
                      </a:lnTo>
                      <a:lnTo>
                        <a:pt x="987" y="293"/>
                      </a:lnTo>
                      <a:lnTo>
                        <a:pt x="1045" y="297"/>
                      </a:lnTo>
                      <a:lnTo>
                        <a:pt x="1103" y="303"/>
                      </a:lnTo>
                      <a:lnTo>
                        <a:pt x="1121" y="305"/>
                      </a:lnTo>
                      <a:lnTo>
                        <a:pt x="1137" y="309"/>
                      </a:lnTo>
                      <a:lnTo>
                        <a:pt x="1163" y="317"/>
                      </a:lnTo>
                      <a:lnTo>
                        <a:pt x="1167" y="317"/>
                      </a:lnTo>
                      <a:lnTo>
                        <a:pt x="1167" y="315"/>
                      </a:lnTo>
                      <a:lnTo>
                        <a:pt x="1169" y="315"/>
                      </a:lnTo>
                      <a:lnTo>
                        <a:pt x="1173" y="315"/>
                      </a:lnTo>
                      <a:lnTo>
                        <a:pt x="1193" y="317"/>
                      </a:lnTo>
                      <a:lnTo>
                        <a:pt x="1211" y="319"/>
                      </a:lnTo>
                      <a:lnTo>
                        <a:pt x="1227" y="323"/>
                      </a:lnTo>
                      <a:lnTo>
                        <a:pt x="1241" y="327"/>
                      </a:lnTo>
                      <a:lnTo>
                        <a:pt x="1253" y="331"/>
                      </a:lnTo>
                      <a:lnTo>
                        <a:pt x="1261" y="337"/>
                      </a:lnTo>
                      <a:lnTo>
                        <a:pt x="1275" y="349"/>
                      </a:lnTo>
                      <a:lnTo>
                        <a:pt x="1285" y="363"/>
                      </a:lnTo>
                      <a:lnTo>
                        <a:pt x="1289" y="377"/>
                      </a:lnTo>
                      <a:lnTo>
                        <a:pt x="1293" y="393"/>
                      </a:lnTo>
                      <a:lnTo>
                        <a:pt x="1295" y="409"/>
                      </a:lnTo>
                      <a:lnTo>
                        <a:pt x="1293" y="455"/>
                      </a:lnTo>
                      <a:lnTo>
                        <a:pt x="1289" y="500"/>
                      </a:lnTo>
                      <a:lnTo>
                        <a:pt x="1279" y="548"/>
                      </a:lnTo>
                      <a:lnTo>
                        <a:pt x="1273" y="574"/>
                      </a:lnTo>
                      <a:lnTo>
                        <a:pt x="1265" y="602"/>
                      </a:lnTo>
                      <a:lnTo>
                        <a:pt x="1273" y="606"/>
                      </a:lnTo>
                      <a:lnTo>
                        <a:pt x="1281" y="610"/>
                      </a:lnTo>
                      <a:lnTo>
                        <a:pt x="1289" y="614"/>
                      </a:lnTo>
                      <a:lnTo>
                        <a:pt x="1291" y="616"/>
                      </a:lnTo>
                      <a:lnTo>
                        <a:pt x="1293" y="616"/>
                      </a:lnTo>
                      <a:lnTo>
                        <a:pt x="1291" y="612"/>
                      </a:lnTo>
                      <a:lnTo>
                        <a:pt x="1293" y="606"/>
                      </a:lnTo>
                      <a:lnTo>
                        <a:pt x="1295" y="600"/>
                      </a:lnTo>
                      <a:lnTo>
                        <a:pt x="1297" y="590"/>
                      </a:lnTo>
                      <a:lnTo>
                        <a:pt x="1301" y="568"/>
                      </a:lnTo>
                      <a:lnTo>
                        <a:pt x="1309" y="540"/>
                      </a:lnTo>
                      <a:lnTo>
                        <a:pt x="1315" y="510"/>
                      </a:lnTo>
                      <a:lnTo>
                        <a:pt x="1323" y="480"/>
                      </a:lnTo>
                      <a:lnTo>
                        <a:pt x="1331" y="449"/>
                      </a:lnTo>
                      <a:lnTo>
                        <a:pt x="1337" y="423"/>
                      </a:lnTo>
                      <a:lnTo>
                        <a:pt x="1341" y="399"/>
                      </a:lnTo>
                      <a:lnTo>
                        <a:pt x="1341" y="401"/>
                      </a:lnTo>
                      <a:lnTo>
                        <a:pt x="1341" y="405"/>
                      </a:lnTo>
                      <a:lnTo>
                        <a:pt x="1339" y="411"/>
                      </a:lnTo>
                      <a:lnTo>
                        <a:pt x="1339" y="421"/>
                      </a:lnTo>
                      <a:lnTo>
                        <a:pt x="1337" y="433"/>
                      </a:lnTo>
                      <a:lnTo>
                        <a:pt x="1335" y="447"/>
                      </a:lnTo>
                      <a:lnTo>
                        <a:pt x="1333" y="476"/>
                      </a:lnTo>
                      <a:lnTo>
                        <a:pt x="1329" y="506"/>
                      </a:lnTo>
                      <a:lnTo>
                        <a:pt x="1325" y="534"/>
                      </a:lnTo>
                      <a:lnTo>
                        <a:pt x="1323" y="546"/>
                      </a:lnTo>
                      <a:lnTo>
                        <a:pt x="1321" y="556"/>
                      </a:lnTo>
                      <a:lnTo>
                        <a:pt x="1321" y="564"/>
                      </a:lnTo>
                      <a:lnTo>
                        <a:pt x="1319" y="568"/>
                      </a:lnTo>
                      <a:lnTo>
                        <a:pt x="1317" y="574"/>
                      </a:lnTo>
                      <a:lnTo>
                        <a:pt x="1319" y="580"/>
                      </a:lnTo>
                      <a:lnTo>
                        <a:pt x="1323" y="594"/>
                      </a:lnTo>
                      <a:lnTo>
                        <a:pt x="1325" y="606"/>
                      </a:lnTo>
                      <a:lnTo>
                        <a:pt x="1325" y="612"/>
                      </a:lnTo>
                      <a:lnTo>
                        <a:pt x="1323" y="618"/>
                      </a:lnTo>
                      <a:lnTo>
                        <a:pt x="1327" y="620"/>
                      </a:lnTo>
                      <a:lnTo>
                        <a:pt x="1337" y="622"/>
                      </a:lnTo>
                      <a:lnTo>
                        <a:pt x="1349" y="626"/>
                      </a:lnTo>
                      <a:lnTo>
                        <a:pt x="1365" y="630"/>
                      </a:lnTo>
                      <a:lnTo>
                        <a:pt x="1399" y="638"/>
                      </a:lnTo>
                      <a:lnTo>
                        <a:pt x="1415" y="644"/>
                      </a:lnTo>
                      <a:lnTo>
                        <a:pt x="1431" y="648"/>
                      </a:lnTo>
                      <a:lnTo>
                        <a:pt x="1437" y="648"/>
                      </a:lnTo>
                      <a:lnTo>
                        <a:pt x="1443" y="650"/>
                      </a:lnTo>
                      <a:lnTo>
                        <a:pt x="1441" y="650"/>
                      </a:lnTo>
                      <a:lnTo>
                        <a:pt x="1457" y="654"/>
                      </a:lnTo>
                      <a:lnTo>
                        <a:pt x="1463" y="656"/>
                      </a:lnTo>
                      <a:lnTo>
                        <a:pt x="1465" y="658"/>
                      </a:lnTo>
                      <a:lnTo>
                        <a:pt x="1347" y="648"/>
                      </a:lnTo>
                      <a:lnTo>
                        <a:pt x="1337" y="648"/>
                      </a:lnTo>
                      <a:lnTo>
                        <a:pt x="1329" y="646"/>
                      </a:lnTo>
                      <a:lnTo>
                        <a:pt x="1325" y="646"/>
                      </a:lnTo>
                      <a:lnTo>
                        <a:pt x="1321" y="646"/>
                      </a:lnTo>
                      <a:lnTo>
                        <a:pt x="1301" y="642"/>
                      </a:lnTo>
                      <a:lnTo>
                        <a:pt x="1281" y="636"/>
                      </a:lnTo>
                      <a:lnTo>
                        <a:pt x="1249" y="634"/>
                      </a:lnTo>
                      <a:lnTo>
                        <a:pt x="1217" y="626"/>
                      </a:lnTo>
                      <a:lnTo>
                        <a:pt x="1207" y="624"/>
                      </a:lnTo>
                      <a:lnTo>
                        <a:pt x="1197" y="620"/>
                      </a:lnTo>
                      <a:lnTo>
                        <a:pt x="1197" y="616"/>
                      </a:lnTo>
                      <a:lnTo>
                        <a:pt x="1195" y="614"/>
                      </a:lnTo>
                      <a:lnTo>
                        <a:pt x="1193" y="612"/>
                      </a:lnTo>
                      <a:lnTo>
                        <a:pt x="1197" y="600"/>
                      </a:lnTo>
                      <a:lnTo>
                        <a:pt x="1193" y="584"/>
                      </a:lnTo>
                      <a:lnTo>
                        <a:pt x="1197" y="584"/>
                      </a:lnTo>
                      <a:lnTo>
                        <a:pt x="1199" y="586"/>
                      </a:lnTo>
                      <a:lnTo>
                        <a:pt x="1205" y="588"/>
                      </a:lnTo>
                      <a:lnTo>
                        <a:pt x="1213" y="590"/>
                      </a:lnTo>
                      <a:lnTo>
                        <a:pt x="1221" y="590"/>
                      </a:lnTo>
                      <a:lnTo>
                        <a:pt x="1221" y="586"/>
                      </a:lnTo>
                      <a:lnTo>
                        <a:pt x="1223" y="578"/>
                      </a:lnTo>
                      <a:lnTo>
                        <a:pt x="1221" y="586"/>
                      </a:lnTo>
                      <a:lnTo>
                        <a:pt x="1221" y="594"/>
                      </a:lnTo>
                      <a:lnTo>
                        <a:pt x="1225" y="594"/>
                      </a:lnTo>
                      <a:lnTo>
                        <a:pt x="1229" y="594"/>
                      </a:lnTo>
                      <a:lnTo>
                        <a:pt x="1241" y="592"/>
                      </a:lnTo>
                      <a:lnTo>
                        <a:pt x="1251" y="592"/>
                      </a:lnTo>
                      <a:lnTo>
                        <a:pt x="1259" y="500"/>
                      </a:lnTo>
                      <a:lnTo>
                        <a:pt x="1265" y="409"/>
                      </a:lnTo>
                      <a:lnTo>
                        <a:pt x="1263" y="407"/>
                      </a:lnTo>
                      <a:lnTo>
                        <a:pt x="1263" y="405"/>
                      </a:lnTo>
                      <a:lnTo>
                        <a:pt x="1259" y="423"/>
                      </a:lnTo>
                      <a:lnTo>
                        <a:pt x="1253" y="443"/>
                      </a:lnTo>
                      <a:lnTo>
                        <a:pt x="1247" y="464"/>
                      </a:lnTo>
                      <a:lnTo>
                        <a:pt x="1243" y="488"/>
                      </a:lnTo>
                      <a:lnTo>
                        <a:pt x="1231" y="536"/>
                      </a:lnTo>
                      <a:lnTo>
                        <a:pt x="1227" y="558"/>
                      </a:lnTo>
                      <a:lnTo>
                        <a:pt x="1223" y="578"/>
                      </a:lnTo>
                      <a:lnTo>
                        <a:pt x="1225" y="558"/>
                      </a:lnTo>
                      <a:lnTo>
                        <a:pt x="1229" y="534"/>
                      </a:lnTo>
                      <a:lnTo>
                        <a:pt x="1237" y="482"/>
                      </a:lnTo>
                      <a:lnTo>
                        <a:pt x="1239" y="458"/>
                      </a:lnTo>
                      <a:lnTo>
                        <a:pt x="1243" y="435"/>
                      </a:lnTo>
                      <a:lnTo>
                        <a:pt x="1247" y="413"/>
                      </a:lnTo>
                      <a:lnTo>
                        <a:pt x="1249" y="397"/>
                      </a:lnTo>
                      <a:lnTo>
                        <a:pt x="1237" y="397"/>
                      </a:lnTo>
                      <a:lnTo>
                        <a:pt x="1229" y="401"/>
                      </a:lnTo>
                      <a:lnTo>
                        <a:pt x="1227" y="419"/>
                      </a:lnTo>
                      <a:lnTo>
                        <a:pt x="1227" y="441"/>
                      </a:lnTo>
                      <a:lnTo>
                        <a:pt x="1223" y="486"/>
                      </a:lnTo>
                      <a:lnTo>
                        <a:pt x="1221" y="508"/>
                      </a:lnTo>
                      <a:lnTo>
                        <a:pt x="1217" y="528"/>
                      </a:lnTo>
                      <a:lnTo>
                        <a:pt x="1215" y="546"/>
                      </a:lnTo>
                      <a:lnTo>
                        <a:pt x="1213" y="560"/>
                      </a:lnTo>
                      <a:lnTo>
                        <a:pt x="1209" y="570"/>
                      </a:lnTo>
                      <a:lnTo>
                        <a:pt x="1205" y="574"/>
                      </a:lnTo>
                      <a:lnTo>
                        <a:pt x="1203" y="570"/>
                      </a:lnTo>
                      <a:lnTo>
                        <a:pt x="1201" y="566"/>
                      </a:lnTo>
                      <a:lnTo>
                        <a:pt x="1199" y="558"/>
                      </a:lnTo>
                      <a:lnTo>
                        <a:pt x="1197" y="550"/>
                      </a:lnTo>
                      <a:lnTo>
                        <a:pt x="1195" y="538"/>
                      </a:lnTo>
                      <a:lnTo>
                        <a:pt x="1193" y="524"/>
                      </a:lnTo>
                      <a:lnTo>
                        <a:pt x="1191" y="508"/>
                      </a:lnTo>
                      <a:lnTo>
                        <a:pt x="1189" y="490"/>
                      </a:lnTo>
                      <a:lnTo>
                        <a:pt x="1187" y="468"/>
                      </a:lnTo>
                      <a:lnTo>
                        <a:pt x="1185" y="443"/>
                      </a:lnTo>
                      <a:lnTo>
                        <a:pt x="1183" y="415"/>
                      </a:lnTo>
                      <a:lnTo>
                        <a:pt x="1181" y="413"/>
                      </a:lnTo>
                      <a:lnTo>
                        <a:pt x="1183" y="411"/>
                      </a:lnTo>
                      <a:lnTo>
                        <a:pt x="1171" y="397"/>
                      </a:lnTo>
                      <a:lnTo>
                        <a:pt x="1157" y="383"/>
                      </a:lnTo>
                      <a:lnTo>
                        <a:pt x="1139" y="375"/>
                      </a:lnTo>
                      <a:lnTo>
                        <a:pt x="1121" y="367"/>
                      </a:lnTo>
                      <a:lnTo>
                        <a:pt x="1101" y="363"/>
                      </a:lnTo>
                      <a:lnTo>
                        <a:pt x="1081" y="361"/>
                      </a:lnTo>
                      <a:lnTo>
                        <a:pt x="1061" y="361"/>
                      </a:lnTo>
                      <a:lnTo>
                        <a:pt x="1039" y="363"/>
                      </a:lnTo>
                      <a:lnTo>
                        <a:pt x="993" y="371"/>
                      </a:lnTo>
                      <a:lnTo>
                        <a:pt x="951" y="387"/>
                      </a:lnTo>
                      <a:lnTo>
                        <a:pt x="909" y="407"/>
                      </a:lnTo>
                      <a:lnTo>
                        <a:pt x="875" y="433"/>
                      </a:lnTo>
                      <a:lnTo>
                        <a:pt x="865" y="441"/>
                      </a:lnTo>
                      <a:lnTo>
                        <a:pt x="857" y="453"/>
                      </a:lnTo>
                      <a:lnTo>
                        <a:pt x="841" y="478"/>
                      </a:lnTo>
                      <a:lnTo>
                        <a:pt x="827" y="510"/>
                      </a:lnTo>
                      <a:lnTo>
                        <a:pt x="815" y="544"/>
                      </a:lnTo>
                      <a:lnTo>
                        <a:pt x="805" y="580"/>
                      </a:lnTo>
                      <a:lnTo>
                        <a:pt x="797" y="614"/>
                      </a:lnTo>
                      <a:lnTo>
                        <a:pt x="791" y="646"/>
                      </a:lnTo>
                      <a:lnTo>
                        <a:pt x="787" y="672"/>
                      </a:lnTo>
                      <a:lnTo>
                        <a:pt x="785" y="680"/>
                      </a:lnTo>
                      <a:lnTo>
                        <a:pt x="781" y="684"/>
                      </a:lnTo>
                      <a:lnTo>
                        <a:pt x="775" y="686"/>
                      </a:lnTo>
                      <a:lnTo>
                        <a:pt x="771" y="686"/>
                      </a:lnTo>
                      <a:lnTo>
                        <a:pt x="767" y="684"/>
                      </a:lnTo>
                      <a:lnTo>
                        <a:pt x="763" y="680"/>
                      </a:lnTo>
                      <a:lnTo>
                        <a:pt x="759" y="674"/>
                      </a:lnTo>
                      <a:lnTo>
                        <a:pt x="757" y="666"/>
                      </a:lnTo>
                      <a:lnTo>
                        <a:pt x="747" y="650"/>
                      </a:lnTo>
                      <a:lnTo>
                        <a:pt x="735" y="640"/>
                      </a:lnTo>
                      <a:lnTo>
                        <a:pt x="719" y="632"/>
                      </a:lnTo>
                      <a:lnTo>
                        <a:pt x="699" y="628"/>
                      </a:lnTo>
                      <a:lnTo>
                        <a:pt x="677" y="628"/>
                      </a:lnTo>
                      <a:lnTo>
                        <a:pt x="655" y="628"/>
                      </a:lnTo>
                      <a:lnTo>
                        <a:pt x="609" y="634"/>
                      </a:lnTo>
                      <a:lnTo>
                        <a:pt x="597" y="638"/>
                      </a:lnTo>
                      <a:lnTo>
                        <a:pt x="583" y="646"/>
                      </a:lnTo>
                      <a:lnTo>
                        <a:pt x="569" y="656"/>
                      </a:lnTo>
                      <a:lnTo>
                        <a:pt x="553" y="670"/>
                      </a:lnTo>
                      <a:lnTo>
                        <a:pt x="522" y="700"/>
                      </a:lnTo>
                      <a:lnTo>
                        <a:pt x="492" y="734"/>
                      </a:lnTo>
                      <a:lnTo>
                        <a:pt x="464" y="764"/>
                      </a:lnTo>
                      <a:lnTo>
                        <a:pt x="452" y="778"/>
                      </a:lnTo>
                      <a:lnTo>
                        <a:pt x="442" y="788"/>
                      </a:lnTo>
                      <a:lnTo>
                        <a:pt x="434" y="796"/>
                      </a:lnTo>
                      <a:lnTo>
                        <a:pt x="428" y="798"/>
                      </a:lnTo>
                      <a:lnTo>
                        <a:pt x="424" y="798"/>
                      </a:lnTo>
                      <a:lnTo>
                        <a:pt x="424" y="792"/>
                      </a:lnTo>
                      <a:lnTo>
                        <a:pt x="426" y="778"/>
                      </a:lnTo>
                      <a:lnTo>
                        <a:pt x="424" y="762"/>
                      </a:lnTo>
                      <a:lnTo>
                        <a:pt x="418" y="734"/>
                      </a:lnTo>
                      <a:lnTo>
                        <a:pt x="404" y="704"/>
                      </a:lnTo>
                      <a:lnTo>
                        <a:pt x="388" y="676"/>
                      </a:lnTo>
                      <a:lnTo>
                        <a:pt x="370" y="650"/>
                      </a:lnTo>
                      <a:lnTo>
                        <a:pt x="348" y="626"/>
                      </a:lnTo>
                      <a:lnTo>
                        <a:pt x="328" y="604"/>
                      </a:lnTo>
                      <a:lnTo>
                        <a:pt x="310" y="586"/>
                      </a:lnTo>
                      <a:lnTo>
                        <a:pt x="294" y="570"/>
                      </a:lnTo>
                      <a:lnTo>
                        <a:pt x="282" y="558"/>
                      </a:lnTo>
                      <a:lnTo>
                        <a:pt x="276" y="550"/>
                      </a:lnTo>
                      <a:lnTo>
                        <a:pt x="276" y="546"/>
                      </a:lnTo>
                      <a:lnTo>
                        <a:pt x="278" y="546"/>
                      </a:lnTo>
                      <a:lnTo>
                        <a:pt x="282" y="546"/>
                      </a:lnTo>
                      <a:lnTo>
                        <a:pt x="290" y="546"/>
                      </a:lnTo>
                      <a:lnTo>
                        <a:pt x="298" y="548"/>
                      </a:lnTo>
                      <a:lnTo>
                        <a:pt x="310" y="552"/>
                      </a:lnTo>
                      <a:lnTo>
                        <a:pt x="324" y="558"/>
                      </a:lnTo>
                      <a:lnTo>
                        <a:pt x="342" y="564"/>
                      </a:lnTo>
                      <a:lnTo>
                        <a:pt x="364" y="572"/>
                      </a:lnTo>
                      <a:lnTo>
                        <a:pt x="388" y="582"/>
                      </a:lnTo>
                      <a:lnTo>
                        <a:pt x="398" y="584"/>
                      </a:lnTo>
                      <a:lnTo>
                        <a:pt x="404" y="586"/>
                      </a:lnTo>
                      <a:lnTo>
                        <a:pt x="408" y="584"/>
                      </a:lnTo>
                      <a:lnTo>
                        <a:pt x="412" y="580"/>
                      </a:lnTo>
                      <a:lnTo>
                        <a:pt x="416" y="568"/>
                      </a:lnTo>
                      <a:lnTo>
                        <a:pt x="418" y="550"/>
                      </a:lnTo>
                      <a:lnTo>
                        <a:pt x="420" y="532"/>
                      </a:lnTo>
                      <a:lnTo>
                        <a:pt x="426" y="512"/>
                      </a:lnTo>
                      <a:lnTo>
                        <a:pt x="432" y="504"/>
                      </a:lnTo>
                      <a:lnTo>
                        <a:pt x="440" y="496"/>
                      </a:lnTo>
                      <a:lnTo>
                        <a:pt x="448" y="488"/>
                      </a:lnTo>
                      <a:lnTo>
                        <a:pt x="460" y="482"/>
                      </a:lnTo>
                      <a:lnTo>
                        <a:pt x="470" y="476"/>
                      </a:lnTo>
                      <a:lnTo>
                        <a:pt x="478" y="470"/>
                      </a:lnTo>
                      <a:lnTo>
                        <a:pt x="484" y="460"/>
                      </a:lnTo>
                      <a:lnTo>
                        <a:pt x="488" y="453"/>
                      </a:lnTo>
                      <a:lnTo>
                        <a:pt x="490" y="431"/>
                      </a:lnTo>
                      <a:lnTo>
                        <a:pt x="484" y="411"/>
                      </a:lnTo>
                      <a:lnTo>
                        <a:pt x="472" y="391"/>
                      </a:lnTo>
                      <a:lnTo>
                        <a:pt x="464" y="385"/>
                      </a:lnTo>
                      <a:lnTo>
                        <a:pt x="454" y="379"/>
                      </a:lnTo>
                      <a:lnTo>
                        <a:pt x="444" y="375"/>
                      </a:lnTo>
                      <a:lnTo>
                        <a:pt x="432" y="373"/>
                      </a:lnTo>
                      <a:lnTo>
                        <a:pt x="418" y="375"/>
                      </a:lnTo>
                      <a:lnTo>
                        <a:pt x="404" y="379"/>
                      </a:lnTo>
                      <a:lnTo>
                        <a:pt x="360" y="395"/>
                      </a:lnTo>
                      <a:lnTo>
                        <a:pt x="314" y="405"/>
                      </a:lnTo>
                      <a:lnTo>
                        <a:pt x="268" y="407"/>
                      </a:lnTo>
                      <a:lnTo>
                        <a:pt x="244" y="407"/>
                      </a:lnTo>
                      <a:lnTo>
                        <a:pt x="222" y="403"/>
                      </a:lnTo>
                      <a:lnTo>
                        <a:pt x="198" y="399"/>
                      </a:lnTo>
                      <a:lnTo>
                        <a:pt x="176" y="391"/>
                      </a:lnTo>
                      <a:lnTo>
                        <a:pt x="156" y="381"/>
                      </a:lnTo>
                      <a:lnTo>
                        <a:pt x="136" y="369"/>
                      </a:lnTo>
                      <a:lnTo>
                        <a:pt x="116" y="353"/>
                      </a:lnTo>
                      <a:lnTo>
                        <a:pt x="98" y="335"/>
                      </a:lnTo>
                      <a:lnTo>
                        <a:pt x="82" y="315"/>
                      </a:lnTo>
                      <a:lnTo>
                        <a:pt x="68" y="291"/>
                      </a:lnTo>
                      <a:lnTo>
                        <a:pt x="66" y="291"/>
                      </a:lnTo>
                      <a:lnTo>
                        <a:pt x="66" y="287"/>
                      </a:lnTo>
                      <a:lnTo>
                        <a:pt x="64" y="283"/>
                      </a:lnTo>
                      <a:lnTo>
                        <a:pt x="62" y="275"/>
                      </a:lnTo>
                      <a:lnTo>
                        <a:pt x="58" y="265"/>
                      </a:lnTo>
                      <a:lnTo>
                        <a:pt x="52" y="259"/>
                      </a:lnTo>
                      <a:lnTo>
                        <a:pt x="42" y="255"/>
                      </a:lnTo>
                      <a:lnTo>
                        <a:pt x="32" y="257"/>
                      </a:lnTo>
                      <a:lnTo>
                        <a:pt x="20" y="263"/>
                      </a:lnTo>
                      <a:lnTo>
                        <a:pt x="12" y="267"/>
                      </a:lnTo>
                      <a:lnTo>
                        <a:pt x="6" y="269"/>
                      </a:lnTo>
                      <a:lnTo>
                        <a:pt x="2" y="269"/>
                      </a:lnTo>
                      <a:lnTo>
                        <a:pt x="0" y="267"/>
                      </a:lnTo>
                      <a:lnTo>
                        <a:pt x="0" y="259"/>
                      </a:lnTo>
                      <a:lnTo>
                        <a:pt x="8" y="243"/>
                      </a:lnTo>
                      <a:lnTo>
                        <a:pt x="22" y="225"/>
                      </a:lnTo>
                      <a:lnTo>
                        <a:pt x="46" y="205"/>
                      </a:lnTo>
                      <a:lnTo>
                        <a:pt x="76" y="183"/>
                      </a:lnTo>
                      <a:lnTo>
                        <a:pt x="114" y="165"/>
                      </a:lnTo>
                    </a:path>
                  </a:pathLst>
                </a:custGeom>
                <a:noFill/>
                <a:ln w="12700">
                  <a:solidFill>
                    <a:srgbClr val="E4D0B8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18" name="Group 269"/>
              <p:cNvGrpSpPr>
                <a:grpSpLocks/>
              </p:cNvGrpSpPr>
              <p:nvPr/>
            </p:nvGrpSpPr>
            <p:grpSpPr bwMode="auto">
              <a:xfrm>
                <a:off x="3622" y="2548"/>
                <a:ext cx="294" cy="347"/>
                <a:chOff x="3622" y="2548"/>
                <a:chExt cx="294" cy="347"/>
              </a:xfrm>
            </p:grpSpPr>
            <p:sp>
              <p:nvSpPr>
                <p:cNvPr id="127" name="Freeform 270"/>
                <p:cNvSpPr>
                  <a:spLocks/>
                </p:cNvSpPr>
                <p:nvPr/>
              </p:nvSpPr>
              <p:spPr bwMode="auto">
                <a:xfrm>
                  <a:off x="3622" y="2548"/>
                  <a:ext cx="294" cy="347"/>
                </a:xfrm>
                <a:custGeom>
                  <a:avLst/>
                  <a:gdLst>
                    <a:gd name="T0" fmla="*/ 108 w 587"/>
                    <a:gd name="T1" fmla="*/ 125 h 695"/>
                    <a:gd name="T2" fmla="*/ 106 w 587"/>
                    <a:gd name="T3" fmla="*/ 127 h 695"/>
                    <a:gd name="T4" fmla="*/ 99 w 587"/>
                    <a:gd name="T5" fmla="*/ 134 h 695"/>
                    <a:gd name="T6" fmla="*/ 86 w 587"/>
                    <a:gd name="T7" fmla="*/ 149 h 695"/>
                    <a:gd name="T8" fmla="*/ 70 w 587"/>
                    <a:gd name="T9" fmla="*/ 165 h 695"/>
                    <a:gd name="T10" fmla="*/ 63 w 587"/>
                    <a:gd name="T11" fmla="*/ 173 h 695"/>
                    <a:gd name="T12" fmla="*/ 63 w 587"/>
                    <a:gd name="T13" fmla="*/ 171 h 695"/>
                    <a:gd name="T14" fmla="*/ 63 w 587"/>
                    <a:gd name="T15" fmla="*/ 164 h 695"/>
                    <a:gd name="T16" fmla="*/ 61 w 587"/>
                    <a:gd name="T17" fmla="*/ 152 h 695"/>
                    <a:gd name="T18" fmla="*/ 56 w 587"/>
                    <a:gd name="T19" fmla="*/ 139 h 695"/>
                    <a:gd name="T20" fmla="*/ 53 w 587"/>
                    <a:gd name="T21" fmla="*/ 135 h 695"/>
                    <a:gd name="T22" fmla="*/ 60 w 587"/>
                    <a:gd name="T23" fmla="*/ 133 h 695"/>
                    <a:gd name="T24" fmla="*/ 67 w 587"/>
                    <a:gd name="T25" fmla="*/ 125 h 695"/>
                    <a:gd name="T26" fmla="*/ 74 w 587"/>
                    <a:gd name="T27" fmla="*/ 115 h 695"/>
                    <a:gd name="T28" fmla="*/ 81 w 587"/>
                    <a:gd name="T29" fmla="*/ 102 h 695"/>
                    <a:gd name="T30" fmla="*/ 90 w 587"/>
                    <a:gd name="T31" fmla="*/ 89 h 695"/>
                    <a:gd name="T32" fmla="*/ 98 w 587"/>
                    <a:gd name="T33" fmla="*/ 75 h 695"/>
                    <a:gd name="T34" fmla="*/ 102 w 587"/>
                    <a:gd name="T35" fmla="*/ 64 h 695"/>
                    <a:gd name="T36" fmla="*/ 102 w 587"/>
                    <a:gd name="T37" fmla="*/ 59 h 695"/>
                    <a:gd name="T38" fmla="*/ 98 w 587"/>
                    <a:gd name="T39" fmla="*/ 53 h 695"/>
                    <a:gd name="T40" fmla="*/ 92 w 587"/>
                    <a:gd name="T41" fmla="*/ 51 h 695"/>
                    <a:gd name="T42" fmla="*/ 88 w 587"/>
                    <a:gd name="T43" fmla="*/ 49 h 695"/>
                    <a:gd name="T44" fmla="*/ 87 w 587"/>
                    <a:gd name="T45" fmla="*/ 45 h 695"/>
                    <a:gd name="T46" fmla="*/ 86 w 587"/>
                    <a:gd name="T47" fmla="*/ 42 h 695"/>
                    <a:gd name="T48" fmla="*/ 83 w 587"/>
                    <a:gd name="T49" fmla="*/ 42 h 695"/>
                    <a:gd name="T50" fmla="*/ 77 w 587"/>
                    <a:gd name="T51" fmla="*/ 42 h 695"/>
                    <a:gd name="T52" fmla="*/ 63 w 587"/>
                    <a:gd name="T53" fmla="*/ 45 h 695"/>
                    <a:gd name="T54" fmla="*/ 50 w 587"/>
                    <a:gd name="T55" fmla="*/ 44 h 695"/>
                    <a:gd name="T56" fmla="*/ 46 w 587"/>
                    <a:gd name="T57" fmla="*/ 42 h 695"/>
                    <a:gd name="T58" fmla="*/ 37 w 587"/>
                    <a:gd name="T59" fmla="*/ 32 h 695"/>
                    <a:gd name="T60" fmla="*/ 28 w 587"/>
                    <a:gd name="T61" fmla="*/ 25 h 695"/>
                    <a:gd name="T62" fmla="*/ 20 w 587"/>
                    <a:gd name="T63" fmla="*/ 20 h 695"/>
                    <a:gd name="T64" fmla="*/ 8 w 587"/>
                    <a:gd name="T65" fmla="*/ 17 h 695"/>
                    <a:gd name="T66" fmla="*/ 1 w 587"/>
                    <a:gd name="T67" fmla="*/ 17 h 695"/>
                    <a:gd name="T68" fmla="*/ 1 w 587"/>
                    <a:gd name="T69" fmla="*/ 17 h 695"/>
                    <a:gd name="T70" fmla="*/ 4 w 587"/>
                    <a:gd name="T71" fmla="*/ 16 h 695"/>
                    <a:gd name="T72" fmla="*/ 10 w 587"/>
                    <a:gd name="T73" fmla="*/ 15 h 695"/>
                    <a:gd name="T74" fmla="*/ 23 w 587"/>
                    <a:gd name="T75" fmla="*/ 13 h 695"/>
                    <a:gd name="T76" fmla="*/ 40 w 587"/>
                    <a:gd name="T77" fmla="*/ 10 h 695"/>
                    <a:gd name="T78" fmla="*/ 47 w 587"/>
                    <a:gd name="T79" fmla="*/ 8 h 695"/>
                    <a:gd name="T80" fmla="*/ 52 w 587"/>
                    <a:gd name="T81" fmla="*/ 6 h 695"/>
                    <a:gd name="T82" fmla="*/ 66 w 587"/>
                    <a:gd name="T83" fmla="*/ 1 h 695"/>
                    <a:gd name="T84" fmla="*/ 78 w 587"/>
                    <a:gd name="T85" fmla="*/ 0 h 695"/>
                    <a:gd name="T86" fmla="*/ 88 w 587"/>
                    <a:gd name="T87" fmla="*/ 2 h 695"/>
                    <a:gd name="T88" fmla="*/ 97 w 587"/>
                    <a:gd name="T89" fmla="*/ 6 h 695"/>
                    <a:gd name="T90" fmla="*/ 110 w 587"/>
                    <a:gd name="T91" fmla="*/ 18 h 695"/>
                    <a:gd name="T92" fmla="*/ 113 w 587"/>
                    <a:gd name="T93" fmla="*/ 23 h 695"/>
                    <a:gd name="T94" fmla="*/ 115 w 587"/>
                    <a:gd name="T95" fmla="*/ 27 h 695"/>
                    <a:gd name="T96" fmla="*/ 117 w 587"/>
                    <a:gd name="T97" fmla="*/ 30 h 695"/>
                    <a:gd name="T98" fmla="*/ 121 w 587"/>
                    <a:gd name="T99" fmla="*/ 33 h 695"/>
                    <a:gd name="T100" fmla="*/ 133 w 587"/>
                    <a:gd name="T101" fmla="*/ 40 h 695"/>
                    <a:gd name="T102" fmla="*/ 144 w 587"/>
                    <a:gd name="T103" fmla="*/ 47 h 695"/>
                    <a:gd name="T104" fmla="*/ 147 w 587"/>
                    <a:gd name="T105" fmla="*/ 50 h 695"/>
                    <a:gd name="T106" fmla="*/ 147 w 587"/>
                    <a:gd name="T107" fmla="*/ 54 h 695"/>
                    <a:gd name="T108" fmla="*/ 145 w 587"/>
                    <a:gd name="T109" fmla="*/ 59 h 695"/>
                    <a:gd name="T110" fmla="*/ 141 w 587"/>
                    <a:gd name="T111" fmla="*/ 67 h 695"/>
                    <a:gd name="T112" fmla="*/ 128 w 587"/>
                    <a:gd name="T113" fmla="*/ 88 h 695"/>
                    <a:gd name="T114" fmla="*/ 116 w 587"/>
                    <a:gd name="T115" fmla="*/ 109 h 695"/>
                    <a:gd name="T116" fmla="*/ 111 w 587"/>
                    <a:gd name="T117" fmla="*/ 118 h 695"/>
                    <a:gd name="T118" fmla="*/ 109 w 587"/>
                    <a:gd name="T119" fmla="*/ 124 h 695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587"/>
                    <a:gd name="T181" fmla="*/ 0 h 695"/>
                    <a:gd name="T182" fmla="*/ 587 w 587"/>
                    <a:gd name="T183" fmla="*/ 695 h 695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587" h="695">
                      <a:moveTo>
                        <a:pt x="433" y="499"/>
                      </a:moveTo>
                      <a:lnTo>
                        <a:pt x="431" y="501"/>
                      </a:lnTo>
                      <a:lnTo>
                        <a:pt x="429" y="505"/>
                      </a:lnTo>
                      <a:lnTo>
                        <a:pt x="423" y="509"/>
                      </a:lnTo>
                      <a:lnTo>
                        <a:pt x="415" y="517"/>
                      </a:lnTo>
                      <a:lnTo>
                        <a:pt x="395" y="539"/>
                      </a:lnTo>
                      <a:lnTo>
                        <a:pt x="369" y="565"/>
                      </a:lnTo>
                      <a:lnTo>
                        <a:pt x="342" y="597"/>
                      </a:lnTo>
                      <a:lnTo>
                        <a:pt x="310" y="629"/>
                      </a:lnTo>
                      <a:lnTo>
                        <a:pt x="280" y="663"/>
                      </a:lnTo>
                      <a:lnTo>
                        <a:pt x="250" y="695"/>
                      </a:lnTo>
                      <a:lnTo>
                        <a:pt x="250" y="693"/>
                      </a:lnTo>
                      <a:lnTo>
                        <a:pt x="250" y="691"/>
                      </a:lnTo>
                      <a:lnTo>
                        <a:pt x="252" y="685"/>
                      </a:lnTo>
                      <a:lnTo>
                        <a:pt x="252" y="677"/>
                      </a:lnTo>
                      <a:lnTo>
                        <a:pt x="252" y="659"/>
                      </a:lnTo>
                      <a:lnTo>
                        <a:pt x="250" y="635"/>
                      </a:lnTo>
                      <a:lnTo>
                        <a:pt x="244" y="609"/>
                      </a:lnTo>
                      <a:lnTo>
                        <a:pt x="236" y="583"/>
                      </a:lnTo>
                      <a:lnTo>
                        <a:pt x="222" y="559"/>
                      </a:lnTo>
                      <a:lnTo>
                        <a:pt x="200" y="537"/>
                      </a:lnTo>
                      <a:lnTo>
                        <a:pt x="210" y="541"/>
                      </a:lnTo>
                      <a:lnTo>
                        <a:pt x="224" y="539"/>
                      </a:lnTo>
                      <a:lnTo>
                        <a:pt x="238" y="533"/>
                      </a:lnTo>
                      <a:lnTo>
                        <a:pt x="252" y="519"/>
                      </a:lnTo>
                      <a:lnTo>
                        <a:pt x="268" y="503"/>
                      </a:lnTo>
                      <a:lnTo>
                        <a:pt x="282" y="483"/>
                      </a:lnTo>
                      <a:lnTo>
                        <a:pt x="296" y="461"/>
                      </a:lnTo>
                      <a:lnTo>
                        <a:pt x="308" y="435"/>
                      </a:lnTo>
                      <a:lnTo>
                        <a:pt x="322" y="409"/>
                      </a:lnTo>
                      <a:lnTo>
                        <a:pt x="338" y="381"/>
                      </a:lnTo>
                      <a:lnTo>
                        <a:pt x="358" y="356"/>
                      </a:lnTo>
                      <a:lnTo>
                        <a:pt x="375" y="328"/>
                      </a:lnTo>
                      <a:lnTo>
                        <a:pt x="389" y="302"/>
                      </a:lnTo>
                      <a:lnTo>
                        <a:pt x="401" y="278"/>
                      </a:lnTo>
                      <a:lnTo>
                        <a:pt x="407" y="256"/>
                      </a:lnTo>
                      <a:lnTo>
                        <a:pt x="407" y="246"/>
                      </a:lnTo>
                      <a:lnTo>
                        <a:pt x="405" y="236"/>
                      </a:lnTo>
                      <a:lnTo>
                        <a:pt x="399" y="222"/>
                      </a:lnTo>
                      <a:lnTo>
                        <a:pt x="389" y="212"/>
                      </a:lnTo>
                      <a:lnTo>
                        <a:pt x="377" y="206"/>
                      </a:lnTo>
                      <a:lnTo>
                        <a:pt x="367" y="204"/>
                      </a:lnTo>
                      <a:lnTo>
                        <a:pt x="356" y="200"/>
                      </a:lnTo>
                      <a:lnTo>
                        <a:pt x="350" y="198"/>
                      </a:lnTo>
                      <a:lnTo>
                        <a:pt x="346" y="190"/>
                      </a:lnTo>
                      <a:lnTo>
                        <a:pt x="346" y="180"/>
                      </a:lnTo>
                      <a:lnTo>
                        <a:pt x="346" y="174"/>
                      </a:lnTo>
                      <a:lnTo>
                        <a:pt x="344" y="170"/>
                      </a:lnTo>
                      <a:lnTo>
                        <a:pt x="338" y="168"/>
                      </a:lnTo>
                      <a:lnTo>
                        <a:pt x="330" y="168"/>
                      </a:lnTo>
                      <a:lnTo>
                        <a:pt x="320" y="168"/>
                      </a:lnTo>
                      <a:lnTo>
                        <a:pt x="308" y="170"/>
                      </a:lnTo>
                      <a:lnTo>
                        <a:pt x="280" y="174"/>
                      </a:lnTo>
                      <a:lnTo>
                        <a:pt x="252" y="180"/>
                      </a:lnTo>
                      <a:lnTo>
                        <a:pt x="224" y="182"/>
                      </a:lnTo>
                      <a:lnTo>
                        <a:pt x="200" y="178"/>
                      </a:lnTo>
                      <a:lnTo>
                        <a:pt x="192" y="174"/>
                      </a:lnTo>
                      <a:lnTo>
                        <a:pt x="184" y="168"/>
                      </a:lnTo>
                      <a:lnTo>
                        <a:pt x="164" y="146"/>
                      </a:lnTo>
                      <a:lnTo>
                        <a:pt x="146" y="128"/>
                      </a:lnTo>
                      <a:lnTo>
                        <a:pt x="126" y="114"/>
                      </a:lnTo>
                      <a:lnTo>
                        <a:pt x="110" y="100"/>
                      </a:lnTo>
                      <a:lnTo>
                        <a:pt x="94" y="90"/>
                      </a:lnTo>
                      <a:lnTo>
                        <a:pt x="78" y="82"/>
                      </a:lnTo>
                      <a:lnTo>
                        <a:pt x="52" y="72"/>
                      </a:lnTo>
                      <a:lnTo>
                        <a:pt x="30" y="68"/>
                      </a:lnTo>
                      <a:lnTo>
                        <a:pt x="14" y="66"/>
                      </a:lnTo>
                      <a:lnTo>
                        <a:pt x="4" y="68"/>
                      </a:lnTo>
                      <a:lnTo>
                        <a:pt x="0" y="68"/>
                      </a:lnTo>
                      <a:lnTo>
                        <a:pt x="2" y="68"/>
                      </a:lnTo>
                      <a:lnTo>
                        <a:pt x="8" y="66"/>
                      </a:lnTo>
                      <a:lnTo>
                        <a:pt x="16" y="66"/>
                      </a:lnTo>
                      <a:lnTo>
                        <a:pt x="28" y="64"/>
                      </a:lnTo>
                      <a:lnTo>
                        <a:pt x="40" y="62"/>
                      </a:lnTo>
                      <a:lnTo>
                        <a:pt x="56" y="60"/>
                      </a:lnTo>
                      <a:lnTo>
                        <a:pt x="90" y="54"/>
                      </a:lnTo>
                      <a:lnTo>
                        <a:pt x="126" y="48"/>
                      </a:lnTo>
                      <a:lnTo>
                        <a:pt x="160" y="40"/>
                      </a:lnTo>
                      <a:lnTo>
                        <a:pt x="174" y="36"/>
                      </a:lnTo>
                      <a:lnTo>
                        <a:pt x="188" y="34"/>
                      </a:lnTo>
                      <a:lnTo>
                        <a:pt x="200" y="30"/>
                      </a:lnTo>
                      <a:lnTo>
                        <a:pt x="208" y="26"/>
                      </a:lnTo>
                      <a:lnTo>
                        <a:pt x="236" y="14"/>
                      </a:lnTo>
                      <a:lnTo>
                        <a:pt x="262" y="6"/>
                      </a:lnTo>
                      <a:lnTo>
                        <a:pt x="286" y="2"/>
                      </a:lnTo>
                      <a:lnTo>
                        <a:pt x="310" y="0"/>
                      </a:lnTo>
                      <a:lnTo>
                        <a:pt x="330" y="4"/>
                      </a:lnTo>
                      <a:lnTo>
                        <a:pt x="352" y="10"/>
                      </a:lnTo>
                      <a:lnTo>
                        <a:pt x="369" y="16"/>
                      </a:lnTo>
                      <a:lnTo>
                        <a:pt x="387" y="26"/>
                      </a:lnTo>
                      <a:lnTo>
                        <a:pt x="415" y="48"/>
                      </a:lnTo>
                      <a:lnTo>
                        <a:pt x="437" y="72"/>
                      </a:lnTo>
                      <a:lnTo>
                        <a:pt x="445" y="84"/>
                      </a:lnTo>
                      <a:lnTo>
                        <a:pt x="451" y="94"/>
                      </a:lnTo>
                      <a:lnTo>
                        <a:pt x="455" y="102"/>
                      </a:lnTo>
                      <a:lnTo>
                        <a:pt x="457" y="110"/>
                      </a:lnTo>
                      <a:lnTo>
                        <a:pt x="459" y="116"/>
                      </a:lnTo>
                      <a:lnTo>
                        <a:pt x="465" y="122"/>
                      </a:lnTo>
                      <a:lnTo>
                        <a:pt x="473" y="128"/>
                      </a:lnTo>
                      <a:lnTo>
                        <a:pt x="483" y="134"/>
                      </a:lnTo>
                      <a:lnTo>
                        <a:pt x="505" y="148"/>
                      </a:lnTo>
                      <a:lnTo>
                        <a:pt x="529" y="160"/>
                      </a:lnTo>
                      <a:lnTo>
                        <a:pt x="553" y="174"/>
                      </a:lnTo>
                      <a:lnTo>
                        <a:pt x="573" y="188"/>
                      </a:lnTo>
                      <a:lnTo>
                        <a:pt x="579" y="196"/>
                      </a:lnTo>
                      <a:lnTo>
                        <a:pt x="585" y="202"/>
                      </a:lnTo>
                      <a:lnTo>
                        <a:pt x="587" y="210"/>
                      </a:lnTo>
                      <a:lnTo>
                        <a:pt x="587" y="216"/>
                      </a:lnTo>
                      <a:lnTo>
                        <a:pt x="585" y="224"/>
                      </a:lnTo>
                      <a:lnTo>
                        <a:pt x="579" y="236"/>
                      </a:lnTo>
                      <a:lnTo>
                        <a:pt x="571" y="252"/>
                      </a:lnTo>
                      <a:lnTo>
                        <a:pt x="561" y="268"/>
                      </a:lnTo>
                      <a:lnTo>
                        <a:pt x="537" y="308"/>
                      </a:lnTo>
                      <a:lnTo>
                        <a:pt x="511" y="352"/>
                      </a:lnTo>
                      <a:lnTo>
                        <a:pt x="485" y="397"/>
                      </a:lnTo>
                      <a:lnTo>
                        <a:pt x="461" y="439"/>
                      </a:lnTo>
                      <a:lnTo>
                        <a:pt x="451" y="457"/>
                      </a:lnTo>
                      <a:lnTo>
                        <a:pt x="443" y="473"/>
                      </a:lnTo>
                      <a:lnTo>
                        <a:pt x="437" y="489"/>
                      </a:lnTo>
                      <a:lnTo>
                        <a:pt x="433" y="499"/>
                      </a:lnTo>
                      <a:close/>
                    </a:path>
                  </a:pathLst>
                </a:custGeom>
                <a:solidFill>
                  <a:srgbClr val="D5BAA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8" name="Freeform 271"/>
                <p:cNvSpPr>
                  <a:spLocks/>
                </p:cNvSpPr>
                <p:nvPr/>
              </p:nvSpPr>
              <p:spPr bwMode="auto">
                <a:xfrm>
                  <a:off x="3622" y="2548"/>
                  <a:ext cx="294" cy="347"/>
                </a:xfrm>
                <a:custGeom>
                  <a:avLst/>
                  <a:gdLst>
                    <a:gd name="T0" fmla="*/ 108 w 587"/>
                    <a:gd name="T1" fmla="*/ 125 h 695"/>
                    <a:gd name="T2" fmla="*/ 106 w 587"/>
                    <a:gd name="T3" fmla="*/ 127 h 695"/>
                    <a:gd name="T4" fmla="*/ 99 w 587"/>
                    <a:gd name="T5" fmla="*/ 134 h 695"/>
                    <a:gd name="T6" fmla="*/ 86 w 587"/>
                    <a:gd name="T7" fmla="*/ 149 h 695"/>
                    <a:gd name="T8" fmla="*/ 70 w 587"/>
                    <a:gd name="T9" fmla="*/ 165 h 695"/>
                    <a:gd name="T10" fmla="*/ 63 w 587"/>
                    <a:gd name="T11" fmla="*/ 173 h 695"/>
                    <a:gd name="T12" fmla="*/ 63 w 587"/>
                    <a:gd name="T13" fmla="*/ 171 h 695"/>
                    <a:gd name="T14" fmla="*/ 63 w 587"/>
                    <a:gd name="T15" fmla="*/ 164 h 695"/>
                    <a:gd name="T16" fmla="*/ 61 w 587"/>
                    <a:gd name="T17" fmla="*/ 152 h 695"/>
                    <a:gd name="T18" fmla="*/ 56 w 587"/>
                    <a:gd name="T19" fmla="*/ 139 h 695"/>
                    <a:gd name="T20" fmla="*/ 53 w 587"/>
                    <a:gd name="T21" fmla="*/ 135 h 695"/>
                    <a:gd name="T22" fmla="*/ 60 w 587"/>
                    <a:gd name="T23" fmla="*/ 133 h 695"/>
                    <a:gd name="T24" fmla="*/ 67 w 587"/>
                    <a:gd name="T25" fmla="*/ 125 h 695"/>
                    <a:gd name="T26" fmla="*/ 74 w 587"/>
                    <a:gd name="T27" fmla="*/ 115 h 695"/>
                    <a:gd name="T28" fmla="*/ 81 w 587"/>
                    <a:gd name="T29" fmla="*/ 102 h 695"/>
                    <a:gd name="T30" fmla="*/ 90 w 587"/>
                    <a:gd name="T31" fmla="*/ 89 h 695"/>
                    <a:gd name="T32" fmla="*/ 98 w 587"/>
                    <a:gd name="T33" fmla="*/ 75 h 695"/>
                    <a:gd name="T34" fmla="*/ 102 w 587"/>
                    <a:gd name="T35" fmla="*/ 64 h 695"/>
                    <a:gd name="T36" fmla="*/ 102 w 587"/>
                    <a:gd name="T37" fmla="*/ 59 h 695"/>
                    <a:gd name="T38" fmla="*/ 98 w 587"/>
                    <a:gd name="T39" fmla="*/ 53 h 695"/>
                    <a:gd name="T40" fmla="*/ 92 w 587"/>
                    <a:gd name="T41" fmla="*/ 51 h 695"/>
                    <a:gd name="T42" fmla="*/ 88 w 587"/>
                    <a:gd name="T43" fmla="*/ 49 h 695"/>
                    <a:gd name="T44" fmla="*/ 87 w 587"/>
                    <a:gd name="T45" fmla="*/ 45 h 695"/>
                    <a:gd name="T46" fmla="*/ 86 w 587"/>
                    <a:gd name="T47" fmla="*/ 42 h 695"/>
                    <a:gd name="T48" fmla="*/ 83 w 587"/>
                    <a:gd name="T49" fmla="*/ 42 h 695"/>
                    <a:gd name="T50" fmla="*/ 77 w 587"/>
                    <a:gd name="T51" fmla="*/ 42 h 695"/>
                    <a:gd name="T52" fmla="*/ 63 w 587"/>
                    <a:gd name="T53" fmla="*/ 45 h 695"/>
                    <a:gd name="T54" fmla="*/ 50 w 587"/>
                    <a:gd name="T55" fmla="*/ 44 h 695"/>
                    <a:gd name="T56" fmla="*/ 46 w 587"/>
                    <a:gd name="T57" fmla="*/ 42 h 695"/>
                    <a:gd name="T58" fmla="*/ 37 w 587"/>
                    <a:gd name="T59" fmla="*/ 32 h 695"/>
                    <a:gd name="T60" fmla="*/ 28 w 587"/>
                    <a:gd name="T61" fmla="*/ 25 h 695"/>
                    <a:gd name="T62" fmla="*/ 20 w 587"/>
                    <a:gd name="T63" fmla="*/ 20 h 695"/>
                    <a:gd name="T64" fmla="*/ 8 w 587"/>
                    <a:gd name="T65" fmla="*/ 17 h 695"/>
                    <a:gd name="T66" fmla="*/ 1 w 587"/>
                    <a:gd name="T67" fmla="*/ 17 h 695"/>
                    <a:gd name="T68" fmla="*/ 1 w 587"/>
                    <a:gd name="T69" fmla="*/ 17 h 695"/>
                    <a:gd name="T70" fmla="*/ 4 w 587"/>
                    <a:gd name="T71" fmla="*/ 16 h 695"/>
                    <a:gd name="T72" fmla="*/ 10 w 587"/>
                    <a:gd name="T73" fmla="*/ 15 h 695"/>
                    <a:gd name="T74" fmla="*/ 23 w 587"/>
                    <a:gd name="T75" fmla="*/ 13 h 695"/>
                    <a:gd name="T76" fmla="*/ 40 w 587"/>
                    <a:gd name="T77" fmla="*/ 10 h 695"/>
                    <a:gd name="T78" fmla="*/ 47 w 587"/>
                    <a:gd name="T79" fmla="*/ 8 h 695"/>
                    <a:gd name="T80" fmla="*/ 52 w 587"/>
                    <a:gd name="T81" fmla="*/ 6 h 695"/>
                    <a:gd name="T82" fmla="*/ 66 w 587"/>
                    <a:gd name="T83" fmla="*/ 1 h 695"/>
                    <a:gd name="T84" fmla="*/ 78 w 587"/>
                    <a:gd name="T85" fmla="*/ 0 h 695"/>
                    <a:gd name="T86" fmla="*/ 88 w 587"/>
                    <a:gd name="T87" fmla="*/ 2 h 695"/>
                    <a:gd name="T88" fmla="*/ 97 w 587"/>
                    <a:gd name="T89" fmla="*/ 6 h 695"/>
                    <a:gd name="T90" fmla="*/ 110 w 587"/>
                    <a:gd name="T91" fmla="*/ 18 h 695"/>
                    <a:gd name="T92" fmla="*/ 113 w 587"/>
                    <a:gd name="T93" fmla="*/ 23 h 695"/>
                    <a:gd name="T94" fmla="*/ 115 w 587"/>
                    <a:gd name="T95" fmla="*/ 27 h 695"/>
                    <a:gd name="T96" fmla="*/ 117 w 587"/>
                    <a:gd name="T97" fmla="*/ 30 h 695"/>
                    <a:gd name="T98" fmla="*/ 121 w 587"/>
                    <a:gd name="T99" fmla="*/ 33 h 695"/>
                    <a:gd name="T100" fmla="*/ 133 w 587"/>
                    <a:gd name="T101" fmla="*/ 40 h 695"/>
                    <a:gd name="T102" fmla="*/ 144 w 587"/>
                    <a:gd name="T103" fmla="*/ 47 h 695"/>
                    <a:gd name="T104" fmla="*/ 147 w 587"/>
                    <a:gd name="T105" fmla="*/ 50 h 695"/>
                    <a:gd name="T106" fmla="*/ 147 w 587"/>
                    <a:gd name="T107" fmla="*/ 54 h 695"/>
                    <a:gd name="T108" fmla="*/ 145 w 587"/>
                    <a:gd name="T109" fmla="*/ 59 h 695"/>
                    <a:gd name="T110" fmla="*/ 141 w 587"/>
                    <a:gd name="T111" fmla="*/ 67 h 695"/>
                    <a:gd name="T112" fmla="*/ 128 w 587"/>
                    <a:gd name="T113" fmla="*/ 88 h 695"/>
                    <a:gd name="T114" fmla="*/ 116 w 587"/>
                    <a:gd name="T115" fmla="*/ 109 h 695"/>
                    <a:gd name="T116" fmla="*/ 111 w 587"/>
                    <a:gd name="T117" fmla="*/ 118 h 695"/>
                    <a:gd name="T118" fmla="*/ 109 w 587"/>
                    <a:gd name="T119" fmla="*/ 124 h 695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587"/>
                    <a:gd name="T181" fmla="*/ 0 h 695"/>
                    <a:gd name="T182" fmla="*/ 587 w 587"/>
                    <a:gd name="T183" fmla="*/ 695 h 695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587" h="695">
                      <a:moveTo>
                        <a:pt x="433" y="499"/>
                      </a:moveTo>
                      <a:lnTo>
                        <a:pt x="431" y="501"/>
                      </a:lnTo>
                      <a:lnTo>
                        <a:pt x="429" y="505"/>
                      </a:lnTo>
                      <a:lnTo>
                        <a:pt x="423" y="509"/>
                      </a:lnTo>
                      <a:lnTo>
                        <a:pt x="415" y="517"/>
                      </a:lnTo>
                      <a:lnTo>
                        <a:pt x="395" y="539"/>
                      </a:lnTo>
                      <a:lnTo>
                        <a:pt x="369" y="565"/>
                      </a:lnTo>
                      <a:lnTo>
                        <a:pt x="342" y="597"/>
                      </a:lnTo>
                      <a:lnTo>
                        <a:pt x="310" y="629"/>
                      </a:lnTo>
                      <a:lnTo>
                        <a:pt x="280" y="663"/>
                      </a:lnTo>
                      <a:lnTo>
                        <a:pt x="250" y="695"/>
                      </a:lnTo>
                      <a:lnTo>
                        <a:pt x="250" y="693"/>
                      </a:lnTo>
                      <a:lnTo>
                        <a:pt x="250" y="691"/>
                      </a:lnTo>
                      <a:lnTo>
                        <a:pt x="252" y="685"/>
                      </a:lnTo>
                      <a:lnTo>
                        <a:pt x="252" y="677"/>
                      </a:lnTo>
                      <a:lnTo>
                        <a:pt x="252" y="659"/>
                      </a:lnTo>
                      <a:lnTo>
                        <a:pt x="250" y="635"/>
                      </a:lnTo>
                      <a:lnTo>
                        <a:pt x="244" y="609"/>
                      </a:lnTo>
                      <a:lnTo>
                        <a:pt x="236" y="583"/>
                      </a:lnTo>
                      <a:lnTo>
                        <a:pt x="222" y="559"/>
                      </a:lnTo>
                      <a:lnTo>
                        <a:pt x="200" y="537"/>
                      </a:lnTo>
                      <a:lnTo>
                        <a:pt x="210" y="541"/>
                      </a:lnTo>
                      <a:lnTo>
                        <a:pt x="224" y="539"/>
                      </a:lnTo>
                      <a:lnTo>
                        <a:pt x="238" y="533"/>
                      </a:lnTo>
                      <a:lnTo>
                        <a:pt x="252" y="519"/>
                      </a:lnTo>
                      <a:lnTo>
                        <a:pt x="268" y="503"/>
                      </a:lnTo>
                      <a:lnTo>
                        <a:pt x="282" y="483"/>
                      </a:lnTo>
                      <a:lnTo>
                        <a:pt x="296" y="461"/>
                      </a:lnTo>
                      <a:lnTo>
                        <a:pt x="308" y="435"/>
                      </a:lnTo>
                      <a:lnTo>
                        <a:pt x="322" y="409"/>
                      </a:lnTo>
                      <a:lnTo>
                        <a:pt x="338" y="381"/>
                      </a:lnTo>
                      <a:lnTo>
                        <a:pt x="358" y="356"/>
                      </a:lnTo>
                      <a:lnTo>
                        <a:pt x="375" y="328"/>
                      </a:lnTo>
                      <a:lnTo>
                        <a:pt x="389" y="302"/>
                      </a:lnTo>
                      <a:lnTo>
                        <a:pt x="401" y="278"/>
                      </a:lnTo>
                      <a:lnTo>
                        <a:pt x="407" y="256"/>
                      </a:lnTo>
                      <a:lnTo>
                        <a:pt x="407" y="246"/>
                      </a:lnTo>
                      <a:lnTo>
                        <a:pt x="405" y="236"/>
                      </a:lnTo>
                      <a:lnTo>
                        <a:pt x="399" y="222"/>
                      </a:lnTo>
                      <a:lnTo>
                        <a:pt x="389" y="212"/>
                      </a:lnTo>
                      <a:lnTo>
                        <a:pt x="377" y="206"/>
                      </a:lnTo>
                      <a:lnTo>
                        <a:pt x="367" y="204"/>
                      </a:lnTo>
                      <a:lnTo>
                        <a:pt x="356" y="200"/>
                      </a:lnTo>
                      <a:lnTo>
                        <a:pt x="350" y="198"/>
                      </a:lnTo>
                      <a:lnTo>
                        <a:pt x="346" y="190"/>
                      </a:lnTo>
                      <a:lnTo>
                        <a:pt x="346" y="180"/>
                      </a:lnTo>
                      <a:lnTo>
                        <a:pt x="346" y="174"/>
                      </a:lnTo>
                      <a:lnTo>
                        <a:pt x="344" y="170"/>
                      </a:lnTo>
                      <a:lnTo>
                        <a:pt x="338" y="168"/>
                      </a:lnTo>
                      <a:lnTo>
                        <a:pt x="330" y="168"/>
                      </a:lnTo>
                      <a:lnTo>
                        <a:pt x="320" y="168"/>
                      </a:lnTo>
                      <a:lnTo>
                        <a:pt x="308" y="170"/>
                      </a:lnTo>
                      <a:lnTo>
                        <a:pt x="280" y="174"/>
                      </a:lnTo>
                      <a:lnTo>
                        <a:pt x="252" y="180"/>
                      </a:lnTo>
                      <a:lnTo>
                        <a:pt x="224" y="182"/>
                      </a:lnTo>
                      <a:lnTo>
                        <a:pt x="200" y="178"/>
                      </a:lnTo>
                      <a:lnTo>
                        <a:pt x="192" y="174"/>
                      </a:lnTo>
                      <a:lnTo>
                        <a:pt x="184" y="168"/>
                      </a:lnTo>
                      <a:lnTo>
                        <a:pt x="164" y="146"/>
                      </a:lnTo>
                      <a:lnTo>
                        <a:pt x="146" y="128"/>
                      </a:lnTo>
                      <a:lnTo>
                        <a:pt x="126" y="114"/>
                      </a:lnTo>
                      <a:lnTo>
                        <a:pt x="110" y="100"/>
                      </a:lnTo>
                      <a:lnTo>
                        <a:pt x="94" y="90"/>
                      </a:lnTo>
                      <a:lnTo>
                        <a:pt x="78" y="82"/>
                      </a:lnTo>
                      <a:lnTo>
                        <a:pt x="52" y="72"/>
                      </a:lnTo>
                      <a:lnTo>
                        <a:pt x="30" y="68"/>
                      </a:lnTo>
                      <a:lnTo>
                        <a:pt x="14" y="66"/>
                      </a:lnTo>
                      <a:lnTo>
                        <a:pt x="4" y="68"/>
                      </a:lnTo>
                      <a:lnTo>
                        <a:pt x="0" y="68"/>
                      </a:lnTo>
                      <a:lnTo>
                        <a:pt x="2" y="68"/>
                      </a:lnTo>
                      <a:lnTo>
                        <a:pt x="8" y="66"/>
                      </a:lnTo>
                      <a:lnTo>
                        <a:pt x="16" y="66"/>
                      </a:lnTo>
                      <a:lnTo>
                        <a:pt x="28" y="64"/>
                      </a:lnTo>
                      <a:lnTo>
                        <a:pt x="40" y="62"/>
                      </a:lnTo>
                      <a:lnTo>
                        <a:pt x="56" y="60"/>
                      </a:lnTo>
                      <a:lnTo>
                        <a:pt x="90" y="54"/>
                      </a:lnTo>
                      <a:lnTo>
                        <a:pt x="126" y="48"/>
                      </a:lnTo>
                      <a:lnTo>
                        <a:pt x="160" y="40"/>
                      </a:lnTo>
                      <a:lnTo>
                        <a:pt x="174" y="36"/>
                      </a:lnTo>
                      <a:lnTo>
                        <a:pt x="188" y="34"/>
                      </a:lnTo>
                      <a:lnTo>
                        <a:pt x="200" y="30"/>
                      </a:lnTo>
                      <a:lnTo>
                        <a:pt x="208" y="26"/>
                      </a:lnTo>
                      <a:lnTo>
                        <a:pt x="236" y="14"/>
                      </a:lnTo>
                      <a:lnTo>
                        <a:pt x="262" y="6"/>
                      </a:lnTo>
                      <a:lnTo>
                        <a:pt x="286" y="2"/>
                      </a:lnTo>
                      <a:lnTo>
                        <a:pt x="310" y="0"/>
                      </a:lnTo>
                      <a:lnTo>
                        <a:pt x="330" y="4"/>
                      </a:lnTo>
                      <a:lnTo>
                        <a:pt x="352" y="10"/>
                      </a:lnTo>
                      <a:lnTo>
                        <a:pt x="369" y="16"/>
                      </a:lnTo>
                      <a:lnTo>
                        <a:pt x="387" y="26"/>
                      </a:lnTo>
                      <a:lnTo>
                        <a:pt x="415" y="48"/>
                      </a:lnTo>
                      <a:lnTo>
                        <a:pt x="437" y="72"/>
                      </a:lnTo>
                      <a:lnTo>
                        <a:pt x="445" y="84"/>
                      </a:lnTo>
                      <a:lnTo>
                        <a:pt x="451" y="94"/>
                      </a:lnTo>
                      <a:lnTo>
                        <a:pt x="455" y="102"/>
                      </a:lnTo>
                      <a:lnTo>
                        <a:pt x="457" y="110"/>
                      </a:lnTo>
                      <a:lnTo>
                        <a:pt x="459" y="116"/>
                      </a:lnTo>
                      <a:lnTo>
                        <a:pt x="465" y="122"/>
                      </a:lnTo>
                      <a:lnTo>
                        <a:pt x="473" y="128"/>
                      </a:lnTo>
                      <a:lnTo>
                        <a:pt x="483" y="134"/>
                      </a:lnTo>
                      <a:lnTo>
                        <a:pt x="505" y="148"/>
                      </a:lnTo>
                      <a:lnTo>
                        <a:pt x="529" y="160"/>
                      </a:lnTo>
                      <a:lnTo>
                        <a:pt x="553" y="174"/>
                      </a:lnTo>
                      <a:lnTo>
                        <a:pt x="573" y="188"/>
                      </a:lnTo>
                      <a:lnTo>
                        <a:pt x="579" y="196"/>
                      </a:lnTo>
                      <a:lnTo>
                        <a:pt x="585" y="202"/>
                      </a:lnTo>
                      <a:lnTo>
                        <a:pt x="587" y="210"/>
                      </a:lnTo>
                      <a:lnTo>
                        <a:pt x="587" y="216"/>
                      </a:lnTo>
                      <a:lnTo>
                        <a:pt x="585" y="224"/>
                      </a:lnTo>
                      <a:lnTo>
                        <a:pt x="579" y="236"/>
                      </a:lnTo>
                      <a:lnTo>
                        <a:pt x="571" y="252"/>
                      </a:lnTo>
                      <a:lnTo>
                        <a:pt x="561" y="268"/>
                      </a:lnTo>
                      <a:lnTo>
                        <a:pt x="537" y="308"/>
                      </a:lnTo>
                      <a:lnTo>
                        <a:pt x="511" y="352"/>
                      </a:lnTo>
                      <a:lnTo>
                        <a:pt x="485" y="397"/>
                      </a:lnTo>
                      <a:lnTo>
                        <a:pt x="461" y="439"/>
                      </a:lnTo>
                      <a:lnTo>
                        <a:pt x="451" y="457"/>
                      </a:lnTo>
                      <a:lnTo>
                        <a:pt x="443" y="473"/>
                      </a:lnTo>
                      <a:lnTo>
                        <a:pt x="437" y="489"/>
                      </a:lnTo>
                      <a:lnTo>
                        <a:pt x="433" y="499"/>
                      </a:lnTo>
                    </a:path>
                  </a:pathLst>
                </a:custGeom>
                <a:noFill/>
                <a:ln w="12700">
                  <a:solidFill>
                    <a:srgbClr val="D5BAA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19" name="Group 272"/>
              <p:cNvGrpSpPr>
                <a:grpSpLocks/>
              </p:cNvGrpSpPr>
              <p:nvPr/>
            </p:nvGrpSpPr>
            <p:grpSpPr bwMode="auto">
              <a:xfrm>
                <a:off x="3614" y="2478"/>
                <a:ext cx="491" cy="339"/>
                <a:chOff x="3614" y="2478"/>
                <a:chExt cx="491" cy="339"/>
              </a:xfrm>
            </p:grpSpPr>
            <p:sp>
              <p:nvSpPr>
                <p:cNvPr id="125" name="Freeform 273"/>
                <p:cNvSpPr>
                  <a:spLocks/>
                </p:cNvSpPr>
                <p:nvPr/>
              </p:nvSpPr>
              <p:spPr bwMode="auto">
                <a:xfrm>
                  <a:off x="3614" y="2478"/>
                  <a:ext cx="491" cy="339"/>
                </a:xfrm>
                <a:custGeom>
                  <a:avLst/>
                  <a:gdLst>
                    <a:gd name="T0" fmla="*/ 202 w 981"/>
                    <a:gd name="T1" fmla="*/ 92 h 676"/>
                    <a:gd name="T2" fmla="*/ 205 w 981"/>
                    <a:gd name="T3" fmla="*/ 93 h 676"/>
                    <a:gd name="T4" fmla="*/ 217 w 981"/>
                    <a:gd name="T5" fmla="*/ 92 h 676"/>
                    <a:gd name="T6" fmla="*/ 239 w 981"/>
                    <a:gd name="T7" fmla="*/ 92 h 676"/>
                    <a:gd name="T8" fmla="*/ 246 w 981"/>
                    <a:gd name="T9" fmla="*/ 93 h 676"/>
                    <a:gd name="T10" fmla="*/ 234 w 981"/>
                    <a:gd name="T11" fmla="*/ 88 h 676"/>
                    <a:gd name="T12" fmla="*/ 204 w 981"/>
                    <a:gd name="T13" fmla="*/ 83 h 676"/>
                    <a:gd name="T14" fmla="*/ 174 w 981"/>
                    <a:gd name="T15" fmla="*/ 82 h 676"/>
                    <a:gd name="T16" fmla="*/ 161 w 981"/>
                    <a:gd name="T17" fmla="*/ 82 h 676"/>
                    <a:gd name="T18" fmla="*/ 144 w 981"/>
                    <a:gd name="T19" fmla="*/ 80 h 676"/>
                    <a:gd name="T20" fmla="*/ 132 w 981"/>
                    <a:gd name="T21" fmla="*/ 69 h 676"/>
                    <a:gd name="T22" fmla="*/ 127 w 981"/>
                    <a:gd name="T23" fmla="*/ 57 h 676"/>
                    <a:gd name="T24" fmla="*/ 119 w 981"/>
                    <a:gd name="T25" fmla="*/ 45 h 676"/>
                    <a:gd name="T26" fmla="*/ 107 w 981"/>
                    <a:gd name="T27" fmla="*/ 36 h 676"/>
                    <a:gd name="T28" fmla="*/ 83 w 981"/>
                    <a:gd name="T29" fmla="*/ 25 h 676"/>
                    <a:gd name="T30" fmla="*/ 65 w 981"/>
                    <a:gd name="T31" fmla="*/ 16 h 676"/>
                    <a:gd name="T32" fmla="*/ 57 w 981"/>
                    <a:gd name="T33" fmla="*/ 5 h 676"/>
                    <a:gd name="T34" fmla="*/ 55 w 981"/>
                    <a:gd name="T35" fmla="*/ 1 h 676"/>
                    <a:gd name="T36" fmla="*/ 54 w 981"/>
                    <a:gd name="T37" fmla="*/ 1 h 676"/>
                    <a:gd name="T38" fmla="*/ 54 w 981"/>
                    <a:gd name="T39" fmla="*/ 7 h 676"/>
                    <a:gd name="T40" fmla="*/ 53 w 981"/>
                    <a:gd name="T41" fmla="*/ 23 h 676"/>
                    <a:gd name="T42" fmla="*/ 51 w 981"/>
                    <a:gd name="T43" fmla="*/ 33 h 676"/>
                    <a:gd name="T44" fmla="*/ 45 w 981"/>
                    <a:gd name="T45" fmla="*/ 39 h 676"/>
                    <a:gd name="T46" fmla="*/ 26 w 981"/>
                    <a:gd name="T47" fmla="*/ 45 h 676"/>
                    <a:gd name="T48" fmla="*/ 11 w 981"/>
                    <a:gd name="T49" fmla="*/ 50 h 676"/>
                    <a:gd name="T50" fmla="*/ 3 w 981"/>
                    <a:gd name="T51" fmla="*/ 53 h 676"/>
                    <a:gd name="T52" fmla="*/ 0 w 981"/>
                    <a:gd name="T53" fmla="*/ 54 h 676"/>
                    <a:gd name="T54" fmla="*/ 5 w 981"/>
                    <a:gd name="T55" fmla="*/ 53 h 676"/>
                    <a:gd name="T56" fmla="*/ 20 w 981"/>
                    <a:gd name="T57" fmla="*/ 51 h 676"/>
                    <a:gd name="T58" fmla="*/ 36 w 981"/>
                    <a:gd name="T59" fmla="*/ 52 h 676"/>
                    <a:gd name="T60" fmla="*/ 49 w 981"/>
                    <a:gd name="T61" fmla="*/ 60 h 676"/>
                    <a:gd name="T62" fmla="*/ 64 w 981"/>
                    <a:gd name="T63" fmla="*/ 65 h 676"/>
                    <a:gd name="T64" fmla="*/ 77 w 981"/>
                    <a:gd name="T65" fmla="*/ 64 h 676"/>
                    <a:gd name="T66" fmla="*/ 88 w 981"/>
                    <a:gd name="T67" fmla="*/ 59 h 676"/>
                    <a:gd name="T68" fmla="*/ 97 w 981"/>
                    <a:gd name="T69" fmla="*/ 58 h 676"/>
                    <a:gd name="T70" fmla="*/ 105 w 981"/>
                    <a:gd name="T71" fmla="*/ 64 h 676"/>
                    <a:gd name="T72" fmla="*/ 110 w 981"/>
                    <a:gd name="T73" fmla="*/ 75 h 676"/>
                    <a:gd name="T74" fmla="*/ 121 w 981"/>
                    <a:gd name="T75" fmla="*/ 83 h 676"/>
                    <a:gd name="T76" fmla="*/ 136 w 981"/>
                    <a:gd name="T77" fmla="*/ 86 h 676"/>
                    <a:gd name="T78" fmla="*/ 142 w 981"/>
                    <a:gd name="T79" fmla="*/ 92 h 676"/>
                    <a:gd name="T80" fmla="*/ 142 w 981"/>
                    <a:gd name="T81" fmla="*/ 97 h 676"/>
                    <a:gd name="T82" fmla="*/ 139 w 981"/>
                    <a:gd name="T83" fmla="*/ 115 h 676"/>
                    <a:gd name="T84" fmla="*/ 129 w 981"/>
                    <a:gd name="T85" fmla="*/ 139 h 676"/>
                    <a:gd name="T86" fmla="*/ 115 w 981"/>
                    <a:gd name="T87" fmla="*/ 158 h 676"/>
                    <a:gd name="T88" fmla="*/ 110 w 981"/>
                    <a:gd name="T89" fmla="*/ 167 h 676"/>
                    <a:gd name="T90" fmla="*/ 109 w 981"/>
                    <a:gd name="T91" fmla="*/ 170 h 676"/>
                    <a:gd name="T92" fmla="*/ 115 w 981"/>
                    <a:gd name="T93" fmla="*/ 166 h 676"/>
                    <a:gd name="T94" fmla="*/ 121 w 981"/>
                    <a:gd name="T95" fmla="*/ 160 h 676"/>
                    <a:gd name="T96" fmla="*/ 129 w 981"/>
                    <a:gd name="T97" fmla="*/ 141 h 676"/>
                    <a:gd name="T98" fmla="*/ 132 w 981"/>
                    <a:gd name="T99" fmla="*/ 130 h 676"/>
                    <a:gd name="T100" fmla="*/ 138 w 981"/>
                    <a:gd name="T101" fmla="*/ 120 h 676"/>
                    <a:gd name="T102" fmla="*/ 145 w 981"/>
                    <a:gd name="T103" fmla="*/ 111 h 676"/>
                    <a:gd name="T104" fmla="*/ 157 w 981"/>
                    <a:gd name="T105" fmla="*/ 104 h 676"/>
                    <a:gd name="T106" fmla="*/ 185 w 981"/>
                    <a:gd name="T107" fmla="*/ 96 h 676"/>
                    <a:gd name="T108" fmla="*/ 206 w 981"/>
                    <a:gd name="T109" fmla="*/ 91 h 676"/>
                    <a:gd name="T110" fmla="*/ 218 w 981"/>
                    <a:gd name="T111" fmla="*/ 89 h 676"/>
                    <a:gd name="T112" fmla="*/ 218 w 981"/>
                    <a:gd name="T113" fmla="*/ 89 h 676"/>
                    <a:gd name="T114" fmla="*/ 213 w 981"/>
                    <a:gd name="T115" fmla="*/ 90 h 67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981"/>
                    <a:gd name="T175" fmla="*/ 0 h 676"/>
                    <a:gd name="T176" fmla="*/ 981 w 981"/>
                    <a:gd name="T177" fmla="*/ 676 h 676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981" h="676">
                      <a:moveTo>
                        <a:pt x="825" y="363"/>
                      </a:moveTo>
                      <a:lnTo>
                        <a:pt x="811" y="365"/>
                      </a:lnTo>
                      <a:lnTo>
                        <a:pt x="805" y="367"/>
                      </a:lnTo>
                      <a:lnTo>
                        <a:pt x="809" y="369"/>
                      </a:lnTo>
                      <a:lnTo>
                        <a:pt x="819" y="369"/>
                      </a:lnTo>
                      <a:lnTo>
                        <a:pt x="831" y="369"/>
                      </a:lnTo>
                      <a:lnTo>
                        <a:pt x="847" y="369"/>
                      </a:lnTo>
                      <a:lnTo>
                        <a:pt x="865" y="367"/>
                      </a:lnTo>
                      <a:lnTo>
                        <a:pt x="901" y="367"/>
                      </a:lnTo>
                      <a:lnTo>
                        <a:pt x="939" y="367"/>
                      </a:lnTo>
                      <a:lnTo>
                        <a:pt x="953" y="367"/>
                      </a:lnTo>
                      <a:lnTo>
                        <a:pt x="967" y="367"/>
                      </a:lnTo>
                      <a:lnTo>
                        <a:pt x="977" y="369"/>
                      </a:lnTo>
                      <a:lnTo>
                        <a:pt x="981" y="371"/>
                      </a:lnTo>
                      <a:lnTo>
                        <a:pt x="969" y="363"/>
                      </a:lnTo>
                      <a:lnTo>
                        <a:pt x="953" y="355"/>
                      </a:lnTo>
                      <a:lnTo>
                        <a:pt x="933" y="349"/>
                      </a:lnTo>
                      <a:lnTo>
                        <a:pt x="913" y="343"/>
                      </a:lnTo>
                      <a:lnTo>
                        <a:pt x="867" y="333"/>
                      </a:lnTo>
                      <a:lnTo>
                        <a:pt x="815" y="329"/>
                      </a:lnTo>
                      <a:lnTo>
                        <a:pt x="765" y="325"/>
                      </a:lnTo>
                      <a:lnTo>
                        <a:pt x="717" y="323"/>
                      </a:lnTo>
                      <a:lnTo>
                        <a:pt x="695" y="325"/>
                      </a:lnTo>
                      <a:lnTo>
                        <a:pt x="675" y="325"/>
                      </a:lnTo>
                      <a:lnTo>
                        <a:pt x="657" y="325"/>
                      </a:lnTo>
                      <a:lnTo>
                        <a:pt x="643" y="327"/>
                      </a:lnTo>
                      <a:lnTo>
                        <a:pt x="617" y="329"/>
                      </a:lnTo>
                      <a:lnTo>
                        <a:pt x="595" y="325"/>
                      </a:lnTo>
                      <a:lnTo>
                        <a:pt x="573" y="317"/>
                      </a:lnTo>
                      <a:lnTo>
                        <a:pt x="555" y="305"/>
                      </a:lnTo>
                      <a:lnTo>
                        <a:pt x="539" y="291"/>
                      </a:lnTo>
                      <a:lnTo>
                        <a:pt x="525" y="275"/>
                      </a:lnTo>
                      <a:lnTo>
                        <a:pt x="515" y="257"/>
                      </a:lnTo>
                      <a:lnTo>
                        <a:pt x="509" y="241"/>
                      </a:lnTo>
                      <a:lnTo>
                        <a:pt x="505" y="225"/>
                      </a:lnTo>
                      <a:lnTo>
                        <a:pt x="499" y="211"/>
                      </a:lnTo>
                      <a:lnTo>
                        <a:pt x="483" y="187"/>
                      </a:lnTo>
                      <a:lnTo>
                        <a:pt x="473" y="177"/>
                      </a:lnTo>
                      <a:lnTo>
                        <a:pt x="461" y="167"/>
                      </a:lnTo>
                      <a:lnTo>
                        <a:pt x="445" y="155"/>
                      </a:lnTo>
                      <a:lnTo>
                        <a:pt x="427" y="143"/>
                      </a:lnTo>
                      <a:lnTo>
                        <a:pt x="407" y="129"/>
                      </a:lnTo>
                      <a:lnTo>
                        <a:pt x="381" y="117"/>
                      </a:lnTo>
                      <a:lnTo>
                        <a:pt x="330" y="97"/>
                      </a:lnTo>
                      <a:lnTo>
                        <a:pt x="304" y="85"/>
                      </a:lnTo>
                      <a:lnTo>
                        <a:pt x="280" y="73"/>
                      </a:lnTo>
                      <a:lnTo>
                        <a:pt x="260" y="61"/>
                      </a:lnTo>
                      <a:lnTo>
                        <a:pt x="246" y="45"/>
                      </a:lnTo>
                      <a:lnTo>
                        <a:pt x="236" y="30"/>
                      </a:lnTo>
                      <a:lnTo>
                        <a:pt x="228" y="20"/>
                      </a:lnTo>
                      <a:lnTo>
                        <a:pt x="222" y="12"/>
                      </a:lnTo>
                      <a:lnTo>
                        <a:pt x="220" y="6"/>
                      </a:lnTo>
                      <a:lnTo>
                        <a:pt x="218" y="2"/>
                      </a:lnTo>
                      <a:lnTo>
                        <a:pt x="216" y="0"/>
                      </a:lnTo>
                      <a:lnTo>
                        <a:pt x="216" y="2"/>
                      </a:lnTo>
                      <a:lnTo>
                        <a:pt x="216" y="8"/>
                      </a:lnTo>
                      <a:lnTo>
                        <a:pt x="216" y="16"/>
                      </a:lnTo>
                      <a:lnTo>
                        <a:pt x="216" y="26"/>
                      </a:lnTo>
                      <a:lnTo>
                        <a:pt x="216" y="40"/>
                      </a:lnTo>
                      <a:lnTo>
                        <a:pt x="216" y="53"/>
                      </a:lnTo>
                      <a:lnTo>
                        <a:pt x="212" y="89"/>
                      </a:lnTo>
                      <a:lnTo>
                        <a:pt x="208" y="109"/>
                      </a:lnTo>
                      <a:lnTo>
                        <a:pt x="206" y="119"/>
                      </a:lnTo>
                      <a:lnTo>
                        <a:pt x="204" y="129"/>
                      </a:lnTo>
                      <a:lnTo>
                        <a:pt x="198" y="139"/>
                      </a:lnTo>
                      <a:lnTo>
                        <a:pt x="190" y="147"/>
                      </a:lnTo>
                      <a:lnTo>
                        <a:pt x="178" y="155"/>
                      </a:lnTo>
                      <a:lnTo>
                        <a:pt x="162" y="161"/>
                      </a:lnTo>
                      <a:lnTo>
                        <a:pt x="132" y="171"/>
                      </a:lnTo>
                      <a:lnTo>
                        <a:pt x="104" y="179"/>
                      </a:lnTo>
                      <a:lnTo>
                        <a:pt x="82" y="187"/>
                      </a:lnTo>
                      <a:lnTo>
                        <a:pt x="62" y="193"/>
                      </a:lnTo>
                      <a:lnTo>
                        <a:pt x="44" y="197"/>
                      </a:lnTo>
                      <a:lnTo>
                        <a:pt x="30" y="203"/>
                      </a:lnTo>
                      <a:lnTo>
                        <a:pt x="20" y="205"/>
                      </a:lnTo>
                      <a:lnTo>
                        <a:pt x="10" y="209"/>
                      </a:lnTo>
                      <a:lnTo>
                        <a:pt x="4" y="211"/>
                      </a:lnTo>
                      <a:lnTo>
                        <a:pt x="2" y="211"/>
                      </a:lnTo>
                      <a:lnTo>
                        <a:pt x="0" y="213"/>
                      </a:lnTo>
                      <a:lnTo>
                        <a:pt x="6" y="211"/>
                      </a:lnTo>
                      <a:lnTo>
                        <a:pt x="18" y="209"/>
                      </a:lnTo>
                      <a:lnTo>
                        <a:pt x="34" y="207"/>
                      </a:lnTo>
                      <a:lnTo>
                        <a:pt x="54" y="205"/>
                      </a:lnTo>
                      <a:lnTo>
                        <a:pt x="78" y="203"/>
                      </a:lnTo>
                      <a:lnTo>
                        <a:pt x="100" y="201"/>
                      </a:lnTo>
                      <a:lnTo>
                        <a:pt x="122" y="203"/>
                      </a:lnTo>
                      <a:lnTo>
                        <a:pt x="144" y="205"/>
                      </a:lnTo>
                      <a:lnTo>
                        <a:pt x="160" y="211"/>
                      </a:lnTo>
                      <a:lnTo>
                        <a:pt x="174" y="221"/>
                      </a:lnTo>
                      <a:lnTo>
                        <a:pt x="194" y="237"/>
                      </a:lnTo>
                      <a:lnTo>
                        <a:pt x="216" y="249"/>
                      </a:lnTo>
                      <a:lnTo>
                        <a:pt x="236" y="255"/>
                      </a:lnTo>
                      <a:lnTo>
                        <a:pt x="256" y="259"/>
                      </a:lnTo>
                      <a:lnTo>
                        <a:pt x="276" y="259"/>
                      </a:lnTo>
                      <a:lnTo>
                        <a:pt x="292" y="257"/>
                      </a:lnTo>
                      <a:lnTo>
                        <a:pt x="306" y="253"/>
                      </a:lnTo>
                      <a:lnTo>
                        <a:pt x="316" y="249"/>
                      </a:lnTo>
                      <a:lnTo>
                        <a:pt x="334" y="241"/>
                      </a:lnTo>
                      <a:lnTo>
                        <a:pt x="350" y="233"/>
                      </a:lnTo>
                      <a:lnTo>
                        <a:pt x="364" y="231"/>
                      </a:lnTo>
                      <a:lnTo>
                        <a:pt x="376" y="229"/>
                      </a:lnTo>
                      <a:lnTo>
                        <a:pt x="385" y="231"/>
                      </a:lnTo>
                      <a:lnTo>
                        <a:pt x="395" y="233"/>
                      </a:lnTo>
                      <a:lnTo>
                        <a:pt x="407" y="243"/>
                      </a:lnTo>
                      <a:lnTo>
                        <a:pt x="417" y="255"/>
                      </a:lnTo>
                      <a:lnTo>
                        <a:pt x="425" y="271"/>
                      </a:lnTo>
                      <a:lnTo>
                        <a:pt x="431" y="285"/>
                      </a:lnTo>
                      <a:lnTo>
                        <a:pt x="439" y="297"/>
                      </a:lnTo>
                      <a:lnTo>
                        <a:pt x="451" y="309"/>
                      </a:lnTo>
                      <a:lnTo>
                        <a:pt x="461" y="317"/>
                      </a:lnTo>
                      <a:lnTo>
                        <a:pt x="483" y="329"/>
                      </a:lnTo>
                      <a:lnTo>
                        <a:pt x="505" y="335"/>
                      </a:lnTo>
                      <a:lnTo>
                        <a:pt x="525" y="339"/>
                      </a:lnTo>
                      <a:lnTo>
                        <a:pt x="541" y="343"/>
                      </a:lnTo>
                      <a:lnTo>
                        <a:pt x="555" y="347"/>
                      </a:lnTo>
                      <a:lnTo>
                        <a:pt x="563" y="357"/>
                      </a:lnTo>
                      <a:lnTo>
                        <a:pt x="565" y="365"/>
                      </a:lnTo>
                      <a:lnTo>
                        <a:pt x="565" y="375"/>
                      </a:lnTo>
                      <a:lnTo>
                        <a:pt x="565" y="381"/>
                      </a:lnTo>
                      <a:lnTo>
                        <a:pt x="565" y="387"/>
                      </a:lnTo>
                      <a:lnTo>
                        <a:pt x="565" y="405"/>
                      </a:lnTo>
                      <a:lnTo>
                        <a:pt x="561" y="431"/>
                      </a:lnTo>
                      <a:lnTo>
                        <a:pt x="555" y="459"/>
                      </a:lnTo>
                      <a:lnTo>
                        <a:pt x="545" y="489"/>
                      </a:lnTo>
                      <a:lnTo>
                        <a:pt x="533" y="522"/>
                      </a:lnTo>
                      <a:lnTo>
                        <a:pt x="515" y="554"/>
                      </a:lnTo>
                      <a:lnTo>
                        <a:pt x="493" y="586"/>
                      </a:lnTo>
                      <a:lnTo>
                        <a:pt x="475" y="610"/>
                      </a:lnTo>
                      <a:lnTo>
                        <a:pt x="459" y="630"/>
                      </a:lnTo>
                      <a:lnTo>
                        <a:pt x="449" y="646"/>
                      </a:lnTo>
                      <a:lnTo>
                        <a:pt x="441" y="658"/>
                      </a:lnTo>
                      <a:lnTo>
                        <a:pt x="437" y="666"/>
                      </a:lnTo>
                      <a:lnTo>
                        <a:pt x="433" y="672"/>
                      </a:lnTo>
                      <a:lnTo>
                        <a:pt x="433" y="676"/>
                      </a:lnTo>
                      <a:lnTo>
                        <a:pt x="435" y="676"/>
                      </a:lnTo>
                      <a:lnTo>
                        <a:pt x="441" y="674"/>
                      </a:lnTo>
                      <a:lnTo>
                        <a:pt x="451" y="668"/>
                      </a:lnTo>
                      <a:lnTo>
                        <a:pt x="457" y="660"/>
                      </a:lnTo>
                      <a:lnTo>
                        <a:pt x="461" y="658"/>
                      </a:lnTo>
                      <a:lnTo>
                        <a:pt x="471" y="650"/>
                      </a:lnTo>
                      <a:lnTo>
                        <a:pt x="481" y="636"/>
                      </a:lnTo>
                      <a:lnTo>
                        <a:pt x="489" y="620"/>
                      </a:lnTo>
                      <a:lnTo>
                        <a:pt x="499" y="602"/>
                      </a:lnTo>
                      <a:lnTo>
                        <a:pt x="513" y="562"/>
                      </a:lnTo>
                      <a:lnTo>
                        <a:pt x="519" y="542"/>
                      </a:lnTo>
                      <a:lnTo>
                        <a:pt x="523" y="524"/>
                      </a:lnTo>
                      <a:lnTo>
                        <a:pt x="525" y="518"/>
                      </a:lnTo>
                      <a:lnTo>
                        <a:pt x="531" y="506"/>
                      </a:lnTo>
                      <a:lnTo>
                        <a:pt x="539" y="495"/>
                      </a:lnTo>
                      <a:lnTo>
                        <a:pt x="549" y="479"/>
                      </a:lnTo>
                      <a:lnTo>
                        <a:pt x="559" y="465"/>
                      </a:lnTo>
                      <a:lnTo>
                        <a:pt x="569" y="451"/>
                      </a:lnTo>
                      <a:lnTo>
                        <a:pt x="579" y="441"/>
                      </a:lnTo>
                      <a:lnTo>
                        <a:pt x="587" y="433"/>
                      </a:lnTo>
                      <a:lnTo>
                        <a:pt x="603" y="423"/>
                      </a:lnTo>
                      <a:lnTo>
                        <a:pt x="625" y="415"/>
                      </a:lnTo>
                      <a:lnTo>
                        <a:pt x="651" y="405"/>
                      </a:lnTo>
                      <a:lnTo>
                        <a:pt x="679" y="397"/>
                      </a:lnTo>
                      <a:lnTo>
                        <a:pt x="739" y="381"/>
                      </a:lnTo>
                      <a:lnTo>
                        <a:pt x="769" y="375"/>
                      </a:lnTo>
                      <a:lnTo>
                        <a:pt x="797" y="369"/>
                      </a:lnTo>
                      <a:lnTo>
                        <a:pt x="821" y="363"/>
                      </a:lnTo>
                      <a:lnTo>
                        <a:pt x="843" y="359"/>
                      </a:lnTo>
                      <a:lnTo>
                        <a:pt x="859" y="357"/>
                      </a:lnTo>
                      <a:lnTo>
                        <a:pt x="869" y="355"/>
                      </a:lnTo>
                      <a:lnTo>
                        <a:pt x="871" y="355"/>
                      </a:lnTo>
                      <a:lnTo>
                        <a:pt x="867" y="355"/>
                      </a:lnTo>
                      <a:lnTo>
                        <a:pt x="859" y="357"/>
                      </a:lnTo>
                      <a:lnTo>
                        <a:pt x="851" y="359"/>
                      </a:lnTo>
                      <a:lnTo>
                        <a:pt x="839" y="361"/>
                      </a:lnTo>
                      <a:lnTo>
                        <a:pt x="825" y="363"/>
                      </a:lnTo>
                      <a:close/>
                    </a:path>
                  </a:pathLst>
                </a:custGeom>
                <a:solidFill>
                  <a:srgbClr val="B89D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" name="Freeform 274"/>
                <p:cNvSpPr>
                  <a:spLocks/>
                </p:cNvSpPr>
                <p:nvPr/>
              </p:nvSpPr>
              <p:spPr bwMode="auto">
                <a:xfrm>
                  <a:off x="3614" y="2478"/>
                  <a:ext cx="491" cy="339"/>
                </a:xfrm>
                <a:custGeom>
                  <a:avLst/>
                  <a:gdLst>
                    <a:gd name="T0" fmla="*/ 202 w 981"/>
                    <a:gd name="T1" fmla="*/ 92 h 676"/>
                    <a:gd name="T2" fmla="*/ 205 w 981"/>
                    <a:gd name="T3" fmla="*/ 93 h 676"/>
                    <a:gd name="T4" fmla="*/ 217 w 981"/>
                    <a:gd name="T5" fmla="*/ 92 h 676"/>
                    <a:gd name="T6" fmla="*/ 239 w 981"/>
                    <a:gd name="T7" fmla="*/ 92 h 676"/>
                    <a:gd name="T8" fmla="*/ 246 w 981"/>
                    <a:gd name="T9" fmla="*/ 93 h 676"/>
                    <a:gd name="T10" fmla="*/ 234 w 981"/>
                    <a:gd name="T11" fmla="*/ 88 h 676"/>
                    <a:gd name="T12" fmla="*/ 204 w 981"/>
                    <a:gd name="T13" fmla="*/ 83 h 676"/>
                    <a:gd name="T14" fmla="*/ 174 w 981"/>
                    <a:gd name="T15" fmla="*/ 82 h 676"/>
                    <a:gd name="T16" fmla="*/ 161 w 981"/>
                    <a:gd name="T17" fmla="*/ 82 h 676"/>
                    <a:gd name="T18" fmla="*/ 144 w 981"/>
                    <a:gd name="T19" fmla="*/ 80 h 676"/>
                    <a:gd name="T20" fmla="*/ 132 w 981"/>
                    <a:gd name="T21" fmla="*/ 69 h 676"/>
                    <a:gd name="T22" fmla="*/ 127 w 981"/>
                    <a:gd name="T23" fmla="*/ 57 h 676"/>
                    <a:gd name="T24" fmla="*/ 119 w 981"/>
                    <a:gd name="T25" fmla="*/ 45 h 676"/>
                    <a:gd name="T26" fmla="*/ 107 w 981"/>
                    <a:gd name="T27" fmla="*/ 36 h 676"/>
                    <a:gd name="T28" fmla="*/ 83 w 981"/>
                    <a:gd name="T29" fmla="*/ 25 h 676"/>
                    <a:gd name="T30" fmla="*/ 65 w 981"/>
                    <a:gd name="T31" fmla="*/ 16 h 676"/>
                    <a:gd name="T32" fmla="*/ 57 w 981"/>
                    <a:gd name="T33" fmla="*/ 5 h 676"/>
                    <a:gd name="T34" fmla="*/ 55 w 981"/>
                    <a:gd name="T35" fmla="*/ 1 h 676"/>
                    <a:gd name="T36" fmla="*/ 54 w 981"/>
                    <a:gd name="T37" fmla="*/ 1 h 676"/>
                    <a:gd name="T38" fmla="*/ 54 w 981"/>
                    <a:gd name="T39" fmla="*/ 7 h 676"/>
                    <a:gd name="T40" fmla="*/ 53 w 981"/>
                    <a:gd name="T41" fmla="*/ 23 h 676"/>
                    <a:gd name="T42" fmla="*/ 51 w 981"/>
                    <a:gd name="T43" fmla="*/ 33 h 676"/>
                    <a:gd name="T44" fmla="*/ 45 w 981"/>
                    <a:gd name="T45" fmla="*/ 39 h 676"/>
                    <a:gd name="T46" fmla="*/ 26 w 981"/>
                    <a:gd name="T47" fmla="*/ 45 h 676"/>
                    <a:gd name="T48" fmla="*/ 11 w 981"/>
                    <a:gd name="T49" fmla="*/ 50 h 676"/>
                    <a:gd name="T50" fmla="*/ 3 w 981"/>
                    <a:gd name="T51" fmla="*/ 53 h 676"/>
                    <a:gd name="T52" fmla="*/ 0 w 981"/>
                    <a:gd name="T53" fmla="*/ 54 h 676"/>
                    <a:gd name="T54" fmla="*/ 5 w 981"/>
                    <a:gd name="T55" fmla="*/ 53 h 676"/>
                    <a:gd name="T56" fmla="*/ 20 w 981"/>
                    <a:gd name="T57" fmla="*/ 51 h 676"/>
                    <a:gd name="T58" fmla="*/ 36 w 981"/>
                    <a:gd name="T59" fmla="*/ 52 h 676"/>
                    <a:gd name="T60" fmla="*/ 49 w 981"/>
                    <a:gd name="T61" fmla="*/ 60 h 676"/>
                    <a:gd name="T62" fmla="*/ 64 w 981"/>
                    <a:gd name="T63" fmla="*/ 65 h 676"/>
                    <a:gd name="T64" fmla="*/ 77 w 981"/>
                    <a:gd name="T65" fmla="*/ 64 h 676"/>
                    <a:gd name="T66" fmla="*/ 88 w 981"/>
                    <a:gd name="T67" fmla="*/ 59 h 676"/>
                    <a:gd name="T68" fmla="*/ 97 w 981"/>
                    <a:gd name="T69" fmla="*/ 58 h 676"/>
                    <a:gd name="T70" fmla="*/ 105 w 981"/>
                    <a:gd name="T71" fmla="*/ 64 h 676"/>
                    <a:gd name="T72" fmla="*/ 110 w 981"/>
                    <a:gd name="T73" fmla="*/ 75 h 676"/>
                    <a:gd name="T74" fmla="*/ 121 w 981"/>
                    <a:gd name="T75" fmla="*/ 83 h 676"/>
                    <a:gd name="T76" fmla="*/ 136 w 981"/>
                    <a:gd name="T77" fmla="*/ 86 h 676"/>
                    <a:gd name="T78" fmla="*/ 142 w 981"/>
                    <a:gd name="T79" fmla="*/ 92 h 676"/>
                    <a:gd name="T80" fmla="*/ 142 w 981"/>
                    <a:gd name="T81" fmla="*/ 97 h 676"/>
                    <a:gd name="T82" fmla="*/ 139 w 981"/>
                    <a:gd name="T83" fmla="*/ 115 h 676"/>
                    <a:gd name="T84" fmla="*/ 129 w 981"/>
                    <a:gd name="T85" fmla="*/ 139 h 676"/>
                    <a:gd name="T86" fmla="*/ 115 w 981"/>
                    <a:gd name="T87" fmla="*/ 158 h 676"/>
                    <a:gd name="T88" fmla="*/ 110 w 981"/>
                    <a:gd name="T89" fmla="*/ 167 h 676"/>
                    <a:gd name="T90" fmla="*/ 109 w 981"/>
                    <a:gd name="T91" fmla="*/ 170 h 676"/>
                    <a:gd name="T92" fmla="*/ 115 w 981"/>
                    <a:gd name="T93" fmla="*/ 166 h 676"/>
                    <a:gd name="T94" fmla="*/ 121 w 981"/>
                    <a:gd name="T95" fmla="*/ 160 h 676"/>
                    <a:gd name="T96" fmla="*/ 129 w 981"/>
                    <a:gd name="T97" fmla="*/ 141 h 676"/>
                    <a:gd name="T98" fmla="*/ 132 w 981"/>
                    <a:gd name="T99" fmla="*/ 130 h 676"/>
                    <a:gd name="T100" fmla="*/ 138 w 981"/>
                    <a:gd name="T101" fmla="*/ 120 h 676"/>
                    <a:gd name="T102" fmla="*/ 145 w 981"/>
                    <a:gd name="T103" fmla="*/ 111 h 676"/>
                    <a:gd name="T104" fmla="*/ 157 w 981"/>
                    <a:gd name="T105" fmla="*/ 104 h 676"/>
                    <a:gd name="T106" fmla="*/ 185 w 981"/>
                    <a:gd name="T107" fmla="*/ 96 h 676"/>
                    <a:gd name="T108" fmla="*/ 206 w 981"/>
                    <a:gd name="T109" fmla="*/ 91 h 676"/>
                    <a:gd name="T110" fmla="*/ 218 w 981"/>
                    <a:gd name="T111" fmla="*/ 89 h 676"/>
                    <a:gd name="T112" fmla="*/ 218 w 981"/>
                    <a:gd name="T113" fmla="*/ 89 h 676"/>
                    <a:gd name="T114" fmla="*/ 213 w 981"/>
                    <a:gd name="T115" fmla="*/ 90 h 67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981"/>
                    <a:gd name="T175" fmla="*/ 0 h 676"/>
                    <a:gd name="T176" fmla="*/ 981 w 981"/>
                    <a:gd name="T177" fmla="*/ 676 h 676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981" h="676">
                      <a:moveTo>
                        <a:pt x="825" y="363"/>
                      </a:moveTo>
                      <a:lnTo>
                        <a:pt x="811" y="365"/>
                      </a:lnTo>
                      <a:lnTo>
                        <a:pt x="805" y="367"/>
                      </a:lnTo>
                      <a:lnTo>
                        <a:pt x="809" y="369"/>
                      </a:lnTo>
                      <a:lnTo>
                        <a:pt x="819" y="369"/>
                      </a:lnTo>
                      <a:lnTo>
                        <a:pt x="831" y="369"/>
                      </a:lnTo>
                      <a:lnTo>
                        <a:pt x="847" y="369"/>
                      </a:lnTo>
                      <a:lnTo>
                        <a:pt x="865" y="367"/>
                      </a:lnTo>
                      <a:lnTo>
                        <a:pt x="901" y="367"/>
                      </a:lnTo>
                      <a:lnTo>
                        <a:pt x="939" y="367"/>
                      </a:lnTo>
                      <a:lnTo>
                        <a:pt x="953" y="367"/>
                      </a:lnTo>
                      <a:lnTo>
                        <a:pt x="967" y="367"/>
                      </a:lnTo>
                      <a:lnTo>
                        <a:pt x="977" y="369"/>
                      </a:lnTo>
                      <a:lnTo>
                        <a:pt x="981" y="371"/>
                      </a:lnTo>
                      <a:lnTo>
                        <a:pt x="969" y="363"/>
                      </a:lnTo>
                      <a:lnTo>
                        <a:pt x="953" y="355"/>
                      </a:lnTo>
                      <a:lnTo>
                        <a:pt x="933" y="349"/>
                      </a:lnTo>
                      <a:lnTo>
                        <a:pt x="913" y="343"/>
                      </a:lnTo>
                      <a:lnTo>
                        <a:pt x="867" y="333"/>
                      </a:lnTo>
                      <a:lnTo>
                        <a:pt x="815" y="329"/>
                      </a:lnTo>
                      <a:lnTo>
                        <a:pt x="765" y="325"/>
                      </a:lnTo>
                      <a:lnTo>
                        <a:pt x="717" y="323"/>
                      </a:lnTo>
                      <a:lnTo>
                        <a:pt x="695" y="325"/>
                      </a:lnTo>
                      <a:lnTo>
                        <a:pt x="675" y="325"/>
                      </a:lnTo>
                      <a:lnTo>
                        <a:pt x="657" y="325"/>
                      </a:lnTo>
                      <a:lnTo>
                        <a:pt x="643" y="327"/>
                      </a:lnTo>
                      <a:lnTo>
                        <a:pt x="617" y="329"/>
                      </a:lnTo>
                      <a:lnTo>
                        <a:pt x="595" y="325"/>
                      </a:lnTo>
                      <a:lnTo>
                        <a:pt x="573" y="317"/>
                      </a:lnTo>
                      <a:lnTo>
                        <a:pt x="555" y="305"/>
                      </a:lnTo>
                      <a:lnTo>
                        <a:pt x="539" y="291"/>
                      </a:lnTo>
                      <a:lnTo>
                        <a:pt x="525" y="275"/>
                      </a:lnTo>
                      <a:lnTo>
                        <a:pt x="515" y="257"/>
                      </a:lnTo>
                      <a:lnTo>
                        <a:pt x="509" y="241"/>
                      </a:lnTo>
                      <a:lnTo>
                        <a:pt x="505" y="225"/>
                      </a:lnTo>
                      <a:lnTo>
                        <a:pt x="499" y="211"/>
                      </a:lnTo>
                      <a:lnTo>
                        <a:pt x="483" y="187"/>
                      </a:lnTo>
                      <a:lnTo>
                        <a:pt x="473" y="177"/>
                      </a:lnTo>
                      <a:lnTo>
                        <a:pt x="461" y="167"/>
                      </a:lnTo>
                      <a:lnTo>
                        <a:pt x="445" y="155"/>
                      </a:lnTo>
                      <a:lnTo>
                        <a:pt x="427" y="143"/>
                      </a:lnTo>
                      <a:lnTo>
                        <a:pt x="407" y="129"/>
                      </a:lnTo>
                      <a:lnTo>
                        <a:pt x="381" y="117"/>
                      </a:lnTo>
                      <a:lnTo>
                        <a:pt x="330" y="97"/>
                      </a:lnTo>
                      <a:lnTo>
                        <a:pt x="304" y="85"/>
                      </a:lnTo>
                      <a:lnTo>
                        <a:pt x="280" y="73"/>
                      </a:lnTo>
                      <a:lnTo>
                        <a:pt x="260" y="61"/>
                      </a:lnTo>
                      <a:lnTo>
                        <a:pt x="246" y="45"/>
                      </a:lnTo>
                      <a:lnTo>
                        <a:pt x="236" y="30"/>
                      </a:lnTo>
                      <a:lnTo>
                        <a:pt x="228" y="20"/>
                      </a:lnTo>
                      <a:lnTo>
                        <a:pt x="222" y="12"/>
                      </a:lnTo>
                      <a:lnTo>
                        <a:pt x="220" y="6"/>
                      </a:lnTo>
                      <a:lnTo>
                        <a:pt x="218" y="2"/>
                      </a:lnTo>
                      <a:lnTo>
                        <a:pt x="216" y="0"/>
                      </a:lnTo>
                      <a:lnTo>
                        <a:pt x="216" y="2"/>
                      </a:lnTo>
                      <a:lnTo>
                        <a:pt x="216" y="8"/>
                      </a:lnTo>
                      <a:lnTo>
                        <a:pt x="216" y="16"/>
                      </a:lnTo>
                      <a:lnTo>
                        <a:pt x="216" y="26"/>
                      </a:lnTo>
                      <a:lnTo>
                        <a:pt x="216" y="40"/>
                      </a:lnTo>
                      <a:lnTo>
                        <a:pt x="216" y="53"/>
                      </a:lnTo>
                      <a:lnTo>
                        <a:pt x="212" y="89"/>
                      </a:lnTo>
                      <a:lnTo>
                        <a:pt x="208" y="109"/>
                      </a:lnTo>
                      <a:lnTo>
                        <a:pt x="206" y="119"/>
                      </a:lnTo>
                      <a:lnTo>
                        <a:pt x="204" y="129"/>
                      </a:lnTo>
                      <a:lnTo>
                        <a:pt x="198" y="139"/>
                      </a:lnTo>
                      <a:lnTo>
                        <a:pt x="190" y="147"/>
                      </a:lnTo>
                      <a:lnTo>
                        <a:pt x="178" y="155"/>
                      </a:lnTo>
                      <a:lnTo>
                        <a:pt x="162" y="161"/>
                      </a:lnTo>
                      <a:lnTo>
                        <a:pt x="132" y="171"/>
                      </a:lnTo>
                      <a:lnTo>
                        <a:pt x="104" y="179"/>
                      </a:lnTo>
                      <a:lnTo>
                        <a:pt x="82" y="187"/>
                      </a:lnTo>
                      <a:lnTo>
                        <a:pt x="62" y="193"/>
                      </a:lnTo>
                      <a:lnTo>
                        <a:pt x="44" y="197"/>
                      </a:lnTo>
                      <a:lnTo>
                        <a:pt x="30" y="203"/>
                      </a:lnTo>
                      <a:lnTo>
                        <a:pt x="20" y="205"/>
                      </a:lnTo>
                      <a:lnTo>
                        <a:pt x="10" y="209"/>
                      </a:lnTo>
                      <a:lnTo>
                        <a:pt x="4" y="211"/>
                      </a:lnTo>
                      <a:lnTo>
                        <a:pt x="2" y="211"/>
                      </a:lnTo>
                      <a:lnTo>
                        <a:pt x="0" y="213"/>
                      </a:lnTo>
                      <a:lnTo>
                        <a:pt x="6" y="211"/>
                      </a:lnTo>
                      <a:lnTo>
                        <a:pt x="18" y="209"/>
                      </a:lnTo>
                      <a:lnTo>
                        <a:pt x="34" y="207"/>
                      </a:lnTo>
                      <a:lnTo>
                        <a:pt x="54" y="205"/>
                      </a:lnTo>
                      <a:lnTo>
                        <a:pt x="78" y="203"/>
                      </a:lnTo>
                      <a:lnTo>
                        <a:pt x="100" y="201"/>
                      </a:lnTo>
                      <a:lnTo>
                        <a:pt x="122" y="203"/>
                      </a:lnTo>
                      <a:lnTo>
                        <a:pt x="144" y="205"/>
                      </a:lnTo>
                      <a:lnTo>
                        <a:pt x="160" y="211"/>
                      </a:lnTo>
                      <a:lnTo>
                        <a:pt x="174" y="221"/>
                      </a:lnTo>
                      <a:lnTo>
                        <a:pt x="194" y="237"/>
                      </a:lnTo>
                      <a:lnTo>
                        <a:pt x="216" y="249"/>
                      </a:lnTo>
                      <a:lnTo>
                        <a:pt x="236" y="255"/>
                      </a:lnTo>
                      <a:lnTo>
                        <a:pt x="256" y="259"/>
                      </a:lnTo>
                      <a:lnTo>
                        <a:pt x="276" y="259"/>
                      </a:lnTo>
                      <a:lnTo>
                        <a:pt x="292" y="257"/>
                      </a:lnTo>
                      <a:lnTo>
                        <a:pt x="306" y="253"/>
                      </a:lnTo>
                      <a:lnTo>
                        <a:pt x="316" y="249"/>
                      </a:lnTo>
                      <a:lnTo>
                        <a:pt x="334" y="241"/>
                      </a:lnTo>
                      <a:lnTo>
                        <a:pt x="350" y="233"/>
                      </a:lnTo>
                      <a:lnTo>
                        <a:pt x="364" y="231"/>
                      </a:lnTo>
                      <a:lnTo>
                        <a:pt x="376" y="229"/>
                      </a:lnTo>
                      <a:lnTo>
                        <a:pt x="385" y="231"/>
                      </a:lnTo>
                      <a:lnTo>
                        <a:pt x="395" y="233"/>
                      </a:lnTo>
                      <a:lnTo>
                        <a:pt x="407" y="243"/>
                      </a:lnTo>
                      <a:lnTo>
                        <a:pt x="417" y="255"/>
                      </a:lnTo>
                      <a:lnTo>
                        <a:pt x="425" y="271"/>
                      </a:lnTo>
                      <a:lnTo>
                        <a:pt x="431" y="285"/>
                      </a:lnTo>
                      <a:lnTo>
                        <a:pt x="439" y="297"/>
                      </a:lnTo>
                      <a:lnTo>
                        <a:pt x="451" y="309"/>
                      </a:lnTo>
                      <a:lnTo>
                        <a:pt x="461" y="317"/>
                      </a:lnTo>
                      <a:lnTo>
                        <a:pt x="483" y="329"/>
                      </a:lnTo>
                      <a:lnTo>
                        <a:pt x="505" y="335"/>
                      </a:lnTo>
                      <a:lnTo>
                        <a:pt x="525" y="339"/>
                      </a:lnTo>
                      <a:lnTo>
                        <a:pt x="541" y="343"/>
                      </a:lnTo>
                      <a:lnTo>
                        <a:pt x="555" y="347"/>
                      </a:lnTo>
                      <a:lnTo>
                        <a:pt x="563" y="357"/>
                      </a:lnTo>
                      <a:lnTo>
                        <a:pt x="565" y="365"/>
                      </a:lnTo>
                      <a:lnTo>
                        <a:pt x="565" y="375"/>
                      </a:lnTo>
                      <a:lnTo>
                        <a:pt x="565" y="381"/>
                      </a:lnTo>
                      <a:lnTo>
                        <a:pt x="565" y="387"/>
                      </a:lnTo>
                      <a:lnTo>
                        <a:pt x="565" y="405"/>
                      </a:lnTo>
                      <a:lnTo>
                        <a:pt x="561" y="431"/>
                      </a:lnTo>
                      <a:lnTo>
                        <a:pt x="555" y="459"/>
                      </a:lnTo>
                      <a:lnTo>
                        <a:pt x="545" y="489"/>
                      </a:lnTo>
                      <a:lnTo>
                        <a:pt x="533" y="522"/>
                      </a:lnTo>
                      <a:lnTo>
                        <a:pt x="515" y="554"/>
                      </a:lnTo>
                      <a:lnTo>
                        <a:pt x="493" y="586"/>
                      </a:lnTo>
                      <a:lnTo>
                        <a:pt x="475" y="610"/>
                      </a:lnTo>
                      <a:lnTo>
                        <a:pt x="459" y="630"/>
                      </a:lnTo>
                      <a:lnTo>
                        <a:pt x="449" y="646"/>
                      </a:lnTo>
                      <a:lnTo>
                        <a:pt x="441" y="658"/>
                      </a:lnTo>
                      <a:lnTo>
                        <a:pt x="437" y="666"/>
                      </a:lnTo>
                      <a:lnTo>
                        <a:pt x="433" y="672"/>
                      </a:lnTo>
                      <a:lnTo>
                        <a:pt x="433" y="676"/>
                      </a:lnTo>
                      <a:lnTo>
                        <a:pt x="435" y="676"/>
                      </a:lnTo>
                      <a:lnTo>
                        <a:pt x="441" y="674"/>
                      </a:lnTo>
                      <a:lnTo>
                        <a:pt x="451" y="668"/>
                      </a:lnTo>
                      <a:lnTo>
                        <a:pt x="457" y="660"/>
                      </a:lnTo>
                      <a:lnTo>
                        <a:pt x="461" y="658"/>
                      </a:lnTo>
                      <a:lnTo>
                        <a:pt x="471" y="650"/>
                      </a:lnTo>
                      <a:lnTo>
                        <a:pt x="481" y="636"/>
                      </a:lnTo>
                      <a:lnTo>
                        <a:pt x="489" y="620"/>
                      </a:lnTo>
                      <a:lnTo>
                        <a:pt x="499" y="602"/>
                      </a:lnTo>
                      <a:lnTo>
                        <a:pt x="513" y="562"/>
                      </a:lnTo>
                      <a:lnTo>
                        <a:pt x="519" y="542"/>
                      </a:lnTo>
                      <a:lnTo>
                        <a:pt x="523" y="524"/>
                      </a:lnTo>
                      <a:lnTo>
                        <a:pt x="525" y="518"/>
                      </a:lnTo>
                      <a:lnTo>
                        <a:pt x="531" y="506"/>
                      </a:lnTo>
                      <a:lnTo>
                        <a:pt x="539" y="495"/>
                      </a:lnTo>
                      <a:lnTo>
                        <a:pt x="549" y="479"/>
                      </a:lnTo>
                      <a:lnTo>
                        <a:pt x="559" y="465"/>
                      </a:lnTo>
                      <a:lnTo>
                        <a:pt x="569" y="451"/>
                      </a:lnTo>
                      <a:lnTo>
                        <a:pt x="579" y="441"/>
                      </a:lnTo>
                      <a:lnTo>
                        <a:pt x="587" y="433"/>
                      </a:lnTo>
                      <a:lnTo>
                        <a:pt x="603" y="423"/>
                      </a:lnTo>
                      <a:lnTo>
                        <a:pt x="625" y="415"/>
                      </a:lnTo>
                      <a:lnTo>
                        <a:pt x="651" y="405"/>
                      </a:lnTo>
                      <a:lnTo>
                        <a:pt x="679" y="397"/>
                      </a:lnTo>
                      <a:lnTo>
                        <a:pt x="739" y="381"/>
                      </a:lnTo>
                      <a:lnTo>
                        <a:pt x="769" y="375"/>
                      </a:lnTo>
                      <a:lnTo>
                        <a:pt x="797" y="369"/>
                      </a:lnTo>
                      <a:lnTo>
                        <a:pt x="821" y="363"/>
                      </a:lnTo>
                      <a:lnTo>
                        <a:pt x="843" y="359"/>
                      </a:lnTo>
                      <a:lnTo>
                        <a:pt x="859" y="357"/>
                      </a:lnTo>
                      <a:lnTo>
                        <a:pt x="869" y="355"/>
                      </a:lnTo>
                      <a:lnTo>
                        <a:pt x="871" y="355"/>
                      </a:lnTo>
                      <a:lnTo>
                        <a:pt x="867" y="355"/>
                      </a:lnTo>
                      <a:lnTo>
                        <a:pt x="859" y="357"/>
                      </a:lnTo>
                      <a:lnTo>
                        <a:pt x="851" y="359"/>
                      </a:lnTo>
                      <a:lnTo>
                        <a:pt x="839" y="361"/>
                      </a:lnTo>
                      <a:lnTo>
                        <a:pt x="825" y="363"/>
                      </a:lnTo>
                    </a:path>
                  </a:pathLst>
                </a:custGeom>
                <a:noFill/>
                <a:ln w="12700">
                  <a:solidFill>
                    <a:srgbClr val="B89D85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sp>
            <p:nvSpPr>
              <p:cNvPr id="20" name="Freeform 275"/>
              <p:cNvSpPr>
                <a:spLocks/>
              </p:cNvSpPr>
              <p:nvPr/>
            </p:nvSpPr>
            <p:spPr bwMode="auto">
              <a:xfrm>
                <a:off x="3871" y="2718"/>
                <a:ext cx="18" cy="40"/>
              </a:xfrm>
              <a:custGeom>
                <a:avLst/>
                <a:gdLst>
                  <a:gd name="T0" fmla="*/ 2 w 36"/>
                  <a:gd name="T1" fmla="*/ 13 h 79"/>
                  <a:gd name="T2" fmla="*/ 2 w 36"/>
                  <a:gd name="T3" fmla="*/ 10 h 79"/>
                  <a:gd name="T4" fmla="*/ 4 w 36"/>
                  <a:gd name="T5" fmla="*/ 7 h 79"/>
                  <a:gd name="T6" fmla="*/ 6 w 36"/>
                  <a:gd name="T7" fmla="*/ 4 h 79"/>
                  <a:gd name="T8" fmla="*/ 9 w 36"/>
                  <a:gd name="T9" fmla="*/ 0 h 79"/>
                  <a:gd name="T10" fmla="*/ 5 w 36"/>
                  <a:gd name="T11" fmla="*/ 10 h 79"/>
                  <a:gd name="T12" fmla="*/ 0 w 36"/>
                  <a:gd name="T13" fmla="*/ 20 h 79"/>
                  <a:gd name="T14" fmla="*/ 1 w 36"/>
                  <a:gd name="T15" fmla="*/ 16 h 79"/>
                  <a:gd name="T16" fmla="*/ 2 w 36"/>
                  <a:gd name="T17" fmla="*/ 13 h 7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6"/>
                  <a:gd name="T28" fmla="*/ 0 h 79"/>
                  <a:gd name="T29" fmla="*/ 36 w 36"/>
                  <a:gd name="T30" fmla="*/ 79 h 7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6" h="79">
                    <a:moveTo>
                      <a:pt x="8" y="49"/>
                    </a:moveTo>
                    <a:lnTo>
                      <a:pt x="10" y="39"/>
                    </a:lnTo>
                    <a:lnTo>
                      <a:pt x="16" y="27"/>
                    </a:lnTo>
                    <a:lnTo>
                      <a:pt x="24" y="14"/>
                    </a:lnTo>
                    <a:lnTo>
                      <a:pt x="36" y="0"/>
                    </a:lnTo>
                    <a:lnTo>
                      <a:pt x="22" y="39"/>
                    </a:lnTo>
                    <a:lnTo>
                      <a:pt x="0" y="79"/>
                    </a:lnTo>
                    <a:lnTo>
                      <a:pt x="4" y="63"/>
                    </a:lnTo>
                    <a:lnTo>
                      <a:pt x="8" y="49"/>
                    </a:lnTo>
                  </a:path>
                </a:pathLst>
              </a:custGeom>
              <a:noFill/>
              <a:ln w="7938">
                <a:solidFill>
                  <a:srgbClr val="B89D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21" name="Freeform 276"/>
              <p:cNvSpPr>
                <a:spLocks/>
              </p:cNvSpPr>
              <p:nvPr/>
            </p:nvSpPr>
            <p:spPr bwMode="auto">
              <a:xfrm>
                <a:off x="3831" y="2759"/>
                <a:ext cx="40" cy="59"/>
              </a:xfrm>
              <a:custGeom>
                <a:avLst/>
                <a:gdLst>
                  <a:gd name="T0" fmla="*/ 6 w 80"/>
                  <a:gd name="T1" fmla="*/ 25 h 118"/>
                  <a:gd name="T2" fmla="*/ 5 w 80"/>
                  <a:gd name="T3" fmla="*/ 26 h 118"/>
                  <a:gd name="T4" fmla="*/ 4 w 80"/>
                  <a:gd name="T5" fmla="*/ 27 h 118"/>
                  <a:gd name="T6" fmla="*/ 2 w 80"/>
                  <a:gd name="T7" fmla="*/ 29 h 118"/>
                  <a:gd name="T8" fmla="*/ 1 w 80"/>
                  <a:gd name="T9" fmla="*/ 30 h 118"/>
                  <a:gd name="T10" fmla="*/ 0 w 80"/>
                  <a:gd name="T11" fmla="*/ 29 h 118"/>
                  <a:gd name="T12" fmla="*/ 0 w 80"/>
                  <a:gd name="T13" fmla="*/ 28 h 118"/>
                  <a:gd name="T14" fmla="*/ 1 w 80"/>
                  <a:gd name="T15" fmla="*/ 27 h 118"/>
                  <a:gd name="T16" fmla="*/ 2 w 80"/>
                  <a:gd name="T17" fmla="*/ 25 h 118"/>
                  <a:gd name="T18" fmla="*/ 4 w 80"/>
                  <a:gd name="T19" fmla="*/ 22 h 118"/>
                  <a:gd name="T20" fmla="*/ 6 w 80"/>
                  <a:gd name="T21" fmla="*/ 18 h 118"/>
                  <a:gd name="T22" fmla="*/ 10 w 80"/>
                  <a:gd name="T23" fmla="*/ 13 h 118"/>
                  <a:gd name="T24" fmla="*/ 15 w 80"/>
                  <a:gd name="T25" fmla="*/ 7 h 118"/>
                  <a:gd name="T26" fmla="*/ 18 w 80"/>
                  <a:gd name="T27" fmla="*/ 4 h 118"/>
                  <a:gd name="T28" fmla="*/ 20 w 80"/>
                  <a:gd name="T29" fmla="*/ 0 h 118"/>
                  <a:gd name="T30" fmla="*/ 18 w 80"/>
                  <a:gd name="T31" fmla="*/ 7 h 118"/>
                  <a:gd name="T32" fmla="*/ 14 w 80"/>
                  <a:gd name="T33" fmla="*/ 15 h 118"/>
                  <a:gd name="T34" fmla="*/ 12 w 80"/>
                  <a:gd name="T35" fmla="*/ 18 h 118"/>
                  <a:gd name="T36" fmla="*/ 10 w 80"/>
                  <a:gd name="T37" fmla="*/ 21 h 118"/>
                  <a:gd name="T38" fmla="*/ 9 w 80"/>
                  <a:gd name="T39" fmla="*/ 24 h 118"/>
                  <a:gd name="T40" fmla="*/ 6 w 80"/>
                  <a:gd name="T41" fmla="*/ 25 h 11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80"/>
                  <a:gd name="T64" fmla="*/ 0 h 118"/>
                  <a:gd name="T65" fmla="*/ 80 w 80"/>
                  <a:gd name="T66" fmla="*/ 118 h 11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80" h="118">
                    <a:moveTo>
                      <a:pt x="26" y="100"/>
                    </a:moveTo>
                    <a:lnTo>
                      <a:pt x="22" y="102"/>
                    </a:lnTo>
                    <a:lnTo>
                      <a:pt x="16" y="108"/>
                    </a:lnTo>
                    <a:lnTo>
                      <a:pt x="8" y="114"/>
                    </a:lnTo>
                    <a:lnTo>
                      <a:pt x="2" y="118"/>
                    </a:lnTo>
                    <a:lnTo>
                      <a:pt x="0" y="116"/>
                    </a:lnTo>
                    <a:lnTo>
                      <a:pt x="0" y="112"/>
                    </a:lnTo>
                    <a:lnTo>
                      <a:pt x="2" y="108"/>
                    </a:lnTo>
                    <a:lnTo>
                      <a:pt x="8" y="98"/>
                    </a:lnTo>
                    <a:lnTo>
                      <a:pt x="16" y="86"/>
                    </a:lnTo>
                    <a:lnTo>
                      <a:pt x="26" y="70"/>
                    </a:lnTo>
                    <a:lnTo>
                      <a:pt x="42" y="50"/>
                    </a:lnTo>
                    <a:lnTo>
                      <a:pt x="60" y="26"/>
                    </a:lnTo>
                    <a:lnTo>
                      <a:pt x="70" y="14"/>
                    </a:lnTo>
                    <a:lnTo>
                      <a:pt x="80" y="0"/>
                    </a:lnTo>
                    <a:lnTo>
                      <a:pt x="70" y="30"/>
                    </a:lnTo>
                    <a:lnTo>
                      <a:pt x="58" y="60"/>
                    </a:lnTo>
                    <a:lnTo>
                      <a:pt x="50" y="72"/>
                    </a:lnTo>
                    <a:lnTo>
                      <a:pt x="42" y="84"/>
                    </a:lnTo>
                    <a:lnTo>
                      <a:pt x="34" y="94"/>
                    </a:lnTo>
                    <a:lnTo>
                      <a:pt x="26" y="100"/>
                    </a:lnTo>
                  </a:path>
                </a:pathLst>
              </a:custGeom>
              <a:noFill/>
              <a:ln w="7938">
                <a:solidFill>
                  <a:srgbClr val="B89D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22" name="Freeform 277"/>
              <p:cNvSpPr>
                <a:spLocks/>
              </p:cNvSpPr>
              <p:nvPr/>
            </p:nvSpPr>
            <p:spPr bwMode="auto">
              <a:xfrm>
                <a:off x="4041" y="2656"/>
                <a:ext cx="8" cy="1"/>
              </a:xfrm>
              <a:custGeom>
                <a:avLst/>
                <a:gdLst>
                  <a:gd name="T0" fmla="*/ 0 w 16"/>
                  <a:gd name="T1" fmla="*/ 1 h 2"/>
                  <a:gd name="T2" fmla="*/ 2 w 16"/>
                  <a:gd name="T3" fmla="*/ 0 h 2"/>
                  <a:gd name="T4" fmla="*/ 3 w 16"/>
                  <a:gd name="T5" fmla="*/ 0 h 2"/>
                  <a:gd name="T6" fmla="*/ 4 w 16"/>
                  <a:gd name="T7" fmla="*/ 0 h 2"/>
                  <a:gd name="T8" fmla="*/ 4 w 16"/>
                  <a:gd name="T9" fmla="*/ 0 h 2"/>
                  <a:gd name="T10" fmla="*/ 4 w 16"/>
                  <a:gd name="T11" fmla="*/ 0 h 2"/>
                  <a:gd name="T12" fmla="*/ 3 w 16"/>
                  <a:gd name="T13" fmla="*/ 0 h 2"/>
                  <a:gd name="T14" fmla="*/ 0 w 16"/>
                  <a:gd name="T15" fmla="*/ 1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6"/>
                  <a:gd name="T25" fmla="*/ 0 h 2"/>
                  <a:gd name="T26" fmla="*/ 16 w 16"/>
                  <a:gd name="T27" fmla="*/ 2 h 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6" h="2">
                    <a:moveTo>
                      <a:pt x="0" y="2"/>
                    </a:moveTo>
                    <a:lnTo>
                      <a:pt x="8" y="0"/>
                    </a:lnTo>
                    <a:lnTo>
                      <a:pt x="14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0" y="2"/>
                    </a:lnTo>
                  </a:path>
                </a:pathLst>
              </a:custGeom>
              <a:noFill/>
              <a:ln w="7938">
                <a:solidFill>
                  <a:srgbClr val="B89D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grpSp>
            <p:nvGrpSpPr>
              <p:cNvPr id="23" name="Group 278"/>
              <p:cNvGrpSpPr>
                <a:grpSpLocks/>
              </p:cNvGrpSpPr>
              <p:nvPr/>
            </p:nvGrpSpPr>
            <p:grpSpPr bwMode="auto">
              <a:xfrm>
                <a:off x="3698" y="2424"/>
                <a:ext cx="24" cy="54"/>
                <a:chOff x="3698" y="2424"/>
                <a:chExt cx="24" cy="54"/>
              </a:xfrm>
            </p:grpSpPr>
            <p:sp>
              <p:nvSpPr>
                <p:cNvPr id="123" name="Freeform 279"/>
                <p:cNvSpPr>
                  <a:spLocks/>
                </p:cNvSpPr>
                <p:nvPr/>
              </p:nvSpPr>
              <p:spPr bwMode="auto">
                <a:xfrm>
                  <a:off x="3698" y="2424"/>
                  <a:ext cx="24" cy="54"/>
                </a:xfrm>
                <a:custGeom>
                  <a:avLst/>
                  <a:gdLst>
                    <a:gd name="T0" fmla="*/ 12 w 48"/>
                    <a:gd name="T1" fmla="*/ 27 h 108"/>
                    <a:gd name="T2" fmla="*/ 12 w 48"/>
                    <a:gd name="T3" fmla="*/ 27 h 108"/>
                    <a:gd name="T4" fmla="*/ 10 w 48"/>
                    <a:gd name="T5" fmla="*/ 26 h 108"/>
                    <a:gd name="T6" fmla="*/ 6 w 48"/>
                    <a:gd name="T7" fmla="*/ 23 h 108"/>
                    <a:gd name="T8" fmla="*/ 4 w 48"/>
                    <a:gd name="T9" fmla="*/ 21 h 108"/>
                    <a:gd name="T10" fmla="*/ 2 w 48"/>
                    <a:gd name="T11" fmla="*/ 17 h 108"/>
                    <a:gd name="T12" fmla="*/ 0 w 48"/>
                    <a:gd name="T13" fmla="*/ 12 h 108"/>
                    <a:gd name="T14" fmla="*/ 0 w 48"/>
                    <a:gd name="T15" fmla="*/ 7 h 108"/>
                    <a:gd name="T16" fmla="*/ 1 w 48"/>
                    <a:gd name="T17" fmla="*/ 3 h 108"/>
                    <a:gd name="T18" fmla="*/ 2 w 48"/>
                    <a:gd name="T19" fmla="*/ 0 h 108"/>
                    <a:gd name="T20" fmla="*/ 12 w 48"/>
                    <a:gd name="T21" fmla="*/ 27 h 10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48"/>
                    <a:gd name="T34" fmla="*/ 0 h 108"/>
                    <a:gd name="T35" fmla="*/ 48 w 48"/>
                    <a:gd name="T36" fmla="*/ 108 h 10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48" h="108">
                      <a:moveTo>
                        <a:pt x="48" y="108"/>
                      </a:moveTo>
                      <a:lnTo>
                        <a:pt x="46" y="106"/>
                      </a:lnTo>
                      <a:lnTo>
                        <a:pt x="38" y="102"/>
                      </a:lnTo>
                      <a:lnTo>
                        <a:pt x="26" y="92"/>
                      </a:lnTo>
                      <a:lnTo>
                        <a:pt x="16" y="82"/>
                      </a:lnTo>
                      <a:lnTo>
                        <a:pt x="6" y="66"/>
                      </a:lnTo>
                      <a:lnTo>
                        <a:pt x="0" y="48"/>
                      </a:lnTo>
                      <a:lnTo>
                        <a:pt x="0" y="26"/>
                      </a:lnTo>
                      <a:lnTo>
                        <a:pt x="2" y="14"/>
                      </a:lnTo>
                      <a:lnTo>
                        <a:pt x="6" y="0"/>
                      </a:lnTo>
                      <a:lnTo>
                        <a:pt x="48" y="108"/>
                      </a:lnTo>
                      <a:close/>
                    </a:path>
                  </a:pathLst>
                </a:custGeom>
                <a:solidFill>
                  <a:srgbClr val="F7E6D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4" name="Freeform 280"/>
                <p:cNvSpPr>
                  <a:spLocks/>
                </p:cNvSpPr>
                <p:nvPr/>
              </p:nvSpPr>
              <p:spPr bwMode="auto">
                <a:xfrm>
                  <a:off x="3698" y="2424"/>
                  <a:ext cx="24" cy="54"/>
                </a:xfrm>
                <a:custGeom>
                  <a:avLst/>
                  <a:gdLst>
                    <a:gd name="T0" fmla="*/ 12 w 48"/>
                    <a:gd name="T1" fmla="*/ 27 h 108"/>
                    <a:gd name="T2" fmla="*/ 12 w 48"/>
                    <a:gd name="T3" fmla="*/ 27 h 108"/>
                    <a:gd name="T4" fmla="*/ 10 w 48"/>
                    <a:gd name="T5" fmla="*/ 26 h 108"/>
                    <a:gd name="T6" fmla="*/ 6 w 48"/>
                    <a:gd name="T7" fmla="*/ 23 h 108"/>
                    <a:gd name="T8" fmla="*/ 4 w 48"/>
                    <a:gd name="T9" fmla="*/ 21 h 108"/>
                    <a:gd name="T10" fmla="*/ 2 w 48"/>
                    <a:gd name="T11" fmla="*/ 17 h 108"/>
                    <a:gd name="T12" fmla="*/ 0 w 48"/>
                    <a:gd name="T13" fmla="*/ 12 h 108"/>
                    <a:gd name="T14" fmla="*/ 0 w 48"/>
                    <a:gd name="T15" fmla="*/ 7 h 108"/>
                    <a:gd name="T16" fmla="*/ 1 w 48"/>
                    <a:gd name="T17" fmla="*/ 3 h 108"/>
                    <a:gd name="T18" fmla="*/ 2 w 48"/>
                    <a:gd name="T19" fmla="*/ 0 h 10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8"/>
                    <a:gd name="T31" fmla="*/ 0 h 108"/>
                    <a:gd name="T32" fmla="*/ 48 w 48"/>
                    <a:gd name="T33" fmla="*/ 108 h 10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8" h="108">
                      <a:moveTo>
                        <a:pt x="48" y="108"/>
                      </a:moveTo>
                      <a:lnTo>
                        <a:pt x="46" y="106"/>
                      </a:lnTo>
                      <a:lnTo>
                        <a:pt x="38" y="102"/>
                      </a:lnTo>
                      <a:lnTo>
                        <a:pt x="26" y="92"/>
                      </a:lnTo>
                      <a:lnTo>
                        <a:pt x="16" y="82"/>
                      </a:lnTo>
                      <a:lnTo>
                        <a:pt x="6" y="66"/>
                      </a:lnTo>
                      <a:lnTo>
                        <a:pt x="0" y="48"/>
                      </a:lnTo>
                      <a:lnTo>
                        <a:pt x="0" y="26"/>
                      </a:lnTo>
                      <a:lnTo>
                        <a:pt x="2" y="14"/>
                      </a:lnTo>
                      <a:lnTo>
                        <a:pt x="6" y="0"/>
                      </a:lnTo>
                    </a:path>
                  </a:pathLst>
                </a:custGeom>
                <a:noFill/>
                <a:ln w="7938">
                  <a:solidFill>
                    <a:srgbClr val="F7E6D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sp>
            <p:nvSpPr>
              <p:cNvPr id="24" name="Freeform 281"/>
              <p:cNvSpPr>
                <a:spLocks/>
              </p:cNvSpPr>
              <p:nvPr/>
            </p:nvSpPr>
            <p:spPr bwMode="auto">
              <a:xfrm>
                <a:off x="3698" y="2424"/>
                <a:ext cx="24" cy="54"/>
              </a:xfrm>
              <a:custGeom>
                <a:avLst/>
                <a:gdLst>
                  <a:gd name="T0" fmla="*/ 12 w 48"/>
                  <a:gd name="T1" fmla="*/ 27 h 108"/>
                  <a:gd name="T2" fmla="*/ 12 w 48"/>
                  <a:gd name="T3" fmla="*/ 27 h 108"/>
                  <a:gd name="T4" fmla="*/ 10 w 48"/>
                  <a:gd name="T5" fmla="*/ 26 h 108"/>
                  <a:gd name="T6" fmla="*/ 6 w 48"/>
                  <a:gd name="T7" fmla="*/ 23 h 108"/>
                  <a:gd name="T8" fmla="*/ 4 w 48"/>
                  <a:gd name="T9" fmla="*/ 21 h 108"/>
                  <a:gd name="T10" fmla="*/ 2 w 48"/>
                  <a:gd name="T11" fmla="*/ 17 h 108"/>
                  <a:gd name="T12" fmla="*/ 0 w 48"/>
                  <a:gd name="T13" fmla="*/ 12 h 108"/>
                  <a:gd name="T14" fmla="*/ 0 w 48"/>
                  <a:gd name="T15" fmla="*/ 7 h 108"/>
                  <a:gd name="T16" fmla="*/ 1 w 48"/>
                  <a:gd name="T17" fmla="*/ 3 h 108"/>
                  <a:gd name="T18" fmla="*/ 2 w 48"/>
                  <a:gd name="T19" fmla="*/ 0 h 10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8"/>
                  <a:gd name="T31" fmla="*/ 0 h 108"/>
                  <a:gd name="T32" fmla="*/ 48 w 48"/>
                  <a:gd name="T33" fmla="*/ 108 h 10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8" h="108">
                    <a:moveTo>
                      <a:pt x="48" y="108"/>
                    </a:moveTo>
                    <a:lnTo>
                      <a:pt x="46" y="106"/>
                    </a:lnTo>
                    <a:lnTo>
                      <a:pt x="38" y="102"/>
                    </a:lnTo>
                    <a:lnTo>
                      <a:pt x="26" y="92"/>
                    </a:lnTo>
                    <a:lnTo>
                      <a:pt x="16" y="82"/>
                    </a:lnTo>
                    <a:lnTo>
                      <a:pt x="6" y="66"/>
                    </a:lnTo>
                    <a:lnTo>
                      <a:pt x="0" y="48"/>
                    </a:lnTo>
                    <a:lnTo>
                      <a:pt x="0" y="26"/>
                    </a:lnTo>
                    <a:lnTo>
                      <a:pt x="2" y="14"/>
                    </a:lnTo>
                    <a:lnTo>
                      <a:pt x="6" y="0"/>
                    </a:lnTo>
                  </a:path>
                </a:pathLst>
              </a:custGeom>
              <a:noFill/>
              <a:ln w="793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grpSp>
            <p:nvGrpSpPr>
              <p:cNvPr id="25" name="Group 282"/>
              <p:cNvGrpSpPr>
                <a:grpSpLocks/>
              </p:cNvGrpSpPr>
              <p:nvPr/>
            </p:nvGrpSpPr>
            <p:grpSpPr bwMode="auto">
              <a:xfrm>
                <a:off x="3721" y="2478"/>
                <a:ext cx="13" cy="20"/>
                <a:chOff x="3721" y="2478"/>
                <a:chExt cx="13" cy="20"/>
              </a:xfrm>
            </p:grpSpPr>
            <p:sp>
              <p:nvSpPr>
                <p:cNvPr id="121" name="Freeform 283"/>
                <p:cNvSpPr>
                  <a:spLocks/>
                </p:cNvSpPr>
                <p:nvPr/>
              </p:nvSpPr>
              <p:spPr bwMode="auto">
                <a:xfrm>
                  <a:off x="3721" y="2478"/>
                  <a:ext cx="13" cy="20"/>
                </a:xfrm>
                <a:custGeom>
                  <a:avLst/>
                  <a:gdLst>
                    <a:gd name="T0" fmla="*/ 7 w 26"/>
                    <a:gd name="T1" fmla="*/ 10 h 40"/>
                    <a:gd name="T2" fmla="*/ 5 w 26"/>
                    <a:gd name="T3" fmla="*/ 6 h 40"/>
                    <a:gd name="T4" fmla="*/ 3 w 26"/>
                    <a:gd name="T5" fmla="*/ 4 h 40"/>
                    <a:gd name="T6" fmla="*/ 2 w 26"/>
                    <a:gd name="T7" fmla="*/ 3 h 40"/>
                    <a:gd name="T8" fmla="*/ 1 w 26"/>
                    <a:gd name="T9" fmla="*/ 1 h 40"/>
                    <a:gd name="T10" fmla="*/ 0 w 26"/>
                    <a:gd name="T11" fmla="*/ 0 h 40"/>
                    <a:gd name="T12" fmla="*/ 0 w 26"/>
                    <a:gd name="T13" fmla="*/ 0 h 40"/>
                    <a:gd name="T14" fmla="*/ 1 w 26"/>
                    <a:gd name="T15" fmla="*/ 1 h 40"/>
                    <a:gd name="T16" fmla="*/ 3 w 26"/>
                    <a:gd name="T17" fmla="*/ 3 h 40"/>
                    <a:gd name="T18" fmla="*/ 5 w 26"/>
                    <a:gd name="T19" fmla="*/ 6 h 40"/>
                    <a:gd name="T20" fmla="*/ 7 w 26"/>
                    <a:gd name="T21" fmla="*/ 10 h 4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6"/>
                    <a:gd name="T34" fmla="*/ 0 h 40"/>
                    <a:gd name="T35" fmla="*/ 26 w 26"/>
                    <a:gd name="T36" fmla="*/ 40 h 4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6" h="40">
                      <a:moveTo>
                        <a:pt x="26" y="40"/>
                      </a:moveTo>
                      <a:lnTo>
                        <a:pt x="18" y="26"/>
                      </a:lnTo>
                      <a:lnTo>
                        <a:pt x="12" y="16"/>
                      </a:lnTo>
                      <a:lnTo>
                        <a:pt x="6" y="10"/>
                      </a:lnTo>
                      <a:lnTo>
                        <a:pt x="4" y="6"/>
                      </a:lnTo>
                      <a:lnTo>
                        <a:pt x="0" y="0"/>
                      </a:lnTo>
                      <a:lnTo>
                        <a:pt x="4" y="2"/>
                      </a:lnTo>
                      <a:lnTo>
                        <a:pt x="10" y="12"/>
                      </a:lnTo>
                      <a:lnTo>
                        <a:pt x="18" y="24"/>
                      </a:lnTo>
                      <a:lnTo>
                        <a:pt x="26" y="40"/>
                      </a:lnTo>
                      <a:close/>
                    </a:path>
                  </a:pathLst>
                </a:custGeom>
                <a:solidFill>
                  <a:srgbClr val="E4D0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2" name="Freeform 284"/>
                <p:cNvSpPr>
                  <a:spLocks/>
                </p:cNvSpPr>
                <p:nvPr/>
              </p:nvSpPr>
              <p:spPr bwMode="auto">
                <a:xfrm>
                  <a:off x="3721" y="2478"/>
                  <a:ext cx="13" cy="20"/>
                </a:xfrm>
                <a:custGeom>
                  <a:avLst/>
                  <a:gdLst>
                    <a:gd name="T0" fmla="*/ 7 w 26"/>
                    <a:gd name="T1" fmla="*/ 10 h 40"/>
                    <a:gd name="T2" fmla="*/ 5 w 26"/>
                    <a:gd name="T3" fmla="*/ 6 h 40"/>
                    <a:gd name="T4" fmla="*/ 3 w 26"/>
                    <a:gd name="T5" fmla="*/ 4 h 40"/>
                    <a:gd name="T6" fmla="*/ 2 w 26"/>
                    <a:gd name="T7" fmla="*/ 3 h 40"/>
                    <a:gd name="T8" fmla="*/ 1 w 26"/>
                    <a:gd name="T9" fmla="*/ 1 h 40"/>
                    <a:gd name="T10" fmla="*/ 0 w 26"/>
                    <a:gd name="T11" fmla="*/ 0 h 40"/>
                    <a:gd name="T12" fmla="*/ 0 w 26"/>
                    <a:gd name="T13" fmla="*/ 0 h 40"/>
                    <a:gd name="T14" fmla="*/ 1 w 26"/>
                    <a:gd name="T15" fmla="*/ 1 h 40"/>
                    <a:gd name="T16" fmla="*/ 3 w 26"/>
                    <a:gd name="T17" fmla="*/ 3 h 40"/>
                    <a:gd name="T18" fmla="*/ 5 w 26"/>
                    <a:gd name="T19" fmla="*/ 6 h 40"/>
                    <a:gd name="T20" fmla="*/ 7 w 26"/>
                    <a:gd name="T21" fmla="*/ 10 h 4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6"/>
                    <a:gd name="T34" fmla="*/ 0 h 40"/>
                    <a:gd name="T35" fmla="*/ 26 w 26"/>
                    <a:gd name="T36" fmla="*/ 40 h 4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6" h="40">
                      <a:moveTo>
                        <a:pt x="26" y="40"/>
                      </a:moveTo>
                      <a:lnTo>
                        <a:pt x="18" y="26"/>
                      </a:lnTo>
                      <a:lnTo>
                        <a:pt x="12" y="16"/>
                      </a:lnTo>
                      <a:lnTo>
                        <a:pt x="6" y="10"/>
                      </a:lnTo>
                      <a:lnTo>
                        <a:pt x="4" y="6"/>
                      </a:lnTo>
                      <a:lnTo>
                        <a:pt x="0" y="0"/>
                      </a:lnTo>
                      <a:lnTo>
                        <a:pt x="4" y="2"/>
                      </a:lnTo>
                      <a:lnTo>
                        <a:pt x="10" y="12"/>
                      </a:lnTo>
                      <a:lnTo>
                        <a:pt x="18" y="24"/>
                      </a:lnTo>
                      <a:lnTo>
                        <a:pt x="26" y="40"/>
                      </a:lnTo>
                    </a:path>
                  </a:pathLst>
                </a:custGeom>
                <a:noFill/>
                <a:ln w="12700">
                  <a:solidFill>
                    <a:srgbClr val="E4D0B8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26" name="Group 285"/>
              <p:cNvGrpSpPr>
                <a:grpSpLocks/>
              </p:cNvGrpSpPr>
              <p:nvPr/>
            </p:nvGrpSpPr>
            <p:grpSpPr bwMode="auto">
              <a:xfrm>
                <a:off x="3889" y="2643"/>
                <a:ext cx="232" cy="48"/>
                <a:chOff x="3889" y="2643"/>
                <a:chExt cx="232" cy="48"/>
              </a:xfrm>
            </p:grpSpPr>
            <p:sp>
              <p:nvSpPr>
                <p:cNvPr id="119" name="Freeform 286"/>
                <p:cNvSpPr>
                  <a:spLocks/>
                </p:cNvSpPr>
                <p:nvPr/>
              </p:nvSpPr>
              <p:spPr bwMode="auto">
                <a:xfrm>
                  <a:off x="3889" y="2643"/>
                  <a:ext cx="232" cy="48"/>
                </a:xfrm>
                <a:custGeom>
                  <a:avLst/>
                  <a:gdLst>
                    <a:gd name="T0" fmla="*/ 24 w 464"/>
                    <a:gd name="T1" fmla="*/ 0 h 96"/>
                    <a:gd name="T2" fmla="*/ 25 w 464"/>
                    <a:gd name="T3" fmla="*/ 0 h 96"/>
                    <a:gd name="T4" fmla="*/ 27 w 464"/>
                    <a:gd name="T5" fmla="*/ 0 h 96"/>
                    <a:gd name="T6" fmla="*/ 30 w 464"/>
                    <a:gd name="T7" fmla="*/ 0 h 96"/>
                    <a:gd name="T8" fmla="*/ 35 w 464"/>
                    <a:gd name="T9" fmla="*/ 0 h 96"/>
                    <a:gd name="T10" fmla="*/ 40 w 464"/>
                    <a:gd name="T11" fmla="*/ 0 h 96"/>
                    <a:gd name="T12" fmla="*/ 46 w 464"/>
                    <a:gd name="T13" fmla="*/ 1 h 96"/>
                    <a:gd name="T14" fmla="*/ 52 w 464"/>
                    <a:gd name="T15" fmla="*/ 1 h 96"/>
                    <a:gd name="T16" fmla="*/ 59 w 464"/>
                    <a:gd name="T17" fmla="*/ 1 h 96"/>
                    <a:gd name="T18" fmla="*/ 73 w 464"/>
                    <a:gd name="T19" fmla="*/ 2 h 96"/>
                    <a:gd name="T20" fmla="*/ 88 w 464"/>
                    <a:gd name="T21" fmla="*/ 3 h 96"/>
                    <a:gd name="T22" fmla="*/ 94 w 464"/>
                    <a:gd name="T23" fmla="*/ 3 h 96"/>
                    <a:gd name="T24" fmla="*/ 100 w 464"/>
                    <a:gd name="T25" fmla="*/ 5 h 96"/>
                    <a:gd name="T26" fmla="*/ 105 w 464"/>
                    <a:gd name="T27" fmla="*/ 6 h 96"/>
                    <a:gd name="T28" fmla="*/ 110 w 464"/>
                    <a:gd name="T29" fmla="*/ 7 h 96"/>
                    <a:gd name="T30" fmla="*/ 113 w 464"/>
                    <a:gd name="T31" fmla="*/ 8 h 96"/>
                    <a:gd name="T32" fmla="*/ 115 w 464"/>
                    <a:gd name="T33" fmla="*/ 9 h 96"/>
                    <a:gd name="T34" fmla="*/ 116 w 464"/>
                    <a:gd name="T35" fmla="*/ 9 h 96"/>
                    <a:gd name="T36" fmla="*/ 116 w 464"/>
                    <a:gd name="T37" fmla="*/ 9 h 96"/>
                    <a:gd name="T38" fmla="*/ 114 w 464"/>
                    <a:gd name="T39" fmla="*/ 8 h 96"/>
                    <a:gd name="T40" fmla="*/ 111 w 464"/>
                    <a:gd name="T41" fmla="*/ 7 h 96"/>
                    <a:gd name="T42" fmla="*/ 107 w 464"/>
                    <a:gd name="T43" fmla="*/ 6 h 96"/>
                    <a:gd name="T44" fmla="*/ 102 w 464"/>
                    <a:gd name="T45" fmla="*/ 6 h 96"/>
                    <a:gd name="T46" fmla="*/ 96 w 464"/>
                    <a:gd name="T47" fmla="*/ 6 h 96"/>
                    <a:gd name="T48" fmla="*/ 90 w 464"/>
                    <a:gd name="T49" fmla="*/ 6 h 96"/>
                    <a:gd name="T50" fmla="*/ 82 w 464"/>
                    <a:gd name="T51" fmla="*/ 6 h 96"/>
                    <a:gd name="T52" fmla="*/ 73 w 464"/>
                    <a:gd name="T53" fmla="*/ 6 h 96"/>
                    <a:gd name="T54" fmla="*/ 63 w 464"/>
                    <a:gd name="T55" fmla="*/ 7 h 96"/>
                    <a:gd name="T56" fmla="*/ 53 w 464"/>
                    <a:gd name="T57" fmla="*/ 10 h 96"/>
                    <a:gd name="T58" fmla="*/ 42 w 464"/>
                    <a:gd name="T59" fmla="*/ 12 h 96"/>
                    <a:gd name="T60" fmla="*/ 30 w 464"/>
                    <a:gd name="T61" fmla="*/ 17 h 96"/>
                    <a:gd name="T62" fmla="*/ 25 w 464"/>
                    <a:gd name="T63" fmla="*/ 19 h 96"/>
                    <a:gd name="T64" fmla="*/ 20 w 464"/>
                    <a:gd name="T65" fmla="*/ 20 h 96"/>
                    <a:gd name="T66" fmla="*/ 15 w 464"/>
                    <a:gd name="T67" fmla="*/ 22 h 96"/>
                    <a:gd name="T68" fmla="*/ 12 w 464"/>
                    <a:gd name="T69" fmla="*/ 23 h 96"/>
                    <a:gd name="T70" fmla="*/ 9 w 464"/>
                    <a:gd name="T71" fmla="*/ 24 h 96"/>
                    <a:gd name="T72" fmla="*/ 6 w 464"/>
                    <a:gd name="T73" fmla="*/ 24 h 96"/>
                    <a:gd name="T74" fmla="*/ 4 w 464"/>
                    <a:gd name="T75" fmla="*/ 24 h 96"/>
                    <a:gd name="T76" fmla="*/ 3 w 464"/>
                    <a:gd name="T77" fmla="*/ 24 h 96"/>
                    <a:gd name="T78" fmla="*/ 1 w 464"/>
                    <a:gd name="T79" fmla="*/ 23 h 96"/>
                    <a:gd name="T80" fmla="*/ 0 w 464"/>
                    <a:gd name="T81" fmla="*/ 22 h 96"/>
                    <a:gd name="T82" fmla="*/ 1 w 464"/>
                    <a:gd name="T83" fmla="*/ 20 h 96"/>
                    <a:gd name="T84" fmla="*/ 3 w 464"/>
                    <a:gd name="T85" fmla="*/ 17 h 96"/>
                    <a:gd name="T86" fmla="*/ 6 w 464"/>
                    <a:gd name="T87" fmla="*/ 14 h 96"/>
                    <a:gd name="T88" fmla="*/ 9 w 464"/>
                    <a:gd name="T89" fmla="*/ 12 h 96"/>
                    <a:gd name="T90" fmla="*/ 16 w 464"/>
                    <a:gd name="T91" fmla="*/ 6 h 96"/>
                    <a:gd name="T92" fmla="*/ 19 w 464"/>
                    <a:gd name="T93" fmla="*/ 3 h 96"/>
                    <a:gd name="T94" fmla="*/ 22 w 464"/>
                    <a:gd name="T95" fmla="*/ 2 h 96"/>
                    <a:gd name="T96" fmla="*/ 24 w 464"/>
                    <a:gd name="T97" fmla="*/ 1 h 96"/>
                    <a:gd name="T98" fmla="*/ 24 w 464"/>
                    <a:gd name="T99" fmla="*/ 0 h 9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464"/>
                    <a:gd name="T151" fmla="*/ 0 h 96"/>
                    <a:gd name="T152" fmla="*/ 464 w 464"/>
                    <a:gd name="T153" fmla="*/ 96 h 96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464" h="96">
                      <a:moveTo>
                        <a:pt x="96" y="0"/>
                      </a:moveTo>
                      <a:lnTo>
                        <a:pt x="98" y="0"/>
                      </a:lnTo>
                      <a:lnTo>
                        <a:pt x="108" y="0"/>
                      </a:lnTo>
                      <a:lnTo>
                        <a:pt x="120" y="0"/>
                      </a:lnTo>
                      <a:lnTo>
                        <a:pt x="138" y="0"/>
                      </a:lnTo>
                      <a:lnTo>
                        <a:pt x="158" y="0"/>
                      </a:lnTo>
                      <a:lnTo>
                        <a:pt x="182" y="2"/>
                      </a:lnTo>
                      <a:lnTo>
                        <a:pt x="208" y="2"/>
                      </a:lnTo>
                      <a:lnTo>
                        <a:pt x="236" y="2"/>
                      </a:lnTo>
                      <a:lnTo>
                        <a:pt x="292" y="6"/>
                      </a:lnTo>
                      <a:lnTo>
                        <a:pt x="350" y="12"/>
                      </a:lnTo>
                      <a:lnTo>
                        <a:pt x="376" y="14"/>
                      </a:lnTo>
                      <a:lnTo>
                        <a:pt x="400" y="18"/>
                      </a:lnTo>
                      <a:lnTo>
                        <a:pt x="420" y="22"/>
                      </a:lnTo>
                      <a:lnTo>
                        <a:pt x="438" y="28"/>
                      </a:lnTo>
                      <a:lnTo>
                        <a:pt x="452" y="32"/>
                      </a:lnTo>
                      <a:lnTo>
                        <a:pt x="460" y="34"/>
                      </a:lnTo>
                      <a:lnTo>
                        <a:pt x="464" y="34"/>
                      </a:lnTo>
                      <a:lnTo>
                        <a:pt x="462" y="34"/>
                      </a:lnTo>
                      <a:lnTo>
                        <a:pt x="456" y="32"/>
                      </a:lnTo>
                      <a:lnTo>
                        <a:pt x="444" y="30"/>
                      </a:lnTo>
                      <a:lnTo>
                        <a:pt x="428" y="26"/>
                      </a:lnTo>
                      <a:lnTo>
                        <a:pt x="408" y="24"/>
                      </a:lnTo>
                      <a:lnTo>
                        <a:pt x="384" y="22"/>
                      </a:lnTo>
                      <a:lnTo>
                        <a:pt x="358" y="22"/>
                      </a:lnTo>
                      <a:lnTo>
                        <a:pt x="326" y="22"/>
                      </a:lnTo>
                      <a:lnTo>
                        <a:pt x="290" y="26"/>
                      </a:lnTo>
                      <a:lnTo>
                        <a:pt x="252" y="30"/>
                      </a:lnTo>
                      <a:lnTo>
                        <a:pt x="212" y="40"/>
                      </a:lnTo>
                      <a:lnTo>
                        <a:pt x="168" y="50"/>
                      </a:lnTo>
                      <a:lnTo>
                        <a:pt x="120" y="66"/>
                      </a:lnTo>
                      <a:lnTo>
                        <a:pt x="98" y="74"/>
                      </a:lnTo>
                      <a:lnTo>
                        <a:pt x="78" y="80"/>
                      </a:lnTo>
                      <a:lnTo>
                        <a:pt x="60" y="86"/>
                      </a:lnTo>
                      <a:lnTo>
                        <a:pt x="46" y="90"/>
                      </a:lnTo>
                      <a:lnTo>
                        <a:pt x="34" y="94"/>
                      </a:lnTo>
                      <a:lnTo>
                        <a:pt x="24" y="94"/>
                      </a:lnTo>
                      <a:lnTo>
                        <a:pt x="16" y="96"/>
                      </a:lnTo>
                      <a:lnTo>
                        <a:pt x="10" y="96"/>
                      </a:lnTo>
                      <a:lnTo>
                        <a:pt x="2" y="92"/>
                      </a:lnTo>
                      <a:lnTo>
                        <a:pt x="0" y="86"/>
                      </a:lnTo>
                      <a:lnTo>
                        <a:pt x="4" y="78"/>
                      </a:lnTo>
                      <a:lnTo>
                        <a:pt x="12" y="68"/>
                      </a:lnTo>
                      <a:lnTo>
                        <a:pt x="24" y="58"/>
                      </a:lnTo>
                      <a:lnTo>
                        <a:pt x="36" y="46"/>
                      </a:lnTo>
                      <a:lnTo>
                        <a:pt x="64" y="24"/>
                      </a:lnTo>
                      <a:lnTo>
                        <a:pt x="76" y="14"/>
                      </a:lnTo>
                      <a:lnTo>
                        <a:pt x="86" y="6"/>
                      </a:lnTo>
                      <a:lnTo>
                        <a:pt x="94" y="2"/>
                      </a:lnTo>
                      <a:lnTo>
                        <a:pt x="96" y="0"/>
                      </a:lnTo>
                      <a:close/>
                    </a:path>
                  </a:pathLst>
                </a:custGeom>
                <a:solidFill>
                  <a:srgbClr val="D5BAA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0" name="Freeform 287"/>
                <p:cNvSpPr>
                  <a:spLocks/>
                </p:cNvSpPr>
                <p:nvPr/>
              </p:nvSpPr>
              <p:spPr bwMode="auto">
                <a:xfrm>
                  <a:off x="3889" y="2643"/>
                  <a:ext cx="232" cy="48"/>
                </a:xfrm>
                <a:custGeom>
                  <a:avLst/>
                  <a:gdLst>
                    <a:gd name="T0" fmla="*/ 24 w 464"/>
                    <a:gd name="T1" fmla="*/ 0 h 96"/>
                    <a:gd name="T2" fmla="*/ 25 w 464"/>
                    <a:gd name="T3" fmla="*/ 0 h 96"/>
                    <a:gd name="T4" fmla="*/ 27 w 464"/>
                    <a:gd name="T5" fmla="*/ 0 h 96"/>
                    <a:gd name="T6" fmla="*/ 30 w 464"/>
                    <a:gd name="T7" fmla="*/ 0 h 96"/>
                    <a:gd name="T8" fmla="*/ 35 w 464"/>
                    <a:gd name="T9" fmla="*/ 0 h 96"/>
                    <a:gd name="T10" fmla="*/ 40 w 464"/>
                    <a:gd name="T11" fmla="*/ 0 h 96"/>
                    <a:gd name="T12" fmla="*/ 46 w 464"/>
                    <a:gd name="T13" fmla="*/ 1 h 96"/>
                    <a:gd name="T14" fmla="*/ 52 w 464"/>
                    <a:gd name="T15" fmla="*/ 1 h 96"/>
                    <a:gd name="T16" fmla="*/ 59 w 464"/>
                    <a:gd name="T17" fmla="*/ 1 h 96"/>
                    <a:gd name="T18" fmla="*/ 73 w 464"/>
                    <a:gd name="T19" fmla="*/ 2 h 96"/>
                    <a:gd name="T20" fmla="*/ 88 w 464"/>
                    <a:gd name="T21" fmla="*/ 3 h 96"/>
                    <a:gd name="T22" fmla="*/ 94 w 464"/>
                    <a:gd name="T23" fmla="*/ 3 h 96"/>
                    <a:gd name="T24" fmla="*/ 100 w 464"/>
                    <a:gd name="T25" fmla="*/ 5 h 96"/>
                    <a:gd name="T26" fmla="*/ 105 w 464"/>
                    <a:gd name="T27" fmla="*/ 6 h 96"/>
                    <a:gd name="T28" fmla="*/ 110 w 464"/>
                    <a:gd name="T29" fmla="*/ 7 h 96"/>
                    <a:gd name="T30" fmla="*/ 113 w 464"/>
                    <a:gd name="T31" fmla="*/ 8 h 96"/>
                    <a:gd name="T32" fmla="*/ 115 w 464"/>
                    <a:gd name="T33" fmla="*/ 9 h 96"/>
                    <a:gd name="T34" fmla="*/ 116 w 464"/>
                    <a:gd name="T35" fmla="*/ 9 h 96"/>
                    <a:gd name="T36" fmla="*/ 116 w 464"/>
                    <a:gd name="T37" fmla="*/ 9 h 96"/>
                    <a:gd name="T38" fmla="*/ 114 w 464"/>
                    <a:gd name="T39" fmla="*/ 8 h 96"/>
                    <a:gd name="T40" fmla="*/ 111 w 464"/>
                    <a:gd name="T41" fmla="*/ 7 h 96"/>
                    <a:gd name="T42" fmla="*/ 107 w 464"/>
                    <a:gd name="T43" fmla="*/ 6 h 96"/>
                    <a:gd name="T44" fmla="*/ 102 w 464"/>
                    <a:gd name="T45" fmla="*/ 6 h 96"/>
                    <a:gd name="T46" fmla="*/ 96 w 464"/>
                    <a:gd name="T47" fmla="*/ 6 h 96"/>
                    <a:gd name="T48" fmla="*/ 90 w 464"/>
                    <a:gd name="T49" fmla="*/ 6 h 96"/>
                    <a:gd name="T50" fmla="*/ 82 w 464"/>
                    <a:gd name="T51" fmla="*/ 6 h 96"/>
                    <a:gd name="T52" fmla="*/ 73 w 464"/>
                    <a:gd name="T53" fmla="*/ 6 h 96"/>
                    <a:gd name="T54" fmla="*/ 63 w 464"/>
                    <a:gd name="T55" fmla="*/ 7 h 96"/>
                    <a:gd name="T56" fmla="*/ 53 w 464"/>
                    <a:gd name="T57" fmla="*/ 10 h 96"/>
                    <a:gd name="T58" fmla="*/ 42 w 464"/>
                    <a:gd name="T59" fmla="*/ 12 h 96"/>
                    <a:gd name="T60" fmla="*/ 30 w 464"/>
                    <a:gd name="T61" fmla="*/ 17 h 96"/>
                    <a:gd name="T62" fmla="*/ 25 w 464"/>
                    <a:gd name="T63" fmla="*/ 19 h 96"/>
                    <a:gd name="T64" fmla="*/ 20 w 464"/>
                    <a:gd name="T65" fmla="*/ 20 h 96"/>
                    <a:gd name="T66" fmla="*/ 15 w 464"/>
                    <a:gd name="T67" fmla="*/ 22 h 96"/>
                    <a:gd name="T68" fmla="*/ 12 w 464"/>
                    <a:gd name="T69" fmla="*/ 23 h 96"/>
                    <a:gd name="T70" fmla="*/ 9 w 464"/>
                    <a:gd name="T71" fmla="*/ 24 h 96"/>
                    <a:gd name="T72" fmla="*/ 6 w 464"/>
                    <a:gd name="T73" fmla="*/ 24 h 96"/>
                    <a:gd name="T74" fmla="*/ 4 w 464"/>
                    <a:gd name="T75" fmla="*/ 24 h 96"/>
                    <a:gd name="T76" fmla="*/ 3 w 464"/>
                    <a:gd name="T77" fmla="*/ 24 h 96"/>
                    <a:gd name="T78" fmla="*/ 1 w 464"/>
                    <a:gd name="T79" fmla="*/ 23 h 96"/>
                    <a:gd name="T80" fmla="*/ 0 w 464"/>
                    <a:gd name="T81" fmla="*/ 22 h 96"/>
                    <a:gd name="T82" fmla="*/ 1 w 464"/>
                    <a:gd name="T83" fmla="*/ 20 h 96"/>
                    <a:gd name="T84" fmla="*/ 3 w 464"/>
                    <a:gd name="T85" fmla="*/ 17 h 96"/>
                    <a:gd name="T86" fmla="*/ 6 w 464"/>
                    <a:gd name="T87" fmla="*/ 14 h 96"/>
                    <a:gd name="T88" fmla="*/ 9 w 464"/>
                    <a:gd name="T89" fmla="*/ 12 h 96"/>
                    <a:gd name="T90" fmla="*/ 16 w 464"/>
                    <a:gd name="T91" fmla="*/ 6 h 96"/>
                    <a:gd name="T92" fmla="*/ 19 w 464"/>
                    <a:gd name="T93" fmla="*/ 3 h 96"/>
                    <a:gd name="T94" fmla="*/ 22 w 464"/>
                    <a:gd name="T95" fmla="*/ 2 h 96"/>
                    <a:gd name="T96" fmla="*/ 24 w 464"/>
                    <a:gd name="T97" fmla="*/ 1 h 96"/>
                    <a:gd name="T98" fmla="*/ 24 w 464"/>
                    <a:gd name="T99" fmla="*/ 0 h 9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464"/>
                    <a:gd name="T151" fmla="*/ 0 h 96"/>
                    <a:gd name="T152" fmla="*/ 464 w 464"/>
                    <a:gd name="T153" fmla="*/ 96 h 96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464" h="96">
                      <a:moveTo>
                        <a:pt x="96" y="0"/>
                      </a:moveTo>
                      <a:lnTo>
                        <a:pt x="98" y="0"/>
                      </a:lnTo>
                      <a:lnTo>
                        <a:pt x="108" y="0"/>
                      </a:lnTo>
                      <a:lnTo>
                        <a:pt x="120" y="0"/>
                      </a:lnTo>
                      <a:lnTo>
                        <a:pt x="138" y="0"/>
                      </a:lnTo>
                      <a:lnTo>
                        <a:pt x="158" y="0"/>
                      </a:lnTo>
                      <a:lnTo>
                        <a:pt x="182" y="2"/>
                      </a:lnTo>
                      <a:lnTo>
                        <a:pt x="208" y="2"/>
                      </a:lnTo>
                      <a:lnTo>
                        <a:pt x="236" y="2"/>
                      </a:lnTo>
                      <a:lnTo>
                        <a:pt x="292" y="6"/>
                      </a:lnTo>
                      <a:lnTo>
                        <a:pt x="350" y="12"/>
                      </a:lnTo>
                      <a:lnTo>
                        <a:pt x="376" y="14"/>
                      </a:lnTo>
                      <a:lnTo>
                        <a:pt x="400" y="18"/>
                      </a:lnTo>
                      <a:lnTo>
                        <a:pt x="420" y="22"/>
                      </a:lnTo>
                      <a:lnTo>
                        <a:pt x="438" y="28"/>
                      </a:lnTo>
                      <a:lnTo>
                        <a:pt x="452" y="32"/>
                      </a:lnTo>
                      <a:lnTo>
                        <a:pt x="460" y="34"/>
                      </a:lnTo>
                      <a:lnTo>
                        <a:pt x="464" y="34"/>
                      </a:lnTo>
                      <a:lnTo>
                        <a:pt x="462" y="34"/>
                      </a:lnTo>
                      <a:lnTo>
                        <a:pt x="456" y="32"/>
                      </a:lnTo>
                      <a:lnTo>
                        <a:pt x="444" y="30"/>
                      </a:lnTo>
                      <a:lnTo>
                        <a:pt x="428" y="26"/>
                      </a:lnTo>
                      <a:lnTo>
                        <a:pt x="408" y="24"/>
                      </a:lnTo>
                      <a:lnTo>
                        <a:pt x="384" y="22"/>
                      </a:lnTo>
                      <a:lnTo>
                        <a:pt x="358" y="22"/>
                      </a:lnTo>
                      <a:lnTo>
                        <a:pt x="326" y="22"/>
                      </a:lnTo>
                      <a:lnTo>
                        <a:pt x="290" y="26"/>
                      </a:lnTo>
                      <a:lnTo>
                        <a:pt x="252" y="30"/>
                      </a:lnTo>
                      <a:lnTo>
                        <a:pt x="212" y="40"/>
                      </a:lnTo>
                      <a:lnTo>
                        <a:pt x="168" y="50"/>
                      </a:lnTo>
                      <a:lnTo>
                        <a:pt x="120" y="66"/>
                      </a:lnTo>
                      <a:lnTo>
                        <a:pt x="98" y="74"/>
                      </a:lnTo>
                      <a:lnTo>
                        <a:pt x="78" y="80"/>
                      </a:lnTo>
                      <a:lnTo>
                        <a:pt x="60" y="86"/>
                      </a:lnTo>
                      <a:lnTo>
                        <a:pt x="46" y="90"/>
                      </a:lnTo>
                      <a:lnTo>
                        <a:pt x="34" y="94"/>
                      </a:lnTo>
                      <a:lnTo>
                        <a:pt x="24" y="94"/>
                      </a:lnTo>
                      <a:lnTo>
                        <a:pt x="16" y="96"/>
                      </a:lnTo>
                      <a:lnTo>
                        <a:pt x="10" y="96"/>
                      </a:lnTo>
                      <a:lnTo>
                        <a:pt x="2" y="92"/>
                      </a:lnTo>
                      <a:lnTo>
                        <a:pt x="0" y="86"/>
                      </a:lnTo>
                      <a:lnTo>
                        <a:pt x="4" y="78"/>
                      </a:lnTo>
                      <a:lnTo>
                        <a:pt x="12" y="68"/>
                      </a:lnTo>
                      <a:lnTo>
                        <a:pt x="24" y="58"/>
                      </a:lnTo>
                      <a:lnTo>
                        <a:pt x="36" y="46"/>
                      </a:lnTo>
                      <a:lnTo>
                        <a:pt x="64" y="24"/>
                      </a:lnTo>
                      <a:lnTo>
                        <a:pt x="76" y="14"/>
                      </a:lnTo>
                      <a:lnTo>
                        <a:pt x="86" y="6"/>
                      </a:lnTo>
                      <a:lnTo>
                        <a:pt x="94" y="2"/>
                      </a:lnTo>
                      <a:lnTo>
                        <a:pt x="96" y="0"/>
                      </a:lnTo>
                    </a:path>
                  </a:pathLst>
                </a:custGeom>
                <a:noFill/>
                <a:ln w="12700">
                  <a:solidFill>
                    <a:srgbClr val="D5BAA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27" name="Group 288"/>
              <p:cNvGrpSpPr>
                <a:grpSpLocks/>
              </p:cNvGrpSpPr>
              <p:nvPr/>
            </p:nvGrpSpPr>
            <p:grpSpPr bwMode="auto">
              <a:xfrm>
                <a:off x="3744" y="2506"/>
                <a:ext cx="142" cy="190"/>
                <a:chOff x="3744" y="2506"/>
                <a:chExt cx="142" cy="190"/>
              </a:xfrm>
            </p:grpSpPr>
            <p:sp>
              <p:nvSpPr>
                <p:cNvPr id="117" name="Freeform 289"/>
                <p:cNvSpPr>
                  <a:spLocks/>
                </p:cNvSpPr>
                <p:nvPr/>
              </p:nvSpPr>
              <p:spPr bwMode="auto">
                <a:xfrm>
                  <a:off x="3744" y="2506"/>
                  <a:ext cx="142" cy="190"/>
                </a:xfrm>
                <a:custGeom>
                  <a:avLst/>
                  <a:gdLst>
                    <a:gd name="T0" fmla="*/ 71 w 283"/>
                    <a:gd name="T1" fmla="*/ 61 h 380"/>
                    <a:gd name="T2" fmla="*/ 71 w 283"/>
                    <a:gd name="T3" fmla="*/ 68 h 380"/>
                    <a:gd name="T4" fmla="*/ 70 w 283"/>
                    <a:gd name="T5" fmla="*/ 80 h 380"/>
                    <a:gd name="T6" fmla="*/ 67 w 283"/>
                    <a:gd name="T7" fmla="*/ 91 h 380"/>
                    <a:gd name="T8" fmla="*/ 66 w 283"/>
                    <a:gd name="T9" fmla="*/ 94 h 380"/>
                    <a:gd name="T10" fmla="*/ 66 w 283"/>
                    <a:gd name="T11" fmla="*/ 95 h 380"/>
                    <a:gd name="T12" fmla="*/ 66 w 283"/>
                    <a:gd name="T13" fmla="*/ 94 h 380"/>
                    <a:gd name="T14" fmla="*/ 65 w 283"/>
                    <a:gd name="T15" fmla="*/ 91 h 380"/>
                    <a:gd name="T16" fmla="*/ 65 w 283"/>
                    <a:gd name="T17" fmla="*/ 80 h 380"/>
                    <a:gd name="T18" fmla="*/ 63 w 283"/>
                    <a:gd name="T19" fmla="*/ 67 h 380"/>
                    <a:gd name="T20" fmla="*/ 61 w 283"/>
                    <a:gd name="T21" fmla="*/ 56 h 380"/>
                    <a:gd name="T22" fmla="*/ 57 w 283"/>
                    <a:gd name="T23" fmla="*/ 48 h 380"/>
                    <a:gd name="T24" fmla="*/ 52 w 283"/>
                    <a:gd name="T25" fmla="*/ 38 h 380"/>
                    <a:gd name="T26" fmla="*/ 42 w 283"/>
                    <a:gd name="T27" fmla="*/ 28 h 380"/>
                    <a:gd name="T28" fmla="*/ 31 w 283"/>
                    <a:gd name="T29" fmla="*/ 23 h 380"/>
                    <a:gd name="T30" fmla="*/ 22 w 283"/>
                    <a:gd name="T31" fmla="*/ 20 h 380"/>
                    <a:gd name="T32" fmla="*/ 14 w 283"/>
                    <a:gd name="T33" fmla="*/ 17 h 380"/>
                    <a:gd name="T34" fmla="*/ 6 w 283"/>
                    <a:gd name="T35" fmla="*/ 12 h 380"/>
                    <a:gd name="T36" fmla="*/ 2 w 283"/>
                    <a:gd name="T37" fmla="*/ 5 h 380"/>
                    <a:gd name="T38" fmla="*/ 0 w 283"/>
                    <a:gd name="T39" fmla="*/ 1 h 380"/>
                    <a:gd name="T40" fmla="*/ 1 w 283"/>
                    <a:gd name="T41" fmla="*/ 0 h 380"/>
                    <a:gd name="T42" fmla="*/ 5 w 283"/>
                    <a:gd name="T43" fmla="*/ 2 h 380"/>
                    <a:gd name="T44" fmla="*/ 12 w 283"/>
                    <a:gd name="T45" fmla="*/ 5 h 380"/>
                    <a:gd name="T46" fmla="*/ 25 w 283"/>
                    <a:gd name="T47" fmla="*/ 12 h 380"/>
                    <a:gd name="T48" fmla="*/ 44 w 283"/>
                    <a:gd name="T49" fmla="*/ 22 h 380"/>
                    <a:gd name="T50" fmla="*/ 51 w 283"/>
                    <a:gd name="T51" fmla="*/ 26 h 380"/>
                    <a:gd name="T52" fmla="*/ 55 w 283"/>
                    <a:gd name="T53" fmla="*/ 31 h 380"/>
                    <a:gd name="T54" fmla="*/ 58 w 283"/>
                    <a:gd name="T55" fmla="*/ 37 h 380"/>
                    <a:gd name="T56" fmla="*/ 61 w 283"/>
                    <a:gd name="T57" fmla="*/ 40 h 380"/>
                    <a:gd name="T58" fmla="*/ 64 w 283"/>
                    <a:gd name="T59" fmla="*/ 43 h 380"/>
                    <a:gd name="T60" fmla="*/ 65 w 283"/>
                    <a:gd name="T61" fmla="*/ 48 h 380"/>
                    <a:gd name="T62" fmla="*/ 67 w 283"/>
                    <a:gd name="T63" fmla="*/ 55 h 380"/>
                    <a:gd name="T64" fmla="*/ 68 w 283"/>
                    <a:gd name="T65" fmla="*/ 58 h 380"/>
                    <a:gd name="T66" fmla="*/ 69 w 283"/>
                    <a:gd name="T67" fmla="*/ 60 h 380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283"/>
                    <a:gd name="T103" fmla="*/ 0 h 380"/>
                    <a:gd name="T104" fmla="*/ 283 w 283"/>
                    <a:gd name="T105" fmla="*/ 380 h 380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283" h="380">
                      <a:moveTo>
                        <a:pt x="277" y="240"/>
                      </a:moveTo>
                      <a:lnTo>
                        <a:pt x="281" y="246"/>
                      </a:lnTo>
                      <a:lnTo>
                        <a:pt x="283" y="252"/>
                      </a:lnTo>
                      <a:lnTo>
                        <a:pt x="283" y="272"/>
                      </a:lnTo>
                      <a:lnTo>
                        <a:pt x="281" y="294"/>
                      </a:lnTo>
                      <a:lnTo>
                        <a:pt x="277" y="318"/>
                      </a:lnTo>
                      <a:lnTo>
                        <a:pt x="271" y="342"/>
                      </a:lnTo>
                      <a:lnTo>
                        <a:pt x="267" y="362"/>
                      </a:lnTo>
                      <a:lnTo>
                        <a:pt x="265" y="370"/>
                      </a:lnTo>
                      <a:lnTo>
                        <a:pt x="263" y="374"/>
                      </a:lnTo>
                      <a:lnTo>
                        <a:pt x="261" y="378"/>
                      </a:lnTo>
                      <a:lnTo>
                        <a:pt x="261" y="380"/>
                      </a:lnTo>
                      <a:lnTo>
                        <a:pt x="261" y="378"/>
                      </a:lnTo>
                      <a:lnTo>
                        <a:pt x="261" y="376"/>
                      </a:lnTo>
                      <a:lnTo>
                        <a:pt x="261" y="370"/>
                      </a:lnTo>
                      <a:lnTo>
                        <a:pt x="259" y="362"/>
                      </a:lnTo>
                      <a:lnTo>
                        <a:pt x="259" y="342"/>
                      </a:lnTo>
                      <a:lnTo>
                        <a:pt x="257" y="320"/>
                      </a:lnTo>
                      <a:lnTo>
                        <a:pt x="253" y="294"/>
                      </a:lnTo>
                      <a:lnTo>
                        <a:pt x="251" y="268"/>
                      </a:lnTo>
                      <a:lnTo>
                        <a:pt x="245" y="246"/>
                      </a:lnTo>
                      <a:lnTo>
                        <a:pt x="241" y="226"/>
                      </a:lnTo>
                      <a:lnTo>
                        <a:pt x="235" y="208"/>
                      </a:lnTo>
                      <a:lnTo>
                        <a:pt x="227" y="190"/>
                      </a:lnTo>
                      <a:lnTo>
                        <a:pt x="219" y="170"/>
                      </a:lnTo>
                      <a:lnTo>
                        <a:pt x="205" y="150"/>
                      </a:lnTo>
                      <a:lnTo>
                        <a:pt x="189" y="132"/>
                      </a:lnTo>
                      <a:lnTo>
                        <a:pt x="167" y="114"/>
                      </a:lnTo>
                      <a:lnTo>
                        <a:pt x="139" y="98"/>
                      </a:lnTo>
                      <a:lnTo>
                        <a:pt x="121" y="92"/>
                      </a:lnTo>
                      <a:lnTo>
                        <a:pt x="104" y="86"/>
                      </a:lnTo>
                      <a:lnTo>
                        <a:pt x="86" y="80"/>
                      </a:lnTo>
                      <a:lnTo>
                        <a:pt x="70" y="74"/>
                      </a:lnTo>
                      <a:lnTo>
                        <a:pt x="56" y="66"/>
                      </a:lnTo>
                      <a:lnTo>
                        <a:pt x="44" y="60"/>
                      </a:lnTo>
                      <a:lnTo>
                        <a:pt x="24" y="46"/>
                      </a:lnTo>
                      <a:lnTo>
                        <a:pt x="12" y="32"/>
                      </a:lnTo>
                      <a:lnTo>
                        <a:pt x="6" y="20"/>
                      </a:lnTo>
                      <a:lnTo>
                        <a:pt x="2" y="10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8" y="4"/>
                      </a:lnTo>
                      <a:lnTo>
                        <a:pt x="18" y="8"/>
                      </a:lnTo>
                      <a:lnTo>
                        <a:pt x="30" y="14"/>
                      </a:lnTo>
                      <a:lnTo>
                        <a:pt x="46" y="20"/>
                      </a:lnTo>
                      <a:lnTo>
                        <a:pt x="62" y="28"/>
                      </a:lnTo>
                      <a:lnTo>
                        <a:pt x="100" y="46"/>
                      </a:lnTo>
                      <a:lnTo>
                        <a:pt x="137" y="66"/>
                      </a:lnTo>
                      <a:lnTo>
                        <a:pt x="173" y="86"/>
                      </a:lnTo>
                      <a:lnTo>
                        <a:pt x="189" y="96"/>
                      </a:lnTo>
                      <a:lnTo>
                        <a:pt x="201" y="106"/>
                      </a:lnTo>
                      <a:lnTo>
                        <a:pt x="211" y="116"/>
                      </a:lnTo>
                      <a:lnTo>
                        <a:pt x="217" y="124"/>
                      </a:lnTo>
                      <a:lnTo>
                        <a:pt x="225" y="138"/>
                      </a:lnTo>
                      <a:lnTo>
                        <a:pt x="231" y="148"/>
                      </a:lnTo>
                      <a:lnTo>
                        <a:pt x="237" y="154"/>
                      </a:lnTo>
                      <a:lnTo>
                        <a:pt x="243" y="160"/>
                      </a:lnTo>
                      <a:lnTo>
                        <a:pt x="249" y="164"/>
                      </a:lnTo>
                      <a:lnTo>
                        <a:pt x="253" y="170"/>
                      </a:lnTo>
                      <a:lnTo>
                        <a:pt x="255" y="180"/>
                      </a:lnTo>
                      <a:lnTo>
                        <a:pt x="259" y="194"/>
                      </a:lnTo>
                      <a:lnTo>
                        <a:pt x="263" y="208"/>
                      </a:lnTo>
                      <a:lnTo>
                        <a:pt x="265" y="220"/>
                      </a:lnTo>
                      <a:lnTo>
                        <a:pt x="269" y="228"/>
                      </a:lnTo>
                      <a:lnTo>
                        <a:pt x="271" y="234"/>
                      </a:lnTo>
                      <a:lnTo>
                        <a:pt x="273" y="238"/>
                      </a:lnTo>
                      <a:lnTo>
                        <a:pt x="275" y="240"/>
                      </a:lnTo>
                      <a:lnTo>
                        <a:pt x="277" y="240"/>
                      </a:lnTo>
                      <a:close/>
                    </a:path>
                  </a:pathLst>
                </a:custGeom>
                <a:solidFill>
                  <a:srgbClr val="937E6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18" name="Freeform 290"/>
                <p:cNvSpPr>
                  <a:spLocks/>
                </p:cNvSpPr>
                <p:nvPr/>
              </p:nvSpPr>
              <p:spPr bwMode="auto">
                <a:xfrm>
                  <a:off x="3744" y="2506"/>
                  <a:ext cx="142" cy="190"/>
                </a:xfrm>
                <a:custGeom>
                  <a:avLst/>
                  <a:gdLst>
                    <a:gd name="T0" fmla="*/ 71 w 283"/>
                    <a:gd name="T1" fmla="*/ 61 h 380"/>
                    <a:gd name="T2" fmla="*/ 71 w 283"/>
                    <a:gd name="T3" fmla="*/ 68 h 380"/>
                    <a:gd name="T4" fmla="*/ 70 w 283"/>
                    <a:gd name="T5" fmla="*/ 80 h 380"/>
                    <a:gd name="T6" fmla="*/ 67 w 283"/>
                    <a:gd name="T7" fmla="*/ 91 h 380"/>
                    <a:gd name="T8" fmla="*/ 66 w 283"/>
                    <a:gd name="T9" fmla="*/ 94 h 380"/>
                    <a:gd name="T10" fmla="*/ 66 w 283"/>
                    <a:gd name="T11" fmla="*/ 95 h 380"/>
                    <a:gd name="T12" fmla="*/ 66 w 283"/>
                    <a:gd name="T13" fmla="*/ 94 h 380"/>
                    <a:gd name="T14" fmla="*/ 65 w 283"/>
                    <a:gd name="T15" fmla="*/ 91 h 380"/>
                    <a:gd name="T16" fmla="*/ 65 w 283"/>
                    <a:gd name="T17" fmla="*/ 80 h 380"/>
                    <a:gd name="T18" fmla="*/ 63 w 283"/>
                    <a:gd name="T19" fmla="*/ 67 h 380"/>
                    <a:gd name="T20" fmla="*/ 61 w 283"/>
                    <a:gd name="T21" fmla="*/ 56 h 380"/>
                    <a:gd name="T22" fmla="*/ 57 w 283"/>
                    <a:gd name="T23" fmla="*/ 48 h 380"/>
                    <a:gd name="T24" fmla="*/ 52 w 283"/>
                    <a:gd name="T25" fmla="*/ 38 h 380"/>
                    <a:gd name="T26" fmla="*/ 42 w 283"/>
                    <a:gd name="T27" fmla="*/ 28 h 380"/>
                    <a:gd name="T28" fmla="*/ 31 w 283"/>
                    <a:gd name="T29" fmla="*/ 23 h 380"/>
                    <a:gd name="T30" fmla="*/ 22 w 283"/>
                    <a:gd name="T31" fmla="*/ 20 h 380"/>
                    <a:gd name="T32" fmla="*/ 14 w 283"/>
                    <a:gd name="T33" fmla="*/ 17 h 380"/>
                    <a:gd name="T34" fmla="*/ 6 w 283"/>
                    <a:gd name="T35" fmla="*/ 12 h 380"/>
                    <a:gd name="T36" fmla="*/ 2 w 283"/>
                    <a:gd name="T37" fmla="*/ 5 h 380"/>
                    <a:gd name="T38" fmla="*/ 0 w 283"/>
                    <a:gd name="T39" fmla="*/ 1 h 380"/>
                    <a:gd name="T40" fmla="*/ 1 w 283"/>
                    <a:gd name="T41" fmla="*/ 0 h 380"/>
                    <a:gd name="T42" fmla="*/ 5 w 283"/>
                    <a:gd name="T43" fmla="*/ 2 h 380"/>
                    <a:gd name="T44" fmla="*/ 12 w 283"/>
                    <a:gd name="T45" fmla="*/ 5 h 380"/>
                    <a:gd name="T46" fmla="*/ 25 w 283"/>
                    <a:gd name="T47" fmla="*/ 12 h 380"/>
                    <a:gd name="T48" fmla="*/ 44 w 283"/>
                    <a:gd name="T49" fmla="*/ 22 h 380"/>
                    <a:gd name="T50" fmla="*/ 51 w 283"/>
                    <a:gd name="T51" fmla="*/ 26 h 380"/>
                    <a:gd name="T52" fmla="*/ 55 w 283"/>
                    <a:gd name="T53" fmla="*/ 31 h 380"/>
                    <a:gd name="T54" fmla="*/ 58 w 283"/>
                    <a:gd name="T55" fmla="*/ 37 h 380"/>
                    <a:gd name="T56" fmla="*/ 61 w 283"/>
                    <a:gd name="T57" fmla="*/ 40 h 380"/>
                    <a:gd name="T58" fmla="*/ 64 w 283"/>
                    <a:gd name="T59" fmla="*/ 43 h 380"/>
                    <a:gd name="T60" fmla="*/ 65 w 283"/>
                    <a:gd name="T61" fmla="*/ 48 h 380"/>
                    <a:gd name="T62" fmla="*/ 67 w 283"/>
                    <a:gd name="T63" fmla="*/ 55 h 380"/>
                    <a:gd name="T64" fmla="*/ 68 w 283"/>
                    <a:gd name="T65" fmla="*/ 58 h 380"/>
                    <a:gd name="T66" fmla="*/ 69 w 283"/>
                    <a:gd name="T67" fmla="*/ 60 h 380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283"/>
                    <a:gd name="T103" fmla="*/ 0 h 380"/>
                    <a:gd name="T104" fmla="*/ 283 w 283"/>
                    <a:gd name="T105" fmla="*/ 380 h 380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283" h="380">
                      <a:moveTo>
                        <a:pt x="277" y="240"/>
                      </a:moveTo>
                      <a:lnTo>
                        <a:pt x="281" y="246"/>
                      </a:lnTo>
                      <a:lnTo>
                        <a:pt x="283" y="252"/>
                      </a:lnTo>
                      <a:lnTo>
                        <a:pt x="283" y="272"/>
                      </a:lnTo>
                      <a:lnTo>
                        <a:pt x="281" y="294"/>
                      </a:lnTo>
                      <a:lnTo>
                        <a:pt x="277" y="318"/>
                      </a:lnTo>
                      <a:lnTo>
                        <a:pt x="271" y="342"/>
                      </a:lnTo>
                      <a:lnTo>
                        <a:pt x="267" y="362"/>
                      </a:lnTo>
                      <a:lnTo>
                        <a:pt x="265" y="370"/>
                      </a:lnTo>
                      <a:lnTo>
                        <a:pt x="263" y="374"/>
                      </a:lnTo>
                      <a:lnTo>
                        <a:pt x="261" y="378"/>
                      </a:lnTo>
                      <a:lnTo>
                        <a:pt x="261" y="380"/>
                      </a:lnTo>
                      <a:lnTo>
                        <a:pt x="261" y="378"/>
                      </a:lnTo>
                      <a:lnTo>
                        <a:pt x="261" y="376"/>
                      </a:lnTo>
                      <a:lnTo>
                        <a:pt x="261" y="370"/>
                      </a:lnTo>
                      <a:lnTo>
                        <a:pt x="259" y="362"/>
                      </a:lnTo>
                      <a:lnTo>
                        <a:pt x="259" y="342"/>
                      </a:lnTo>
                      <a:lnTo>
                        <a:pt x="257" y="320"/>
                      </a:lnTo>
                      <a:lnTo>
                        <a:pt x="253" y="294"/>
                      </a:lnTo>
                      <a:lnTo>
                        <a:pt x="251" y="268"/>
                      </a:lnTo>
                      <a:lnTo>
                        <a:pt x="245" y="246"/>
                      </a:lnTo>
                      <a:lnTo>
                        <a:pt x="241" y="226"/>
                      </a:lnTo>
                      <a:lnTo>
                        <a:pt x="235" y="208"/>
                      </a:lnTo>
                      <a:lnTo>
                        <a:pt x="227" y="190"/>
                      </a:lnTo>
                      <a:lnTo>
                        <a:pt x="219" y="170"/>
                      </a:lnTo>
                      <a:lnTo>
                        <a:pt x="205" y="150"/>
                      </a:lnTo>
                      <a:lnTo>
                        <a:pt x="189" y="132"/>
                      </a:lnTo>
                      <a:lnTo>
                        <a:pt x="167" y="114"/>
                      </a:lnTo>
                      <a:lnTo>
                        <a:pt x="139" y="98"/>
                      </a:lnTo>
                      <a:lnTo>
                        <a:pt x="121" y="92"/>
                      </a:lnTo>
                      <a:lnTo>
                        <a:pt x="104" y="86"/>
                      </a:lnTo>
                      <a:lnTo>
                        <a:pt x="86" y="80"/>
                      </a:lnTo>
                      <a:lnTo>
                        <a:pt x="70" y="74"/>
                      </a:lnTo>
                      <a:lnTo>
                        <a:pt x="56" y="66"/>
                      </a:lnTo>
                      <a:lnTo>
                        <a:pt x="44" y="60"/>
                      </a:lnTo>
                      <a:lnTo>
                        <a:pt x="24" y="46"/>
                      </a:lnTo>
                      <a:lnTo>
                        <a:pt x="12" y="32"/>
                      </a:lnTo>
                      <a:lnTo>
                        <a:pt x="6" y="20"/>
                      </a:lnTo>
                      <a:lnTo>
                        <a:pt x="2" y="10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8" y="4"/>
                      </a:lnTo>
                      <a:lnTo>
                        <a:pt x="18" y="8"/>
                      </a:lnTo>
                      <a:lnTo>
                        <a:pt x="30" y="14"/>
                      </a:lnTo>
                      <a:lnTo>
                        <a:pt x="46" y="20"/>
                      </a:lnTo>
                      <a:lnTo>
                        <a:pt x="62" y="28"/>
                      </a:lnTo>
                      <a:lnTo>
                        <a:pt x="100" y="46"/>
                      </a:lnTo>
                      <a:lnTo>
                        <a:pt x="137" y="66"/>
                      </a:lnTo>
                      <a:lnTo>
                        <a:pt x="173" y="86"/>
                      </a:lnTo>
                      <a:lnTo>
                        <a:pt x="189" y="96"/>
                      </a:lnTo>
                      <a:lnTo>
                        <a:pt x="201" y="106"/>
                      </a:lnTo>
                      <a:lnTo>
                        <a:pt x="211" y="116"/>
                      </a:lnTo>
                      <a:lnTo>
                        <a:pt x="217" y="124"/>
                      </a:lnTo>
                      <a:lnTo>
                        <a:pt x="225" y="138"/>
                      </a:lnTo>
                      <a:lnTo>
                        <a:pt x="231" y="148"/>
                      </a:lnTo>
                      <a:lnTo>
                        <a:pt x="237" y="154"/>
                      </a:lnTo>
                      <a:lnTo>
                        <a:pt x="243" y="160"/>
                      </a:lnTo>
                      <a:lnTo>
                        <a:pt x="249" y="164"/>
                      </a:lnTo>
                      <a:lnTo>
                        <a:pt x="253" y="170"/>
                      </a:lnTo>
                      <a:lnTo>
                        <a:pt x="255" y="180"/>
                      </a:lnTo>
                      <a:lnTo>
                        <a:pt x="259" y="194"/>
                      </a:lnTo>
                      <a:lnTo>
                        <a:pt x="263" y="208"/>
                      </a:lnTo>
                      <a:lnTo>
                        <a:pt x="265" y="220"/>
                      </a:lnTo>
                      <a:lnTo>
                        <a:pt x="269" y="228"/>
                      </a:lnTo>
                      <a:lnTo>
                        <a:pt x="271" y="234"/>
                      </a:lnTo>
                      <a:lnTo>
                        <a:pt x="273" y="238"/>
                      </a:lnTo>
                      <a:lnTo>
                        <a:pt x="275" y="240"/>
                      </a:lnTo>
                      <a:lnTo>
                        <a:pt x="277" y="240"/>
                      </a:lnTo>
                    </a:path>
                  </a:pathLst>
                </a:custGeom>
                <a:noFill/>
                <a:ln w="12700">
                  <a:solidFill>
                    <a:srgbClr val="937E6A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28" name="Group 291"/>
              <p:cNvGrpSpPr>
                <a:grpSpLocks/>
              </p:cNvGrpSpPr>
              <p:nvPr/>
            </p:nvGrpSpPr>
            <p:grpSpPr bwMode="auto">
              <a:xfrm>
                <a:off x="3418" y="2654"/>
                <a:ext cx="333" cy="285"/>
                <a:chOff x="3418" y="2654"/>
                <a:chExt cx="333" cy="285"/>
              </a:xfrm>
            </p:grpSpPr>
            <p:sp>
              <p:nvSpPr>
                <p:cNvPr id="115" name="Freeform 292"/>
                <p:cNvSpPr>
                  <a:spLocks/>
                </p:cNvSpPr>
                <p:nvPr/>
              </p:nvSpPr>
              <p:spPr bwMode="auto">
                <a:xfrm>
                  <a:off x="3418" y="2654"/>
                  <a:ext cx="333" cy="285"/>
                </a:xfrm>
                <a:custGeom>
                  <a:avLst/>
                  <a:gdLst>
                    <a:gd name="T0" fmla="*/ 7 w 666"/>
                    <a:gd name="T1" fmla="*/ 3 h 571"/>
                    <a:gd name="T2" fmla="*/ 10 w 666"/>
                    <a:gd name="T3" fmla="*/ 18 h 571"/>
                    <a:gd name="T4" fmla="*/ 10 w 666"/>
                    <a:gd name="T5" fmla="*/ 38 h 571"/>
                    <a:gd name="T6" fmla="*/ 9 w 666"/>
                    <a:gd name="T7" fmla="*/ 63 h 571"/>
                    <a:gd name="T8" fmla="*/ 12 w 666"/>
                    <a:gd name="T9" fmla="*/ 89 h 571"/>
                    <a:gd name="T10" fmla="*/ 19 w 666"/>
                    <a:gd name="T11" fmla="*/ 107 h 571"/>
                    <a:gd name="T12" fmla="*/ 32 w 666"/>
                    <a:gd name="T13" fmla="*/ 122 h 571"/>
                    <a:gd name="T14" fmla="*/ 46 w 666"/>
                    <a:gd name="T15" fmla="*/ 130 h 571"/>
                    <a:gd name="T16" fmla="*/ 53 w 666"/>
                    <a:gd name="T17" fmla="*/ 131 h 571"/>
                    <a:gd name="T18" fmla="*/ 65 w 666"/>
                    <a:gd name="T19" fmla="*/ 124 h 571"/>
                    <a:gd name="T20" fmla="*/ 82 w 666"/>
                    <a:gd name="T21" fmla="*/ 109 h 571"/>
                    <a:gd name="T22" fmla="*/ 85 w 666"/>
                    <a:gd name="T23" fmla="*/ 105 h 571"/>
                    <a:gd name="T24" fmla="*/ 87 w 666"/>
                    <a:gd name="T25" fmla="*/ 101 h 571"/>
                    <a:gd name="T26" fmla="*/ 80 w 666"/>
                    <a:gd name="T27" fmla="*/ 98 h 571"/>
                    <a:gd name="T28" fmla="*/ 72 w 666"/>
                    <a:gd name="T29" fmla="*/ 94 h 571"/>
                    <a:gd name="T30" fmla="*/ 70 w 666"/>
                    <a:gd name="T31" fmla="*/ 87 h 571"/>
                    <a:gd name="T32" fmla="*/ 59 w 666"/>
                    <a:gd name="T33" fmla="*/ 81 h 571"/>
                    <a:gd name="T34" fmla="*/ 51 w 666"/>
                    <a:gd name="T35" fmla="*/ 79 h 571"/>
                    <a:gd name="T36" fmla="*/ 52 w 666"/>
                    <a:gd name="T37" fmla="*/ 77 h 571"/>
                    <a:gd name="T38" fmla="*/ 74 w 666"/>
                    <a:gd name="T39" fmla="*/ 66 h 571"/>
                    <a:gd name="T40" fmla="*/ 92 w 666"/>
                    <a:gd name="T41" fmla="*/ 58 h 571"/>
                    <a:gd name="T42" fmla="*/ 105 w 666"/>
                    <a:gd name="T43" fmla="*/ 61 h 571"/>
                    <a:gd name="T44" fmla="*/ 121 w 666"/>
                    <a:gd name="T45" fmla="*/ 69 h 571"/>
                    <a:gd name="T46" fmla="*/ 136 w 666"/>
                    <a:gd name="T47" fmla="*/ 81 h 571"/>
                    <a:gd name="T48" fmla="*/ 144 w 666"/>
                    <a:gd name="T49" fmla="*/ 94 h 571"/>
                    <a:gd name="T50" fmla="*/ 147 w 666"/>
                    <a:gd name="T51" fmla="*/ 105 h 571"/>
                    <a:gd name="T52" fmla="*/ 157 w 666"/>
                    <a:gd name="T53" fmla="*/ 119 h 571"/>
                    <a:gd name="T54" fmla="*/ 166 w 666"/>
                    <a:gd name="T55" fmla="*/ 129 h 571"/>
                    <a:gd name="T56" fmla="*/ 162 w 666"/>
                    <a:gd name="T57" fmla="*/ 126 h 571"/>
                    <a:gd name="T58" fmla="*/ 154 w 666"/>
                    <a:gd name="T59" fmla="*/ 123 h 571"/>
                    <a:gd name="T60" fmla="*/ 145 w 666"/>
                    <a:gd name="T61" fmla="*/ 119 h 571"/>
                    <a:gd name="T62" fmla="*/ 129 w 666"/>
                    <a:gd name="T63" fmla="*/ 111 h 571"/>
                    <a:gd name="T64" fmla="*/ 116 w 666"/>
                    <a:gd name="T65" fmla="*/ 109 h 571"/>
                    <a:gd name="T66" fmla="*/ 96 w 666"/>
                    <a:gd name="T67" fmla="*/ 114 h 571"/>
                    <a:gd name="T68" fmla="*/ 87 w 666"/>
                    <a:gd name="T69" fmla="*/ 117 h 571"/>
                    <a:gd name="T70" fmla="*/ 83 w 666"/>
                    <a:gd name="T71" fmla="*/ 119 h 571"/>
                    <a:gd name="T72" fmla="*/ 73 w 666"/>
                    <a:gd name="T73" fmla="*/ 130 h 571"/>
                    <a:gd name="T74" fmla="*/ 61 w 666"/>
                    <a:gd name="T75" fmla="*/ 141 h 571"/>
                    <a:gd name="T76" fmla="*/ 50 w 666"/>
                    <a:gd name="T77" fmla="*/ 142 h 571"/>
                    <a:gd name="T78" fmla="*/ 36 w 666"/>
                    <a:gd name="T79" fmla="*/ 136 h 571"/>
                    <a:gd name="T80" fmla="*/ 13 w 666"/>
                    <a:gd name="T81" fmla="*/ 119 h 571"/>
                    <a:gd name="T82" fmla="*/ 4 w 666"/>
                    <a:gd name="T83" fmla="*/ 106 h 571"/>
                    <a:gd name="T84" fmla="*/ 3 w 666"/>
                    <a:gd name="T85" fmla="*/ 103 h 571"/>
                    <a:gd name="T86" fmla="*/ 2 w 666"/>
                    <a:gd name="T87" fmla="*/ 96 h 571"/>
                    <a:gd name="T88" fmla="*/ 1 w 666"/>
                    <a:gd name="T89" fmla="*/ 80 h 571"/>
                    <a:gd name="T90" fmla="*/ 0 w 666"/>
                    <a:gd name="T91" fmla="*/ 49 h 571"/>
                    <a:gd name="T92" fmla="*/ 5 w 666"/>
                    <a:gd name="T93" fmla="*/ 7 h 571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666"/>
                    <a:gd name="T142" fmla="*/ 0 h 571"/>
                    <a:gd name="T143" fmla="*/ 666 w 666"/>
                    <a:gd name="T144" fmla="*/ 571 h 571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666" h="571">
                      <a:moveTo>
                        <a:pt x="26" y="0"/>
                      </a:moveTo>
                      <a:lnTo>
                        <a:pt x="28" y="4"/>
                      </a:lnTo>
                      <a:lnTo>
                        <a:pt x="30" y="14"/>
                      </a:lnTo>
                      <a:lnTo>
                        <a:pt x="34" y="30"/>
                      </a:lnTo>
                      <a:lnTo>
                        <a:pt x="38" y="50"/>
                      </a:lnTo>
                      <a:lnTo>
                        <a:pt x="40" y="74"/>
                      </a:lnTo>
                      <a:lnTo>
                        <a:pt x="42" y="100"/>
                      </a:lnTo>
                      <a:lnTo>
                        <a:pt x="42" y="128"/>
                      </a:lnTo>
                      <a:lnTo>
                        <a:pt x="38" y="155"/>
                      </a:lnTo>
                      <a:lnTo>
                        <a:pt x="34" y="185"/>
                      </a:lnTo>
                      <a:lnTo>
                        <a:pt x="32" y="219"/>
                      </a:lnTo>
                      <a:lnTo>
                        <a:pt x="34" y="255"/>
                      </a:lnTo>
                      <a:lnTo>
                        <a:pt x="36" y="293"/>
                      </a:lnTo>
                      <a:lnTo>
                        <a:pt x="40" y="327"/>
                      </a:lnTo>
                      <a:lnTo>
                        <a:pt x="48" y="359"/>
                      </a:lnTo>
                      <a:lnTo>
                        <a:pt x="54" y="389"/>
                      </a:lnTo>
                      <a:lnTo>
                        <a:pt x="64" y="411"/>
                      </a:lnTo>
                      <a:lnTo>
                        <a:pt x="76" y="431"/>
                      </a:lnTo>
                      <a:lnTo>
                        <a:pt x="92" y="453"/>
                      </a:lnTo>
                      <a:lnTo>
                        <a:pt x="110" y="471"/>
                      </a:lnTo>
                      <a:lnTo>
                        <a:pt x="128" y="489"/>
                      </a:lnTo>
                      <a:lnTo>
                        <a:pt x="148" y="503"/>
                      </a:lnTo>
                      <a:lnTo>
                        <a:pt x="166" y="515"/>
                      </a:lnTo>
                      <a:lnTo>
                        <a:pt x="184" y="523"/>
                      </a:lnTo>
                      <a:lnTo>
                        <a:pt x="198" y="529"/>
                      </a:lnTo>
                      <a:lnTo>
                        <a:pt x="206" y="529"/>
                      </a:lnTo>
                      <a:lnTo>
                        <a:pt x="214" y="527"/>
                      </a:lnTo>
                      <a:lnTo>
                        <a:pt x="224" y="523"/>
                      </a:lnTo>
                      <a:lnTo>
                        <a:pt x="236" y="515"/>
                      </a:lnTo>
                      <a:lnTo>
                        <a:pt x="260" y="499"/>
                      </a:lnTo>
                      <a:lnTo>
                        <a:pt x="284" y="479"/>
                      </a:lnTo>
                      <a:lnTo>
                        <a:pt x="308" y="457"/>
                      </a:lnTo>
                      <a:lnTo>
                        <a:pt x="326" y="439"/>
                      </a:lnTo>
                      <a:lnTo>
                        <a:pt x="334" y="431"/>
                      </a:lnTo>
                      <a:lnTo>
                        <a:pt x="340" y="427"/>
                      </a:lnTo>
                      <a:lnTo>
                        <a:pt x="342" y="423"/>
                      </a:lnTo>
                      <a:lnTo>
                        <a:pt x="344" y="421"/>
                      </a:lnTo>
                      <a:lnTo>
                        <a:pt x="346" y="413"/>
                      </a:lnTo>
                      <a:lnTo>
                        <a:pt x="348" y="407"/>
                      </a:lnTo>
                      <a:lnTo>
                        <a:pt x="342" y="401"/>
                      </a:lnTo>
                      <a:lnTo>
                        <a:pt x="334" y="397"/>
                      </a:lnTo>
                      <a:lnTo>
                        <a:pt x="320" y="393"/>
                      </a:lnTo>
                      <a:lnTo>
                        <a:pt x="308" y="391"/>
                      </a:lnTo>
                      <a:lnTo>
                        <a:pt x="296" y="387"/>
                      </a:lnTo>
                      <a:lnTo>
                        <a:pt x="286" y="377"/>
                      </a:lnTo>
                      <a:lnTo>
                        <a:pt x="284" y="363"/>
                      </a:lnTo>
                      <a:lnTo>
                        <a:pt x="282" y="355"/>
                      </a:lnTo>
                      <a:lnTo>
                        <a:pt x="280" y="349"/>
                      </a:lnTo>
                      <a:lnTo>
                        <a:pt x="268" y="339"/>
                      </a:lnTo>
                      <a:lnTo>
                        <a:pt x="252" y="333"/>
                      </a:lnTo>
                      <a:lnTo>
                        <a:pt x="236" y="327"/>
                      </a:lnTo>
                      <a:lnTo>
                        <a:pt x="220" y="323"/>
                      </a:lnTo>
                      <a:lnTo>
                        <a:pt x="208" y="321"/>
                      </a:lnTo>
                      <a:lnTo>
                        <a:pt x="206" y="319"/>
                      </a:lnTo>
                      <a:lnTo>
                        <a:pt x="204" y="317"/>
                      </a:lnTo>
                      <a:lnTo>
                        <a:pt x="206" y="315"/>
                      </a:lnTo>
                      <a:lnTo>
                        <a:pt x="210" y="311"/>
                      </a:lnTo>
                      <a:lnTo>
                        <a:pt x="234" y="297"/>
                      </a:lnTo>
                      <a:lnTo>
                        <a:pt x="262" y="283"/>
                      </a:lnTo>
                      <a:lnTo>
                        <a:pt x="294" y="267"/>
                      </a:lnTo>
                      <a:lnTo>
                        <a:pt x="330" y="247"/>
                      </a:lnTo>
                      <a:lnTo>
                        <a:pt x="350" y="239"/>
                      </a:lnTo>
                      <a:lnTo>
                        <a:pt x="368" y="235"/>
                      </a:lnTo>
                      <a:lnTo>
                        <a:pt x="386" y="235"/>
                      </a:lnTo>
                      <a:lnTo>
                        <a:pt x="404" y="239"/>
                      </a:lnTo>
                      <a:lnTo>
                        <a:pt x="422" y="247"/>
                      </a:lnTo>
                      <a:lnTo>
                        <a:pt x="442" y="255"/>
                      </a:lnTo>
                      <a:lnTo>
                        <a:pt x="462" y="267"/>
                      </a:lnTo>
                      <a:lnTo>
                        <a:pt x="484" y="279"/>
                      </a:lnTo>
                      <a:lnTo>
                        <a:pt x="506" y="293"/>
                      </a:lnTo>
                      <a:lnTo>
                        <a:pt x="526" y="309"/>
                      </a:lnTo>
                      <a:lnTo>
                        <a:pt x="542" y="325"/>
                      </a:lnTo>
                      <a:lnTo>
                        <a:pt x="556" y="343"/>
                      </a:lnTo>
                      <a:lnTo>
                        <a:pt x="568" y="359"/>
                      </a:lnTo>
                      <a:lnTo>
                        <a:pt x="576" y="377"/>
                      </a:lnTo>
                      <a:lnTo>
                        <a:pt x="582" y="391"/>
                      </a:lnTo>
                      <a:lnTo>
                        <a:pt x="584" y="405"/>
                      </a:lnTo>
                      <a:lnTo>
                        <a:pt x="588" y="421"/>
                      </a:lnTo>
                      <a:lnTo>
                        <a:pt x="598" y="439"/>
                      </a:lnTo>
                      <a:lnTo>
                        <a:pt x="610" y="459"/>
                      </a:lnTo>
                      <a:lnTo>
                        <a:pt x="626" y="479"/>
                      </a:lnTo>
                      <a:lnTo>
                        <a:pt x="640" y="495"/>
                      </a:lnTo>
                      <a:lnTo>
                        <a:pt x="654" y="509"/>
                      </a:lnTo>
                      <a:lnTo>
                        <a:pt x="662" y="519"/>
                      </a:lnTo>
                      <a:lnTo>
                        <a:pt x="666" y="523"/>
                      </a:lnTo>
                      <a:lnTo>
                        <a:pt x="656" y="513"/>
                      </a:lnTo>
                      <a:lnTo>
                        <a:pt x="648" y="507"/>
                      </a:lnTo>
                      <a:lnTo>
                        <a:pt x="642" y="503"/>
                      </a:lnTo>
                      <a:lnTo>
                        <a:pt x="632" y="499"/>
                      </a:lnTo>
                      <a:lnTo>
                        <a:pt x="616" y="493"/>
                      </a:lnTo>
                      <a:lnTo>
                        <a:pt x="606" y="489"/>
                      </a:lnTo>
                      <a:lnTo>
                        <a:pt x="594" y="483"/>
                      </a:lnTo>
                      <a:lnTo>
                        <a:pt x="580" y="477"/>
                      </a:lnTo>
                      <a:lnTo>
                        <a:pt x="562" y="469"/>
                      </a:lnTo>
                      <a:lnTo>
                        <a:pt x="540" y="457"/>
                      </a:lnTo>
                      <a:lnTo>
                        <a:pt x="516" y="445"/>
                      </a:lnTo>
                      <a:lnTo>
                        <a:pt x="506" y="441"/>
                      </a:lnTo>
                      <a:lnTo>
                        <a:pt x="494" y="437"/>
                      </a:lnTo>
                      <a:lnTo>
                        <a:pt x="466" y="437"/>
                      </a:lnTo>
                      <a:lnTo>
                        <a:pt x="438" y="441"/>
                      </a:lnTo>
                      <a:lnTo>
                        <a:pt x="410" y="447"/>
                      </a:lnTo>
                      <a:lnTo>
                        <a:pt x="384" y="457"/>
                      </a:lnTo>
                      <a:lnTo>
                        <a:pt x="364" y="465"/>
                      </a:lnTo>
                      <a:lnTo>
                        <a:pt x="356" y="467"/>
                      </a:lnTo>
                      <a:lnTo>
                        <a:pt x="350" y="471"/>
                      </a:lnTo>
                      <a:lnTo>
                        <a:pt x="346" y="473"/>
                      </a:lnTo>
                      <a:lnTo>
                        <a:pt x="344" y="473"/>
                      </a:lnTo>
                      <a:lnTo>
                        <a:pt x="332" y="479"/>
                      </a:lnTo>
                      <a:lnTo>
                        <a:pt x="322" y="485"/>
                      </a:lnTo>
                      <a:lnTo>
                        <a:pt x="304" y="503"/>
                      </a:lnTo>
                      <a:lnTo>
                        <a:pt x="292" y="523"/>
                      </a:lnTo>
                      <a:lnTo>
                        <a:pt x="278" y="541"/>
                      </a:lnTo>
                      <a:lnTo>
                        <a:pt x="264" y="557"/>
                      </a:lnTo>
                      <a:lnTo>
                        <a:pt x="244" y="567"/>
                      </a:lnTo>
                      <a:lnTo>
                        <a:pt x="232" y="571"/>
                      </a:lnTo>
                      <a:lnTo>
                        <a:pt x="218" y="571"/>
                      </a:lnTo>
                      <a:lnTo>
                        <a:pt x="202" y="569"/>
                      </a:lnTo>
                      <a:lnTo>
                        <a:pt x="182" y="563"/>
                      </a:lnTo>
                      <a:lnTo>
                        <a:pt x="162" y="557"/>
                      </a:lnTo>
                      <a:lnTo>
                        <a:pt x="144" y="547"/>
                      </a:lnTo>
                      <a:lnTo>
                        <a:pt x="108" y="527"/>
                      </a:lnTo>
                      <a:lnTo>
                        <a:pt x="80" y="501"/>
                      </a:lnTo>
                      <a:lnTo>
                        <a:pt x="54" y="477"/>
                      </a:lnTo>
                      <a:lnTo>
                        <a:pt x="36" y="453"/>
                      </a:lnTo>
                      <a:lnTo>
                        <a:pt x="22" y="433"/>
                      </a:lnTo>
                      <a:lnTo>
                        <a:pt x="16" y="425"/>
                      </a:lnTo>
                      <a:lnTo>
                        <a:pt x="12" y="419"/>
                      </a:lnTo>
                      <a:lnTo>
                        <a:pt x="10" y="415"/>
                      </a:lnTo>
                      <a:lnTo>
                        <a:pt x="10" y="413"/>
                      </a:lnTo>
                      <a:lnTo>
                        <a:pt x="10" y="411"/>
                      </a:lnTo>
                      <a:lnTo>
                        <a:pt x="8" y="401"/>
                      </a:lnTo>
                      <a:lnTo>
                        <a:pt x="8" y="387"/>
                      </a:lnTo>
                      <a:lnTo>
                        <a:pt x="6" y="369"/>
                      </a:lnTo>
                      <a:lnTo>
                        <a:pt x="4" y="347"/>
                      </a:lnTo>
                      <a:lnTo>
                        <a:pt x="2" y="323"/>
                      </a:lnTo>
                      <a:lnTo>
                        <a:pt x="0" y="293"/>
                      </a:lnTo>
                      <a:lnTo>
                        <a:pt x="0" y="263"/>
                      </a:lnTo>
                      <a:lnTo>
                        <a:pt x="0" y="197"/>
                      </a:lnTo>
                      <a:lnTo>
                        <a:pt x="2" y="128"/>
                      </a:lnTo>
                      <a:lnTo>
                        <a:pt x="12" y="62"/>
                      </a:lnTo>
                      <a:lnTo>
                        <a:pt x="18" y="30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solidFill>
                  <a:srgbClr val="E4D0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16" name="Freeform 293"/>
                <p:cNvSpPr>
                  <a:spLocks/>
                </p:cNvSpPr>
                <p:nvPr/>
              </p:nvSpPr>
              <p:spPr bwMode="auto">
                <a:xfrm>
                  <a:off x="3418" y="2654"/>
                  <a:ext cx="333" cy="285"/>
                </a:xfrm>
                <a:custGeom>
                  <a:avLst/>
                  <a:gdLst>
                    <a:gd name="T0" fmla="*/ 7 w 666"/>
                    <a:gd name="T1" fmla="*/ 3 h 571"/>
                    <a:gd name="T2" fmla="*/ 10 w 666"/>
                    <a:gd name="T3" fmla="*/ 18 h 571"/>
                    <a:gd name="T4" fmla="*/ 10 w 666"/>
                    <a:gd name="T5" fmla="*/ 38 h 571"/>
                    <a:gd name="T6" fmla="*/ 9 w 666"/>
                    <a:gd name="T7" fmla="*/ 63 h 571"/>
                    <a:gd name="T8" fmla="*/ 12 w 666"/>
                    <a:gd name="T9" fmla="*/ 89 h 571"/>
                    <a:gd name="T10" fmla="*/ 19 w 666"/>
                    <a:gd name="T11" fmla="*/ 107 h 571"/>
                    <a:gd name="T12" fmla="*/ 32 w 666"/>
                    <a:gd name="T13" fmla="*/ 122 h 571"/>
                    <a:gd name="T14" fmla="*/ 46 w 666"/>
                    <a:gd name="T15" fmla="*/ 130 h 571"/>
                    <a:gd name="T16" fmla="*/ 53 w 666"/>
                    <a:gd name="T17" fmla="*/ 131 h 571"/>
                    <a:gd name="T18" fmla="*/ 65 w 666"/>
                    <a:gd name="T19" fmla="*/ 124 h 571"/>
                    <a:gd name="T20" fmla="*/ 82 w 666"/>
                    <a:gd name="T21" fmla="*/ 109 h 571"/>
                    <a:gd name="T22" fmla="*/ 85 w 666"/>
                    <a:gd name="T23" fmla="*/ 105 h 571"/>
                    <a:gd name="T24" fmla="*/ 87 w 666"/>
                    <a:gd name="T25" fmla="*/ 101 h 571"/>
                    <a:gd name="T26" fmla="*/ 80 w 666"/>
                    <a:gd name="T27" fmla="*/ 98 h 571"/>
                    <a:gd name="T28" fmla="*/ 72 w 666"/>
                    <a:gd name="T29" fmla="*/ 94 h 571"/>
                    <a:gd name="T30" fmla="*/ 70 w 666"/>
                    <a:gd name="T31" fmla="*/ 87 h 571"/>
                    <a:gd name="T32" fmla="*/ 59 w 666"/>
                    <a:gd name="T33" fmla="*/ 81 h 571"/>
                    <a:gd name="T34" fmla="*/ 51 w 666"/>
                    <a:gd name="T35" fmla="*/ 79 h 571"/>
                    <a:gd name="T36" fmla="*/ 52 w 666"/>
                    <a:gd name="T37" fmla="*/ 77 h 571"/>
                    <a:gd name="T38" fmla="*/ 74 w 666"/>
                    <a:gd name="T39" fmla="*/ 66 h 571"/>
                    <a:gd name="T40" fmla="*/ 92 w 666"/>
                    <a:gd name="T41" fmla="*/ 58 h 571"/>
                    <a:gd name="T42" fmla="*/ 105 w 666"/>
                    <a:gd name="T43" fmla="*/ 61 h 571"/>
                    <a:gd name="T44" fmla="*/ 121 w 666"/>
                    <a:gd name="T45" fmla="*/ 69 h 571"/>
                    <a:gd name="T46" fmla="*/ 136 w 666"/>
                    <a:gd name="T47" fmla="*/ 81 h 571"/>
                    <a:gd name="T48" fmla="*/ 144 w 666"/>
                    <a:gd name="T49" fmla="*/ 94 h 571"/>
                    <a:gd name="T50" fmla="*/ 147 w 666"/>
                    <a:gd name="T51" fmla="*/ 105 h 571"/>
                    <a:gd name="T52" fmla="*/ 157 w 666"/>
                    <a:gd name="T53" fmla="*/ 119 h 571"/>
                    <a:gd name="T54" fmla="*/ 166 w 666"/>
                    <a:gd name="T55" fmla="*/ 129 h 571"/>
                    <a:gd name="T56" fmla="*/ 162 w 666"/>
                    <a:gd name="T57" fmla="*/ 126 h 571"/>
                    <a:gd name="T58" fmla="*/ 154 w 666"/>
                    <a:gd name="T59" fmla="*/ 123 h 571"/>
                    <a:gd name="T60" fmla="*/ 145 w 666"/>
                    <a:gd name="T61" fmla="*/ 119 h 571"/>
                    <a:gd name="T62" fmla="*/ 129 w 666"/>
                    <a:gd name="T63" fmla="*/ 111 h 571"/>
                    <a:gd name="T64" fmla="*/ 116 w 666"/>
                    <a:gd name="T65" fmla="*/ 109 h 571"/>
                    <a:gd name="T66" fmla="*/ 96 w 666"/>
                    <a:gd name="T67" fmla="*/ 114 h 571"/>
                    <a:gd name="T68" fmla="*/ 87 w 666"/>
                    <a:gd name="T69" fmla="*/ 117 h 571"/>
                    <a:gd name="T70" fmla="*/ 83 w 666"/>
                    <a:gd name="T71" fmla="*/ 119 h 571"/>
                    <a:gd name="T72" fmla="*/ 73 w 666"/>
                    <a:gd name="T73" fmla="*/ 130 h 571"/>
                    <a:gd name="T74" fmla="*/ 61 w 666"/>
                    <a:gd name="T75" fmla="*/ 141 h 571"/>
                    <a:gd name="T76" fmla="*/ 50 w 666"/>
                    <a:gd name="T77" fmla="*/ 142 h 571"/>
                    <a:gd name="T78" fmla="*/ 36 w 666"/>
                    <a:gd name="T79" fmla="*/ 136 h 571"/>
                    <a:gd name="T80" fmla="*/ 13 w 666"/>
                    <a:gd name="T81" fmla="*/ 119 h 571"/>
                    <a:gd name="T82" fmla="*/ 4 w 666"/>
                    <a:gd name="T83" fmla="*/ 106 h 571"/>
                    <a:gd name="T84" fmla="*/ 3 w 666"/>
                    <a:gd name="T85" fmla="*/ 103 h 571"/>
                    <a:gd name="T86" fmla="*/ 2 w 666"/>
                    <a:gd name="T87" fmla="*/ 96 h 571"/>
                    <a:gd name="T88" fmla="*/ 1 w 666"/>
                    <a:gd name="T89" fmla="*/ 80 h 571"/>
                    <a:gd name="T90" fmla="*/ 0 w 666"/>
                    <a:gd name="T91" fmla="*/ 49 h 571"/>
                    <a:gd name="T92" fmla="*/ 5 w 666"/>
                    <a:gd name="T93" fmla="*/ 7 h 571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666"/>
                    <a:gd name="T142" fmla="*/ 0 h 571"/>
                    <a:gd name="T143" fmla="*/ 666 w 666"/>
                    <a:gd name="T144" fmla="*/ 571 h 571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666" h="571">
                      <a:moveTo>
                        <a:pt x="26" y="0"/>
                      </a:moveTo>
                      <a:lnTo>
                        <a:pt x="28" y="4"/>
                      </a:lnTo>
                      <a:lnTo>
                        <a:pt x="30" y="14"/>
                      </a:lnTo>
                      <a:lnTo>
                        <a:pt x="34" y="30"/>
                      </a:lnTo>
                      <a:lnTo>
                        <a:pt x="38" y="50"/>
                      </a:lnTo>
                      <a:lnTo>
                        <a:pt x="40" y="74"/>
                      </a:lnTo>
                      <a:lnTo>
                        <a:pt x="42" y="100"/>
                      </a:lnTo>
                      <a:lnTo>
                        <a:pt x="42" y="128"/>
                      </a:lnTo>
                      <a:lnTo>
                        <a:pt x="38" y="155"/>
                      </a:lnTo>
                      <a:lnTo>
                        <a:pt x="34" y="185"/>
                      </a:lnTo>
                      <a:lnTo>
                        <a:pt x="32" y="219"/>
                      </a:lnTo>
                      <a:lnTo>
                        <a:pt x="34" y="255"/>
                      </a:lnTo>
                      <a:lnTo>
                        <a:pt x="36" y="293"/>
                      </a:lnTo>
                      <a:lnTo>
                        <a:pt x="40" y="327"/>
                      </a:lnTo>
                      <a:lnTo>
                        <a:pt x="48" y="359"/>
                      </a:lnTo>
                      <a:lnTo>
                        <a:pt x="54" y="389"/>
                      </a:lnTo>
                      <a:lnTo>
                        <a:pt x="64" y="411"/>
                      </a:lnTo>
                      <a:lnTo>
                        <a:pt x="76" y="431"/>
                      </a:lnTo>
                      <a:lnTo>
                        <a:pt x="92" y="453"/>
                      </a:lnTo>
                      <a:lnTo>
                        <a:pt x="110" y="471"/>
                      </a:lnTo>
                      <a:lnTo>
                        <a:pt x="128" y="489"/>
                      </a:lnTo>
                      <a:lnTo>
                        <a:pt x="148" y="503"/>
                      </a:lnTo>
                      <a:lnTo>
                        <a:pt x="166" y="515"/>
                      </a:lnTo>
                      <a:lnTo>
                        <a:pt x="184" y="523"/>
                      </a:lnTo>
                      <a:lnTo>
                        <a:pt x="198" y="529"/>
                      </a:lnTo>
                      <a:lnTo>
                        <a:pt x="206" y="529"/>
                      </a:lnTo>
                      <a:lnTo>
                        <a:pt x="214" y="527"/>
                      </a:lnTo>
                      <a:lnTo>
                        <a:pt x="224" y="523"/>
                      </a:lnTo>
                      <a:lnTo>
                        <a:pt x="236" y="515"/>
                      </a:lnTo>
                      <a:lnTo>
                        <a:pt x="260" y="499"/>
                      </a:lnTo>
                      <a:lnTo>
                        <a:pt x="284" y="479"/>
                      </a:lnTo>
                      <a:lnTo>
                        <a:pt x="308" y="457"/>
                      </a:lnTo>
                      <a:lnTo>
                        <a:pt x="326" y="439"/>
                      </a:lnTo>
                      <a:lnTo>
                        <a:pt x="334" y="431"/>
                      </a:lnTo>
                      <a:lnTo>
                        <a:pt x="340" y="427"/>
                      </a:lnTo>
                      <a:lnTo>
                        <a:pt x="342" y="423"/>
                      </a:lnTo>
                      <a:lnTo>
                        <a:pt x="344" y="421"/>
                      </a:lnTo>
                      <a:lnTo>
                        <a:pt x="346" y="413"/>
                      </a:lnTo>
                      <a:lnTo>
                        <a:pt x="348" y="407"/>
                      </a:lnTo>
                      <a:lnTo>
                        <a:pt x="342" y="401"/>
                      </a:lnTo>
                      <a:lnTo>
                        <a:pt x="334" y="397"/>
                      </a:lnTo>
                      <a:lnTo>
                        <a:pt x="320" y="393"/>
                      </a:lnTo>
                      <a:lnTo>
                        <a:pt x="308" y="391"/>
                      </a:lnTo>
                      <a:lnTo>
                        <a:pt x="296" y="387"/>
                      </a:lnTo>
                      <a:lnTo>
                        <a:pt x="286" y="377"/>
                      </a:lnTo>
                      <a:lnTo>
                        <a:pt x="284" y="363"/>
                      </a:lnTo>
                      <a:lnTo>
                        <a:pt x="282" y="355"/>
                      </a:lnTo>
                      <a:lnTo>
                        <a:pt x="280" y="349"/>
                      </a:lnTo>
                      <a:lnTo>
                        <a:pt x="268" y="339"/>
                      </a:lnTo>
                      <a:lnTo>
                        <a:pt x="252" y="333"/>
                      </a:lnTo>
                      <a:lnTo>
                        <a:pt x="236" y="327"/>
                      </a:lnTo>
                      <a:lnTo>
                        <a:pt x="220" y="323"/>
                      </a:lnTo>
                      <a:lnTo>
                        <a:pt x="208" y="321"/>
                      </a:lnTo>
                      <a:lnTo>
                        <a:pt x="206" y="319"/>
                      </a:lnTo>
                      <a:lnTo>
                        <a:pt x="204" y="317"/>
                      </a:lnTo>
                      <a:lnTo>
                        <a:pt x="206" y="315"/>
                      </a:lnTo>
                      <a:lnTo>
                        <a:pt x="210" y="311"/>
                      </a:lnTo>
                      <a:lnTo>
                        <a:pt x="234" y="297"/>
                      </a:lnTo>
                      <a:lnTo>
                        <a:pt x="262" y="283"/>
                      </a:lnTo>
                      <a:lnTo>
                        <a:pt x="294" y="267"/>
                      </a:lnTo>
                      <a:lnTo>
                        <a:pt x="330" y="247"/>
                      </a:lnTo>
                      <a:lnTo>
                        <a:pt x="350" y="239"/>
                      </a:lnTo>
                      <a:lnTo>
                        <a:pt x="368" y="235"/>
                      </a:lnTo>
                      <a:lnTo>
                        <a:pt x="386" y="235"/>
                      </a:lnTo>
                      <a:lnTo>
                        <a:pt x="404" y="239"/>
                      </a:lnTo>
                      <a:lnTo>
                        <a:pt x="422" y="247"/>
                      </a:lnTo>
                      <a:lnTo>
                        <a:pt x="442" y="255"/>
                      </a:lnTo>
                      <a:lnTo>
                        <a:pt x="462" y="267"/>
                      </a:lnTo>
                      <a:lnTo>
                        <a:pt x="484" y="279"/>
                      </a:lnTo>
                      <a:lnTo>
                        <a:pt x="506" y="293"/>
                      </a:lnTo>
                      <a:lnTo>
                        <a:pt x="526" y="309"/>
                      </a:lnTo>
                      <a:lnTo>
                        <a:pt x="542" y="325"/>
                      </a:lnTo>
                      <a:lnTo>
                        <a:pt x="556" y="343"/>
                      </a:lnTo>
                      <a:lnTo>
                        <a:pt x="568" y="359"/>
                      </a:lnTo>
                      <a:lnTo>
                        <a:pt x="576" y="377"/>
                      </a:lnTo>
                      <a:lnTo>
                        <a:pt x="582" y="391"/>
                      </a:lnTo>
                      <a:lnTo>
                        <a:pt x="584" y="405"/>
                      </a:lnTo>
                      <a:lnTo>
                        <a:pt x="588" y="421"/>
                      </a:lnTo>
                      <a:lnTo>
                        <a:pt x="598" y="439"/>
                      </a:lnTo>
                      <a:lnTo>
                        <a:pt x="610" y="459"/>
                      </a:lnTo>
                      <a:lnTo>
                        <a:pt x="626" y="479"/>
                      </a:lnTo>
                      <a:lnTo>
                        <a:pt x="640" y="495"/>
                      </a:lnTo>
                      <a:lnTo>
                        <a:pt x="654" y="509"/>
                      </a:lnTo>
                      <a:lnTo>
                        <a:pt x="662" y="519"/>
                      </a:lnTo>
                      <a:lnTo>
                        <a:pt x="666" y="523"/>
                      </a:lnTo>
                      <a:lnTo>
                        <a:pt x="656" y="513"/>
                      </a:lnTo>
                      <a:lnTo>
                        <a:pt x="648" y="507"/>
                      </a:lnTo>
                      <a:lnTo>
                        <a:pt x="642" y="503"/>
                      </a:lnTo>
                      <a:lnTo>
                        <a:pt x="632" y="499"/>
                      </a:lnTo>
                      <a:lnTo>
                        <a:pt x="616" y="493"/>
                      </a:lnTo>
                      <a:lnTo>
                        <a:pt x="606" y="489"/>
                      </a:lnTo>
                      <a:lnTo>
                        <a:pt x="594" y="483"/>
                      </a:lnTo>
                      <a:lnTo>
                        <a:pt x="580" y="477"/>
                      </a:lnTo>
                      <a:lnTo>
                        <a:pt x="562" y="469"/>
                      </a:lnTo>
                      <a:lnTo>
                        <a:pt x="540" y="457"/>
                      </a:lnTo>
                      <a:lnTo>
                        <a:pt x="516" y="445"/>
                      </a:lnTo>
                      <a:lnTo>
                        <a:pt x="506" y="441"/>
                      </a:lnTo>
                      <a:lnTo>
                        <a:pt x="494" y="437"/>
                      </a:lnTo>
                      <a:lnTo>
                        <a:pt x="466" y="437"/>
                      </a:lnTo>
                      <a:lnTo>
                        <a:pt x="438" y="441"/>
                      </a:lnTo>
                      <a:lnTo>
                        <a:pt x="410" y="447"/>
                      </a:lnTo>
                      <a:lnTo>
                        <a:pt x="384" y="457"/>
                      </a:lnTo>
                      <a:lnTo>
                        <a:pt x="364" y="465"/>
                      </a:lnTo>
                      <a:lnTo>
                        <a:pt x="356" y="467"/>
                      </a:lnTo>
                      <a:lnTo>
                        <a:pt x="350" y="471"/>
                      </a:lnTo>
                      <a:lnTo>
                        <a:pt x="346" y="473"/>
                      </a:lnTo>
                      <a:lnTo>
                        <a:pt x="344" y="473"/>
                      </a:lnTo>
                      <a:lnTo>
                        <a:pt x="332" y="479"/>
                      </a:lnTo>
                      <a:lnTo>
                        <a:pt x="322" y="485"/>
                      </a:lnTo>
                      <a:lnTo>
                        <a:pt x="304" y="503"/>
                      </a:lnTo>
                      <a:lnTo>
                        <a:pt x="292" y="523"/>
                      </a:lnTo>
                      <a:lnTo>
                        <a:pt x="278" y="541"/>
                      </a:lnTo>
                      <a:lnTo>
                        <a:pt x="264" y="557"/>
                      </a:lnTo>
                      <a:lnTo>
                        <a:pt x="244" y="567"/>
                      </a:lnTo>
                      <a:lnTo>
                        <a:pt x="232" y="571"/>
                      </a:lnTo>
                      <a:lnTo>
                        <a:pt x="218" y="571"/>
                      </a:lnTo>
                      <a:lnTo>
                        <a:pt x="202" y="569"/>
                      </a:lnTo>
                      <a:lnTo>
                        <a:pt x="182" y="563"/>
                      </a:lnTo>
                      <a:lnTo>
                        <a:pt x="162" y="557"/>
                      </a:lnTo>
                      <a:lnTo>
                        <a:pt x="144" y="547"/>
                      </a:lnTo>
                      <a:lnTo>
                        <a:pt x="108" y="527"/>
                      </a:lnTo>
                      <a:lnTo>
                        <a:pt x="80" y="501"/>
                      </a:lnTo>
                      <a:lnTo>
                        <a:pt x="54" y="477"/>
                      </a:lnTo>
                      <a:lnTo>
                        <a:pt x="36" y="453"/>
                      </a:lnTo>
                      <a:lnTo>
                        <a:pt x="22" y="433"/>
                      </a:lnTo>
                      <a:lnTo>
                        <a:pt x="16" y="425"/>
                      </a:lnTo>
                      <a:lnTo>
                        <a:pt x="12" y="419"/>
                      </a:lnTo>
                      <a:lnTo>
                        <a:pt x="10" y="415"/>
                      </a:lnTo>
                      <a:lnTo>
                        <a:pt x="10" y="413"/>
                      </a:lnTo>
                      <a:lnTo>
                        <a:pt x="10" y="411"/>
                      </a:lnTo>
                      <a:lnTo>
                        <a:pt x="8" y="401"/>
                      </a:lnTo>
                      <a:lnTo>
                        <a:pt x="8" y="387"/>
                      </a:lnTo>
                      <a:lnTo>
                        <a:pt x="6" y="369"/>
                      </a:lnTo>
                      <a:lnTo>
                        <a:pt x="4" y="347"/>
                      </a:lnTo>
                      <a:lnTo>
                        <a:pt x="2" y="323"/>
                      </a:lnTo>
                      <a:lnTo>
                        <a:pt x="0" y="293"/>
                      </a:lnTo>
                      <a:lnTo>
                        <a:pt x="0" y="263"/>
                      </a:lnTo>
                      <a:lnTo>
                        <a:pt x="0" y="197"/>
                      </a:lnTo>
                      <a:lnTo>
                        <a:pt x="2" y="128"/>
                      </a:lnTo>
                      <a:lnTo>
                        <a:pt x="12" y="62"/>
                      </a:lnTo>
                      <a:lnTo>
                        <a:pt x="18" y="30"/>
                      </a:lnTo>
                      <a:lnTo>
                        <a:pt x="26" y="0"/>
                      </a:lnTo>
                    </a:path>
                  </a:pathLst>
                </a:custGeom>
                <a:noFill/>
                <a:ln w="12700">
                  <a:solidFill>
                    <a:srgbClr val="E4D0B8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29" name="Group 294"/>
              <p:cNvGrpSpPr>
                <a:grpSpLocks/>
              </p:cNvGrpSpPr>
              <p:nvPr/>
            </p:nvGrpSpPr>
            <p:grpSpPr bwMode="auto">
              <a:xfrm>
                <a:off x="3552" y="2784"/>
                <a:ext cx="200" cy="131"/>
                <a:chOff x="3552" y="2784"/>
                <a:chExt cx="200" cy="131"/>
              </a:xfrm>
            </p:grpSpPr>
            <p:sp>
              <p:nvSpPr>
                <p:cNvPr id="113" name="Freeform 295"/>
                <p:cNvSpPr>
                  <a:spLocks/>
                </p:cNvSpPr>
                <p:nvPr/>
              </p:nvSpPr>
              <p:spPr bwMode="auto">
                <a:xfrm>
                  <a:off x="3552" y="2784"/>
                  <a:ext cx="200" cy="131"/>
                </a:xfrm>
                <a:custGeom>
                  <a:avLst/>
                  <a:gdLst>
                    <a:gd name="T0" fmla="*/ 99 w 400"/>
                    <a:gd name="T1" fmla="*/ 64 h 264"/>
                    <a:gd name="T2" fmla="*/ 94 w 400"/>
                    <a:gd name="T3" fmla="*/ 58 h 264"/>
                    <a:gd name="T4" fmla="*/ 86 w 400"/>
                    <a:gd name="T5" fmla="*/ 49 h 264"/>
                    <a:gd name="T6" fmla="*/ 80 w 400"/>
                    <a:gd name="T7" fmla="*/ 40 h 264"/>
                    <a:gd name="T8" fmla="*/ 79 w 400"/>
                    <a:gd name="T9" fmla="*/ 30 h 264"/>
                    <a:gd name="T10" fmla="*/ 77 w 400"/>
                    <a:gd name="T11" fmla="*/ 24 h 264"/>
                    <a:gd name="T12" fmla="*/ 72 w 400"/>
                    <a:gd name="T13" fmla="*/ 17 h 264"/>
                    <a:gd name="T14" fmla="*/ 63 w 400"/>
                    <a:gd name="T15" fmla="*/ 11 h 264"/>
                    <a:gd name="T16" fmla="*/ 53 w 400"/>
                    <a:gd name="T17" fmla="*/ 5 h 264"/>
                    <a:gd name="T18" fmla="*/ 45 w 400"/>
                    <a:gd name="T19" fmla="*/ 2 h 264"/>
                    <a:gd name="T20" fmla="*/ 31 w 400"/>
                    <a:gd name="T21" fmla="*/ 0 h 264"/>
                    <a:gd name="T22" fmla="*/ 22 w 400"/>
                    <a:gd name="T23" fmla="*/ 1 h 264"/>
                    <a:gd name="T24" fmla="*/ 6 w 400"/>
                    <a:gd name="T25" fmla="*/ 7 h 264"/>
                    <a:gd name="T26" fmla="*/ 0 w 400"/>
                    <a:gd name="T27" fmla="*/ 11 h 264"/>
                    <a:gd name="T28" fmla="*/ 2 w 400"/>
                    <a:gd name="T29" fmla="*/ 12 h 264"/>
                    <a:gd name="T30" fmla="*/ 7 w 400"/>
                    <a:gd name="T31" fmla="*/ 13 h 264"/>
                    <a:gd name="T32" fmla="*/ 19 w 400"/>
                    <a:gd name="T33" fmla="*/ 14 h 264"/>
                    <a:gd name="T34" fmla="*/ 25 w 400"/>
                    <a:gd name="T35" fmla="*/ 15 h 264"/>
                    <a:gd name="T36" fmla="*/ 28 w 400"/>
                    <a:gd name="T37" fmla="*/ 17 h 264"/>
                    <a:gd name="T38" fmla="*/ 26 w 400"/>
                    <a:gd name="T39" fmla="*/ 21 h 264"/>
                    <a:gd name="T40" fmla="*/ 20 w 400"/>
                    <a:gd name="T41" fmla="*/ 26 h 264"/>
                    <a:gd name="T42" fmla="*/ 18 w 400"/>
                    <a:gd name="T43" fmla="*/ 28 h 264"/>
                    <a:gd name="T44" fmla="*/ 19 w 400"/>
                    <a:gd name="T45" fmla="*/ 29 h 264"/>
                    <a:gd name="T46" fmla="*/ 22 w 400"/>
                    <a:gd name="T47" fmla="*/ 30 h 264"/>
                    <a:gd name="T48" fmla="*/ 31 w 400"/>
                    <a:gd name="T49" fmla="*/ 32 h 264"/>
                    <a:gd name="T50" fmla="*/ 37 w 400"/>
                    <a:gd name="T51" fmla="*/ 34 h 264"/>
                    <a:gd name="T52" fmla="*/ 39 w 400"/>
                    <a:gd name="T53" fmla="*/ 37 h 264"/>
                    <a:gd name="T54" fmla="*/ 36 w 400"/>
                    <a:gd name="T55" fmla="*/ 43 h 264"/>
                    <a:gd name="T56" fmla="*/ 30 w 400"/>
                    <a:gd name="T57" fmla="*/ 48 h 264"/>
                    <a:gd name="T58" fmla="*/ 24 w 400"/>
                    <a:gd name="T59" fmla="*/ 51 h 264"/>
                    <a:gd name="T60" fmla="*/ 20 w 400"/>
                    <a:gd name="T61" fmla="*/ 53 h 264"/>
                    <a:gd name="T62" fmla="*/ 20 w 400"/>
                    <a:gd name="T63" fmla="*/ 53 h 264"/>
                    <a:gd name="T64" fmla="*/ 22 w 400"/>
                    <a:gd name="T65" fmla="*/ 51 h 264"/>
                    <a:gd name="T66" fmla="*/ 29 w 400"/>
                    <a:gd name="T67" fmla="*/ 49 h 264"/>
                    <a:gd name="T68" fmla="*/ 43 w 400"/>
                    <a:gd name="T69" fmla="*/ 45 h 264"/>
                    <a:gd name="T70" fmla="*/ 56 w 400"/>
                    <a:gd name="T71" fmla="*/ 44 h 264"/>
                    <a:gd name="T72" fmla="*/ 62 w 400"/>
                    <a:gd name="T73" fmla="*/ 45 h 264"/>
                    <a:gd name="T74" fmla="*/ 74 w 400"/>
                    <a:gd name="T75" fmla="*/ 51 h 264"/>
                    <a:gd name="T76" fmla="*/ 82 w 400"/>
                    <a:gd name="T77" fmla="*/ 55 h 264"/>
                    <a:gd name="T78" fmla="*/ 88 w 400"/>
                    <a:gd name="T79" fmla="*/ 58 h 264"/>
                    <a:gd name="T80" fmla="*/ 94 w 400"/>
                    <a:gd name="T81" fmla="*/ 60 h 264"/>
                    <a:gd name="T82" fmla="*/ 98 w 400"/>
                    <a:gd name="T83" fmla="*/ 63 h 264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400"/>
                    <a:gd name="T127" fmla="*/ 0 h 264"/>
                    <a:gd name="T128" fmla="*/ 400 w 400"/>
                    <a:gd name="T129" fmla="*/ 264 h 264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400" h="264">
                      <a:moveTo>
                        <a:pt x="400" y="264"/>
                      </a:moveTo>
                      <a:lnTo>
                        <a:pt x="396" y="260"/>
                      </a:lnTo>
                      <a:lnTo>
                        <a:pt x="388" y="250"/>
                      </a:lnTo>
                      <a:lnTo>
                        <a:pt x="374" y="236"/>
                      </a:lnTo>
                      <a:lnTo>
                        <a:pt x="358" y="218"/>
                      </a:lnTo>
                      <a:lnTo>
                        <a:pt x="344" y="200"/>
                      </a:lnTo>
                      <a:lnTo>
                        <a:pt x="330" y="180"/>
                      </a:lnTo>
                      <a:lnTo>
                        <a:pt x="320" y="162"/>
                      </a:lnTo>
                      <a:lnTo>
                        <a:pt x="316" y="146"/>
                      </a:lnTo>
                      <a:lnTo>
                        <a:pt x="316" y="120"/>
                      </a:lnTo>
                      <a:lnTo>
                        <a:pt x="312" y="108"/>
                      </a:lnTo>
                      <a:lnTo>
                        <a:pt x="308" y="96"/>
                      </a:lnTo>
                      <a:lnTo>
                        <a:pt x="300" y="82"/>
                      </a:lnTo>
                      <a:lnTo>
                        <a:pt x="288" y="70"/>
                      </a:lnTo>
                      <a:lnTo>
                        <a:pt x="272" y="56"/>
                      </a:lnTo>
                      <a:lnTo>
                        <a:pt x="252" y="44"/>
                      </a:lnTo>
                      <a:lnTo>
                        <a:pt x="230" y="32"/>
                      </a:lnTo>
                      <a:lnTo>
                        <a:pt x="212" y="22"/>
                      </a:lnTo>
                      <a:lnTo>
                        <a:pt x="194" y="14"/>
                      </a:lnTo>
                      <a:lnTo>
                        <a:pt x="180" y="8"/>
                      </a:lnTo>
                      <a:lnTo>
                        <a:pt x="154" y="2"/>
                      </a:lnTo>
                      <a:lnTo>
                        <a:pt x="126" y="0"/>
                      </a:lnTo>
                      <a:lnTo>
                        <a:pt x="104" y="2"/>
                      </a:lnTo>
                      <a:lnTo>
                        <a:pt x="86" y="4"/>
                      </a:lnTo>
                      <a:lnTo>
                        <a:pt x="52" y="16"/>
                      </a:lnTo>
                      <a:lnTo>
                        <a:pt x="26" y="28"/>
                      </a:lnTo>
                      <a:lnTo>
                        <a:pt x="2" y="42"/>
                      </a:lnTo>
                      <a:lnTo>
                        <a:pt x="0" y="46"/>
                      </a:lnTo>
                      <a:lnTo>
                        <a:pt x="2" y="48"/>
                      </a:lnTo>
                      <a:lnTo>
                        <a:pt x="8" y="48"/>
                      </a:lnTo>
                      <a:lnTo>
                        <a:pt x="18" y="50"/>
                      </a:lnTo>
                      <a:lnTo>
                        <a:pt x="30" y="52"/>
                      </a:lnTo>
                      <a:lnTo>
                        <a:pt x="44" y="52"/>
                      </a:lnTo>
                      <a:lnTo>
                        <a:pt x="74" y="56"/>
                      </a:lnTo>
                      <a:lnTo>
                        <a:pt x="86" y="58"/>
                      </a:lnTo>
                      <a:lnTo>
                        <a:pt x="98" y="62"/>
                      </a:lnTo>
                      <a:lnTo>
                        <a:pt x="106" y="64"/>
                      </a:lnTo>
                      <a:lnTo>
                        <a:pt x="112" y="70"/>
                      </a:lnTo>
                      <a:lnTo>
                        <a:pt x="112" y="76"/>
                      </a:lnTo>
                      <a:lnTo>
                        <a:pt x="106" y="84"/>
                      </a:lnTo>
                      <a:lnTo>
                        <a:pt x="96" y="94"/>
                      </a:lnTo>
                      <a:lnTo>
                        <a:pt x="78" y="104"/>
                      </a:lnTo>
                      <a:lnTo>
                        <a:pt x="72" y="108"/>
                      </a:lnTo>
                      <a:lnTo>
                        <a:pt x="70" y="112"/>
                      </a:lnTo>
                      <a:lnTo>
                        <a:pt x="70" y="114"/>
                      </a:lnTo>
                      <a:lnTo>
                        <a:pt x="74" y="116"/>
                      </a:lnTo>
                      <a:lnTo>
                        <a:pt x="80" y="118"/>
                      </a:lnTo>
                      <a:lnTo>
                        <a:pt x="88" y="120"/>
                      </a:lnTo>
                      <a:lnTo>
                        <a:pt x="106" y="124"/>
                      </a:lnTo>
                      <a:lnTo>
                        <a:pt x="126" y="128"/>
                      </a:lnTo>
                      <a:lnTo>
                        <a:pt x="142" y="136"/>
                      </a:lnTo>
                      <a:lnTo>
                        <a:pt x="148" y="140"/>
                      </a:lnTo>
                      <a:lnTo>
                        <a:pt x="152" y="146"/>
                      </a:lnTo>
                      <a:lnTo>
                        <a:pt x="154" y="152"/>
                      </a:lnTo>
                      <a:lnTo>
                        <a:pt x="152" y="160"/>
                      </a:lnTo>
                      <a:lnTo>
                        <a:pt x="144" y="176"/>
                      </a:lnTo>
                      <a:lnTo>
                        <a:pt x="132" y="188"/>
                      </a:lnTo>
                      <a:lnTo>
                        <a:pt x="120" y="196"/>
                      </a:lnTo>
                      <a:lnTo>
                        <a:pt x="106" y="204"/>
                      </a:lnTo>
                      <a:lnTo>
                        <a:pt x="94" y="208"/>
                      </a:lnTo>
                      <a:lnTo>
                        <a:pt x="86" y="212"/>
                      </a:lnTo>
                      <a:lnTo>
                        <a:pt x="78" y="214"/>
                      </a:lnTo>
                      <a:lnTo>
                        <a:pt x="76" y="214"/>
                      </a:lnTo>
                      <a:lnTo>
                        <a:pt x="78" y="214"/>
                      </a:lnTo>
                      <a:lnTo>
                        <a:pt x="82" y="212"/>
                      </a:lnTo>
                      <a:lnTo>
                        <a:pt x="88" y="208"/>
                      </a:lnTo>
                      <a:lnTo>
                        <a:pt x="96" y="206"/>
                      </a:lnTo>
                      <a:lnTo>
                        <a:pt x="116" y="198"/>
                      </a:lnTo>
                      <a:lnTo>
                        <a:pt x="142" y="188"/>
                      </a:lnTo>
                      <a:lnTo>
                        <a:pt x="170" y="182"/>
                      </a:lnTo>
                      <a:lnTo>
                        <a:pt x="200" y="176"/>
                      </a:lnTo>
                      <a:lnTo>
                        <a:pt x="226" y="178"/>
                      </a:lnTo>
                      <a:lnTo>
                        <a:pt x="238" y="180"/>
                      </a:lnTo>
                      <a:lnTo>
                        <a:pt x="248" y="184"/>
                      </a:lnTo>
                      <a:lnTo>
                        <a:pt x="272" y="196"/>
                      </a:lnTo>
                      <a:lnTo>
                        <a:pt x="294" y="208"/>
                      </a:lnTo>
                      <a:lnTo>
                        <a:pt x="312" y="216"/>
                      </a:lnTo>
                      <a:lnTo>
                        <a:pt x="326" y="224"/>
                      </a:lnTo>
                      <a:lnTo>
                        <a:pt x="338" y="228"/>
                      </a:lnTo>
                      <a:lnTo>
                        <a:pt x="350" y="234"/>
                      </a:lnTo>
                      <a:lnTo>
                        <a:pt x="364" y="240"/>
                      </a:lnTo>
                      <a:lnTo>
                        <a:pt x="374" y="244"/>
                      </a:lnTo>
                      <a:lnTo>
                        <a:pt x="382" y="248"/>
                      </a:lnTo>
                      <a:lnTo>
                        <a:pt x="390" y="254"/>
                      </a:lnTo>
                      <a:lnTo>
                        <a:pt x="400" y="264"/>
                      </a:lnTo>
                      <a:close/>
                    </a:path>
                  </a:pathLst>
                </a:custGeom>
                <a:solidFill>
                  <a:srgbClr val="D5BAA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14" name="Freeform 296"/>
                <p:cNvSpPr>
                  <a:spLocks/>
                </p:cNvSpPr>
                <p:nvPr/>
              </p:nvSpPr>
              <p:spPr bwMode="auto">
                <a:xfrm>
                  <a:off x="3552" y="2784"/>
                  <a:ext cx="200" cy="131"/>
                </a:xfrm>
                <a:custGeom>
                  <a:avLst/>
                  <a:gdLst>
                    <a:gd name="T0" fmla="*/ 99 w 400"/>
                    <a:gd name="T1" fmla="*/ 64 h 264"/>
                    <a:gd name="T2" fmla="*/ 94 w 400"/>
                    <a:gd name="T3" fmla="*/ 58 h 264"/>
                    <a:gd name="T4" fmla="*/ 86 w 400"/>
                    <a:gd name="T5" fmla="*/ 49 h 264"/>
                    <a:gd name="T6" fmla="*/ 80 w 400"/>
                    <a:gd name="T7" fmla="*/ 40 h 264"/>
                    <a:gd name="T8" fmla="*/ 79 w 400"/>
                    <a:gd name="T9" fmla="*/ 30 h 264"/>
                    <a:gd name="T10" fmla="*/ 77 w 400"/>
                    <a:gd name="T11" fmla="*/ 24 h 264"/>
                    <a:gd name="T12" fmla="*/ 72 w 400"/>
                    <a:gd name="T13" fmla="*/ 17 h 264"/>
                    <a:gd name="T14" fmla="*/ 63 w 400"/>
                    <a:gd name="T15" fmla="*/ 11 h 264"/>
                    <a:gd name="T16" fmla="*/ 53 w 400"/>
                    <a:gd name="T17" fmla="*/ 5 h 264"/>
                    <a:gd name="T18" fmla="*/ 45 w 400"/>
                    <a:gd name="T19" fmla="*/ 2 h 264"/>
                    <a:gd name="T20" fmla="*/ 31 w 400"/>
                    <a:gd name="T21" fmla="*/ 0 h 264"/>
                    <a:gd name="T22" fmla="*/ 22 w 400"/>
                    <a:gd name="T23" fmla="*/ 1 h 264"/>
                    <a:gd name="T24" fmla="*/ 6 w 400"/>
                    <a:gd name="T25" fmla="*/ 7 h 264"/>
                    <a:gd name="T26" fmla="*/ 0 w 400"/>
                    <a:gd name="T27" fmla="*/ 11 h 264"/>
                    <a:gd name="T28" fmla="*/ 2 w 400"/>
                    <a:gd name="T29" fmla="*/ 12 h 264"/>
                    <a:gd name="T30" fmla="*/ 7 w 400"/>
                    <a:gd name="T31" fmla="*/ 13 h 264"/>
                    <a:gd name="T32" fmla="*/ 19 w 400"/>
                    <a:gd name="T33" fmla="*/ 14 h 264"/>
                    <a:gd name="T34" fmla="*/ 25 w 400"/>
                    <a:gd name="T35" fmla="*/ 15 h 264"/>
                    <a:gd name="T36" fmla="*/ 28 w 400"/>
                    <a:gd name="T37" fmla="*/ 17 h 264"/>
                    <a:gd name="T38" fmla="*/ 26 w 400"/>
                    <a:gd name="T39" fmla="*/ 21 h 264"/>
                    <a:gd name="T40" fmla="*/ 20 w 400"/>
                    <a:gd name="T41" fmla="*/ 26 h 264"/>
                    <a:gd name="T42" fmla="*/ 18 w 400"/>
                    <a:gd name="T43" fmla="*/ 28 h 264"/>
                    <a:gd name="T44" fmla="*/ 19 w 400"/>
                    <a:gd name="T45" fmla="*/ 29 h 264"/>
                    <a:gd name="T46" fmla="*/ 22 w 400"/>
                    <a:gd name="T47" fmla="*/ 30 h 264"/>
                    <a:gd name="T48" fmla="*/ 31 w 400"/>
                    <a:gd name="T49" fmla="*/ 32 h 264"/>
                    <a:gd name="T50" fmla="*/ 37 w 400"/>
                    <a:gd name="T51" fmla="*/ 34 h 264"/>
                    <a:gd name="T52" fmla="*/ 39 w 400"/>
                    <a:gd name="T53" fmla="*/ 37 h 264"/>
                    <a:gd name="T54" fmla="*/ 36 w 400"/>
                    <a:gd name="T55" fmla="*/ 43 h 264"/>
                    <a:gd name="T56" fmla="*/ 30 w 400"/>
                    <a:gd name="T57" fmla="*/ 48 h 264"/>
                    <a:gd name="T58" fmla="*/ 24 w 400"/>
                    <a:gd name="T59" fmla="*/ 51 h 264"/>
                    <a:gd name="T60" fmla="*/ 20 w 400"/>
                    <a:gd name="T61" fmla="*/ 53 h 264"/>
                    <a:gd name="T62" fmla="*/ 20 w 400"/>
                    <a:gd name="T63" fmla="*/ 53 h 264"/>
                    <a:gd name="T64" fmla="*/ 22 w 400"/>
                    <a:gd name="T65" fmla="*/ 51 h 264"/>
                    <a:gd name="T66" fmla="*/ 29 w 400"/>
                    <a:gd name="T67" fmla="*/ 49 h 264"/>
                    <a:gd name="T68" fmla="*/ 43 w 400"/>
                    <a:gd name="T69" fmla="*/ 45 h 264"/>
                    <a:gd name="T70" fmla="*/ 56 w 400"/>
                    <a:gd name="T71" fmla="*/ 44 h 264"/>
                    <a:gd name="T72" fmla="*/ 62 w 400"/>
                    <a:gd name="T73" fmla="*/ 45 h 264"/>
                    <a:gd name="T74" fmla="*/ 74 w 400"/>
                    <a:gd name="T75" fmla="*/ 51 h 264"/>
                    <a:gd name="T76" fmla="*/ 82 w 400"/>
                    <a:gd name="T77" fmla="*/ 55 h 264"/>
                    <a:gd name="T78" fmla="*/ 88 w 400"/>
                    <a:gd name="T79" fmla="*/ 58 h 264"/>
                    <a:gd name="T80" fmla="*/ 94 w 400"/>
                    <a:gd name="T81" fmla="*/ 60 h 264"/>
                    <a:gd name="T82" fmla="*/ 98 w 400"/>
                    <a:gd name="T83" fmla="*/ 63 h 264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400"/>
                    <a:gd name="T127" fmla="*/ 0 h 264"/>
                    <a:gd name="T128" fmla="*/ 400 w 400"/>
                    <a:gd name="T129" fmla="*/ 264 h 264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400" h="264">
                      <a:moveTo>
                        <a:pt x="400" y="264"/>
                      </a:moveTo>
                      <a:lnTo>
                        <a:pt x="396" y="260"/>
                      </a:lnTo>
                      <a:lnTo>
                        <a:pt x="388" y="250"/>
                      </a:lnTo>
                      <a:lnTo>
                        <a:pt x="374" y="236"/>
                      </a:lnTo>
                      <a:lnTo>
                        <a:pt x="358" y="218"/>
                      </a:lnTo>
                      <a:lnTo>
                        <a:pt x="344" y="200"/>
                      </a:lnTo>
                      <a:lnTo>
                        <a:pt x="330" y="180"/>
                      </a:lnTo>
                      <a:lnTo>
                        <a:pt x="320" y="162"/>
                      </a:lnTo>
                      <a:lnTo>
                        <a:pt x="316" y="146"/>
                      </a:lnTo>
                      <a:lnTo>
                        <a:pt x="316" y="120"/>
                      </a:lnTo>
                      <a:lnTo>
                        <a:pt x="312" y="108"/>
                      </a:lnTo>
                      <a:lnTo>
                        <a:pt x="308" y="96"/>
                      </a:lnTo>
                      <a:lnTo>
                        <a:pt x="300" y="82"/>
                      </a:lnTo>
                      <a:lnTo>
                        <a:pt x="288" y="70"/>
                      </a:lnTo>
                      <a:lnTo>
                        <a:pt x="272" y="56"/>
                      </a:lnTo>
                      <a:lnTo>
                        <a:pt x="252" y="44"/>
                      </a:lnTo>
                      <a:lnTo>
                        <a:pt x="230" y="32"/>
                      </a:lnTo>
                      <a:lnTo>
                        <a:pt x="212" y="22"/>
                      </a:lnTo>
                      <a:lnTo>
                        <a:pt x="194" y="14"/>
                      </a:lnTo>
                      <a:lnTo>
                        <a:pt x="180" y="8"/>
                      </a:lnTo>
                      <a:lnTo>
                        <a:pt x="154" y="2"/>
                      </a:lnTo>
                      <a:lnTo>
                        <a:pt x="126" y="0"/>
                      </a:lnTo>
                      <a:lnTo>
                        <a:pt x="104" y="2"/>
                      </a:lnTo>
                      <a:lnTo>
                        <a:pt x="86" y="4"/>
                      </a:lnTo>
                      <a:lnTo>
                        <a:pt x="52" y="16"/>
                      </a:lnTo>
                      <a:lnTo>
                        <a:pt x="26" y="28"/>
                      </a:lnTo>
                      <a:lnTo>
                        <a:pt x="2" y="42"/>
                      </a:lnTo>
                      <a:lnTo>
                        <a:pt x="0" y="46"/>
                      </a:lnTo>
                      <a:lnTo>
                        <a:pt x="2" y="48"/>
                      </a:lnTo>
                      <a:lnTo>
                        <a:pt x="8" y="48"/>
                      </a:lnTo>
                      <a:lnTo>
                        <a:pt x="18" y="50"/>
                      </a:lnTo>
                      <a:lnTo>
                        <a:pt x="30" y="52"/>
                      </a:lnTo>
                      <a:lnTo>
                        <a:pt x="44" y="52"/>
                      </a:lnTo>
                      <a:lnTo>
                        <a:pt x="74" y="56"/>
                      </a:lnTo>
                      <a:lnTo>
                        <a:pt x="86" y="58"/>
                      </a:lnTo>
                      <a:lnTo>
                        <a:pt x="98" y="62"/>
                      </a:lnTo>
                      <a:lnTo>
                        <a:pt x="106" y="64"/>
                      </a:lnTo>
                      <a:lnTo>
                        <a:pt x="112" y="70"/>
                      </a:lnTo>
                      <a:lnTo>
                        <a:pt x="112" y="76"/>
                      </a:lnTo>
                      <a:lnTo>
                        <a:pt x="106" y="84"/>
                      </a:lnTo>
                      <a:lnTo>
                        <a:pt x="96" y="94"/>
                      </a:lnTo>
                      <a:lnTo>
                        <a:pt x="78" y="104"/>
                      </a:lnTo>
                      <a:lnTo>
                        <a:pt x="72" y="108"/>
                      </a:lnTo>
                      <a:lnTo>
                        <a:pt x="70" y="112"/>
                      </a:lnTo>
                      <a:lnTo>
                        <a:pt x="70" y="114"/>
                      </a:lnTo>
                      <a:lnTo>
                        <a:pt x="74" y="116"/>
                      </a:lnTo>
                      <a:lnTo>
                        <a:pt x="80" y="118"/>
                      </a:lnTo>
                      <a:lnTo>
                        <a:pt x="88" y="120"/>
                      </a:lnTo>
                      <a:lnTo>
                        <a:pt x="106" y="124"/>
                      </a:lnTo>
                      <a:lnTo>
                        <a:pt x="126" y="128"/>
                      </a:lnTo>
                      <a:lnTo>
                        <a:pt x="142" y="136"/>
                      </a:lnTo>
                      <a:lnTo>
                        <a:pt x="148" y="140"/>
                      </a:lnTo>
                      <a:lnTo>
                        <a:pt x="152" y="146"/>
                      </a:lnTo>
                      <a:lnTo>
                        <a:pt x="154" y="152"/>
                      </a:lnTo>
                      <a:lnTo>
                        <a:pt x="152" y="160"/>
                      </a:lnTo>
                      <a:lnTo>
                        <a:pt x="144" y="176"/>
                      </a:lnTo>
                      <a:lnTo>
                        <a:pt x="132" y="188"/>
                      </a:lnTo>
                      <a:lnTo>
                        <a:pt x="120" y="196"/>
                      </a:lnTo>
                      <a:lnTo>
                        <a:pt x="106" y="204"/>
                      </a:lnTo>
                      <a:lnTo>
                        <a:pt x="94" y="208"/>
                      </a:lnTo>
                      <a:lnTo>
                        <a:pt x="86" y="212"/>
                      </a:lnTo>
                      <a:lnTo>
                        <a:pt x="78" y="214"/>
                      </a:lnTo>
                      <a:lnTo>
                        <a:pt x="76" y="214"/>
                      </a:lnTo>
                      <a:lnTo>
                        <a:pt x="78" y="214"/>
                      </a:lnTo>
                      <a:lnTo>
                        <a:pt x="82" y="212"/>
                      </a:lnTo>
                      <a:lnTo>
                        <a:pt x="88" y="208"/>
                      </a:lnTo>
                      <a:lnTo>
                        <a:pt x="96" y="206"/>
                      </a:lnTo>
                      <a:lnTo>
                        <a:pt x="116" y="198"/>
                      </a:lnTo>
                      <a:lnTo>
                        <a:pt x="142" y="188"/>
                      </a:lnTo>
                      <a:lnTo>
                        <a:pt x="170" y="182"/>
                      </a:lnTo>
                      <a:lnTo>
                        <a:pt x="200" y="176"/>
                      </a:lnTo>
                      <a:lnTo>
                        <a:pt x="226" y="178"/>
                      </a:lnTo>
                      <a:lnTo>
                        <a:pt x="238" y="180"/>
                      </a:lnTo>
                      <a:lnTo>
                        <a:pt x="248" y="184"/>
                      </a:lnTo>
                      <a:lnTo>
                        <a:pt x="272" y="196"/>
                      </a:lnTo>
                      <a:lnTo>
                        <a:pt x="294" y="208"/>
                      </a:lnTo>
                      <a:lnTo>
                        <a:pt x="312" y="216"/>
                      </a:lnTo>
                      <a:lnTo>
                        <a:pt x="326" y="224"/>
                      </a:lnTo>
                      <a:lnTo>
                        <a:pt x="338" y="228"/>
                      </a:lnTo>
                      <a:lnTo>
                        <a:pt x="350" y="234"/>
                      </a:lnTo>
                      <a:lnTo>
                        <a:pt x="364" y="240"/>
                      </a:lnTo>
                      <a:lnTo>
                        <a:pt x="374" y="244"/>
                      </a:lnTo>
                      <a:lnTo>
                        <a:pt x="382" y="248"/>
                      </a:lnTo>
                      <a:lnTo>
                        <a:pt x="390" y="254"/>
                      </a:lnTo>
                      <a:lnTo>
                        <a:pt x="400" y="264"/>
                      </a:lnTo>
                    </a:path>
                  </a:pathLst>
                </a:custGeom>
                <a:noFill/>
                <a:ln w="12700">
                  <a:solidFill>
                    <a:srgbClr val="D5BAA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30" name="Group 297"/>
              <p:cNvGrpSpPr>
                <a:grpSpLocks/>
              </p:cNvGrpSpPr>
              <p:nvPr/>
            </p:nvGrpSpPr>
            <p:grpSpPr bwMode="auto">
              <a:xfrm>
                <a:off x="3424" y="2746"/>
                <a:ext cx="83" cy="175"/>
                <a:chOff x="3424" y="2746"/>
                <a:chExt cx="83" cy="175"/>
              </a:xfrm>
            </p:grpSpPr>
            <p:sp>
              <p:nvSpPr>
                <p:cNvPr id="111" name="Freeform 298"/>
                <p:cNvSpPr>
                  <a:spLocks/>
                </p:cNvSpPr>
                <p:nvPr/>
              </p:nvSpPr>
              <p:spPr bwMode="auto">
                <a:xfrm>
                  <a:off x="3424" y="2746"/>
                  <a:ext cx="83" cy="175"/>
                </a:xfrm>
                <a:custGeom>
                  <a:avLst/>
                  <a:gdLst>
                    <a:gd name="T0" fmla="*/ 42 w 166"/>
                    <a:gd name="T1" fmla="*/ 87 h 352"/>
                    <a:gd name="T2" fmla="*/ 37 w 166"/>
                    <a:gd name="T3" fmla="*/ 86 h 352"/>
                    <a:gd name="T4" fmla="*/ 33 w 166"/>
                    <a:gd name="T5" fmla="*/ 84 h 352"/>
                    <a:gd name="T6" fmla="*/ 29 w 166"/>
                    <a:gd name="T7" fmla="*/ 82 h 352"/>
                    <a:gd name="T8" fmla="*/ 25 w 166"/>
                    <a:gd name="T9" fmla="*/ 79 h 352"/>
                    <a:gd name="T10" fmla="*/ 19 w 166"/>
                    <a:gd name="T11" fmla="*/ 73 h 352"/>
                    <a:gd name="T12" fmla="*/ 13 w 166"/>
                    <a:gd name="T13" fmla="*/ 67 h 352"/>
                    <a:gd name="T14" fmla="*/ 10 w 166"/>
                    <a:gd name="T15" fmla="*/ 63 h 352"/>
                    <a:gd name="T16" fmla="*/ 7 w 166"/>
                    <a:gd name="T17" fmla="*/ 60 h 352"/>
                    <a:gd name="T18" fmla="*/ 4 w 166"/>
                    <a:gd name="T19" fmla="*/ 52 h 352"/>
                    <a:gd name="T20" fmla="*/ 1 w 166"/>
                    <a:gd name="T21" fmla="*/ 44 h 352"/>
                    <a:gd name="T22" fmla="*/ 1 w 166"/>
                    <a:gd name="T23" fmla="*/ 36 h 352"/>
                    <a:gd name="T24" fmla="*/ 0 w 166"/>
                    <a:gd name="T25" fmla="*/ 27 h 352"/>
                    <a:gd name="T26" fmla="*/ 0 w 166"/>
                    <a:gd name="T27" fmla="*/ 18 h 352"/>
                    <a:gd name="T28" fmla="*/ 1 w 166"/>
                    <a:gd name="T29" fmla="*/ 1 h 352"/>
                    <a:gd name="T30" fmla="*/ 1 w 166"/>
                    <a:gd name="T31" fmla="*/ 0 h 352"/>
                    <a:gd name="T32" fmla="*/ 2 w 166"/>
                    <a:gd name="T33" fmla="*/ 0 h 352"/>
                    <a:gd name="T34" fmla="*/ 3 w 166"/>
                    <a:gd name="T35" fmla="*/ 0 h 352"/>
                    <a:gd name="T36" fmla="*/ 3 w 166"/>
                    <a:gd name="T37" fmla="*/ 0 h 352"/>
                    <a:gd name="T38" fmla="*/ 3 w 166"/>
                    <a:gd name="T39" fmla="*/ 0 h 352"/>
                    <a:gd name="T40" fmla="*/ 4 w 166"/>
                    <a:gd name="T41" fmla="*/ 1 h 352"/>
                    <a:gd name="T42" fmla="*/ 3 w 166"/>
                    <a:gd name="T43" fmla="*/ 17 h 352"/>
                    <a:gd name="T44" fmla="*/ 3 w 166"/>
                    <a:gd name="T45" fmla="*/ 25 h 352"/>
                    <a:gd name="T46" fmla="*/ 4 w 166"/>
                    <a:gd name="T47" fmla="*/ 32 h 352"/>
                    <a:gd name="T48" fmla="*/ 5 w 166"/>
                    <a:gd name="T49" fmla="*/ 40 h 352"/>
                    <a:gd name="T50" fmla="*/ 6 w 166"/>
                    <a:gd name="T51" fmla="*/ 47 h 352"/>
                    <a:gd name="T52" fmla="*/ 9 w 166"/>
                    <a:gd name="T53" fmla="*/ 55 h 352"/>
                    <a:gd name="T54" fmla="*/ 12 w 166"/>
                    <a:gd name="T55" fmla="*/ 62 h 352"/>
                    <a:gd name="T56" fmla="*/ 20 w 166"/>
                    <a:gd name="T57" fmla="*/ 69 h 352"/>
                    <a:gd name="T58" fmla="*/ 26 w 166"/>
                    <a:gd name="T59" fmla="*/ 76 h 352"/>
                    <a:gd name="T60" fmla="*/ 34 w 166"/>
                    <a:gd name="T61" fmla="*/ 82 h 352"/>
                    <a:gd name="T62" fmla="*/ 38 w 166"/>
                    <a:gd name="T63" fmla="*/ 85 h 352"/>
                    <a:gd name="T64" fmla="*/ 42 w 166"/>
                    <a:gd name="T65" fmla="*/ 87 h 352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66"/>
                    <a:gd name="T100" fmla="*/ 0 h 352"/>
                    <a:gd name="T101" fmla="*/ 166 w 166"/>
                    <a:gd name="T102" fmla="*/ 352 h 352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66" h="352">
                      <a:moveTo>
                        <a:pt x="166" y="352"/>
                      </a:moveTo>
                      <a:lnTo>
                        <a:pt x="148" y="348"/>
                      </a:lnTo>
                      <a:lnTo>
                        <a:pt x="132" y="340"/>
                      </a:lnTo>
                      <a:lnTo>
                        <a:pt x="116" y="332"/>
                      </a:lnTo>
                      <a:lnTo>
                        <a:pt x="102" y="320"/>
                      </a:lnTo>
                      <a:lnTo>
                        <a:pt x="76" y="296"/>
                      </a:lnTo>
                      <a:lnTo>
                        <a:pt x="52" y="270"/>
                      </a:lnTo>
                      <a:lnTo>
                        <a:pt x="40" y="256"/>
                      </a:lnTo>
                      <a:lnTo>
                        <a:pt x="30" y="242"/>
                      </a:lnTo>
                      <a:lnTo>
                        <a:pt x="16" y="210"/>
                      </a:lnTo>
                      <a:lnTo>
                        <a:pt x="6" y="178"/>
                      </a:lnTo>
                      <a:lnTo>
                        <a:pt x="2" y="144"/>
                      </a:lnTo>
                      <a:lnTo>
                        <a:pt x="0" y="108"/>
                      </a:lnTo>
                      <a:lnTo>
                        <a:pt x="0" y="74"/>
                      </a:lnTo>
                      <a:lnTo>
                        <a:pt x="2" y="6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10" y="0"/>
                      </a:lnTo>
                      <a:lnTo>
                        <a:pt x="12" y="0"/>
                      </a:lnTo>
                      <a:lnTo>
                        <a:pt x="14" y="0"/>
                      </a:lnTo>
                      <a:lnTo>
                        <a:pt x="16" y="6"/>
                      </a:lnTo>
                      <a:lnTo>
                        <a:pt x="14" y="68"/>
                      </a:lnTo>
                      <a:lnTo>
                        <a:pt x="14" y="100"/>
                      </a:lnTo>
                      <a:lnTo>
                        <a:pt x="16" y="130"/>
                      </a:lnTo>
                      <a:lnTo>
                        <a:pt x="20" y="162"/>
                      </a:lnTo>
                      <a:lnTo>
                        <a:pt x="26" y="192"/>
                      </a:lnTo>
                      <a:lnTo>
                        <a:pt x="36" y="222"/>
                      </a:lnTo>
                      <a:lnTo>
                        <a:pt x="50" y="252"/>
                      </a:lnTo>
                      <a:lnTo>
                        <a:pt x="78" y="278"/>
                      </a:lnTo>
                      <a:lnTo>
                        <a:pt x="106" y="306"/>
                      </a:lnTo>
                      <a:lnTo>
                        <a:pt x="134" y="332"/>
                      </a:lnTo>
                      <a:lnTo>
                        <a:pt x="150" y="342"/>
                      </a:lnTo>
                      <a:lnTo>
                        <a:pt x="166" y="352"/>
                      </a:lnTo>
                      <a:close/>
                    </a:path>
                  </a:pathLst>
                </a:custGeom>
                <a:solidFill>
                  <a:srgbClr val="D5BAA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12" name="Freeform 299"/>
                <p:cNvSpPr>
                  <a:spLocks/>
                </p:cNvSpPr>
                <p:nvPr/>
              </p:nvSpPr>
              <p:spPr bwMode="auto">
                <a:xfrm>
                  <a:off x="3424" y="2746"/>
                  <a:ext cx="83" cy="175"/>
                </a:xfrm>
                <a:custGeom>
                  <a:avLst/>
                  <a:gdLst>
                    <a:gd name="T0" fmla="*/ 42 w 166"/>
                    <a:gd name="T1" fmla="*/ 87 h 352"/>
                    <a:gd name="T2" fmla="*/ 37 w 166"/>
                    <a:gd name="T3" fmla="*/ 86 h 352"/>
                    <a:gd name="T4" fmla="*/ 33 w 166"/>
                    <a:gd name="T5" fmla="*/ 84 h 352"/>
                    <a:gd name="T6" fmla="*/ 29 w 166"/>
                    <a:gd name="T7" fmla="*/ 82 h 352"/>
                    <a:gd name="T8" fmla="*/ 25 w 166"/>
                    <a:gd name="T9" fmla="*/ 79 h 352"/>
                    <a:gd name="T10" fmla="*/ 19 w 166"/>
                    <a:gd name="T11" fmla="*/ 73 h 352"/>
                    <a:gd name="T12" fmla="*/ 13 w 166"/>
                    <a:gd name="T13" fmla="*/ 67 h 352"/>
                    <a:gd name="T14" fmla="*/ 10 w 166"/>
                    <a:gd name="T15" fmla="*/ 63 h 352"/>
                    <a:gd name="T16" fmla="*/ 7 w 166"/>
                    <a:gd name="T17" fmla="*/ 60 h 352"/>
                    <a:gd name="T18" fmla="*/ 4 w 166"/>
                    <a:gd name="T19" fmla="*/ 52 h 352"/>
                    <a:gd name="T20" fmla="*/ 1 w 166"/>
                    <a:gd name="T21" fmla="*/ 44 h 352"/>
                    <a:gd name="T22" fmla="*/ 1 w 166"/>
                    <a:gd name="T23" fmla="*/ 36 h 352"/>
                    <a:gd name="T24" fmla="*/ 0 w 166"/>
                    <a:gd name="T25" fmla="*/ 27 h 352"/>
                    <a:gd name="T26" fmla="*/ 0 w 166"/>
                    <a:gd name="T27" fmla="*/ 18 h 352"/>
                    <a:gd name="T28" fmla="*/ 1 w 166"/>
                    <a:gd name="T29" fmla="*/ 1 h 352"/>
                    <a:gd name="T30" fmla="*/ 1 w 166"/>
                    <a:gd name="T31" fmla="*/ 0 h 352"/>
                    <a:gd name="T32" fmla="*/ 2 w 166"/>
                    <a:gd name="T33" fmla="*/ 0 h 352"/>
                    <a:gd name="T34" fmla="*/ 3 w 166"/>
                    <a:gd name="T35" fmla="*/ 0 h 352"/>
                    <a:gd name="T36" fmla="*/ 3 w 166"/>
                    <a:gd name="T37" fmla="*/ 0 h 352"/>
                    <a:gd name="T38" fmla="*/ 3 w 166"/>
                    <a:gd name="T39" fmla="*/ 0 h 352"/>
                    <a:gd name="T40" fmla="*/ 4 w 166"/>
                    <a:gd name="T41" fmla="*/ 1 h 352"/>
                    <a:gd name="T42" fmla="*/ 3 w 166"/>
                    <a:gd name="T43" fmla="*/ 17 h 352"/>
                    <a:gd name="T44" fmla="*/ 3 w 166"/>
                    <a:gd name="T45" fmla="*/ 25 h 352"/>
                    <a:gd name="T46" fmla="*/ 4 w 166"/>
                    <a:gd name="T47" fmla="*/ 32 h 352"/>
                    <a:gd name="T48" fmla="*/ 5 w 166"/>
                    <a:gd name="T49" fmla="*/ 40 h 352"/>
                    <a:gd name="T50" fmla="*/ 6 w 166"/>
                    <a:gd name="T51" fmla="*/ 47 h 352"/>
                    <a:gd name="T52" fmla="*/ 9 w 166"/>
                    <a:gd name="T53" fmla="*/ 55 h 352"/>
                    <a:gd name="T54" fmla="*/ 12 w 166"/>
                    <a:gd name="T55" fmla="*/ 62 h 352"/>
                    <a:gd name="T56" fmla="*/ 20 w 166"/>
                    <a:gd name="T57" fmla="*/ 69 h 352"/>
                    <a:gd name="T58" fmla="*/ 26 w 166"/>
                    <a:gd name="T59" fmla="*/ 76 h 352"/>
                    <a:gd name="T60" fmla="*/ 34 w 166"/>
                    <a:gd name="T61" fmla="*/ 82 h 352"/>
                    <a:gd name="T62" fmla="*/ 38 w 166"/>
                    <a:gd name="T63" fmla="*/ 85 h 352"/>
                    <a:gd name="T64" fmla="*/ 42 w 166"/>
                    <a:gd name="T65" fmla="*/ 87 h 352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66"/>
                    <a:gd name="T100" fmla="*/ 0 h 352"/>
                    <a:gd name="T101" fmla="*/ 166 w 166"/>
                    <a:gd name="T102" fmla="*/ 352 h 352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66" h="352">
                      <a:moveTo>
                        <a:pt x="166" y="352"/>
                      </a:moveTo>
                      <a:lnTo>
                        <a:pt x="148" y="348"/>
                      </a:lnTo>
                      <a:lnTo>
                        <a:pt x="132" y="340"/>
                      </a:lnTo>
                      <a:lnTo>
                        <a:pt x="116" y="332"/>
                      </a:lnTo>
                      <a:lnTo>
                        <a:pt x="102" y="320"/>
                      </a:lnTo>
                      <a:lnTo>
                        <a:pt x="76" y="296"/>
                      </a:lnTo>
                      <a:lnTo>
                        <a:pt x="52" y="270"/>
                      </a:lnTo>
                      <a:lnTo>
                        <a:pt x="40" y="256"/>
                      </a:lnTo>
                      <a:lnTo>
                        <a:pt x="30" y="242"/>
                      </a:lnTo>
                      <a:lnTo>
                        <a:pt x="16" y="210"/>
                      </a:lnTo>
                      <a:lnTo>
                        <a:pt x="6" y="178"/>
                      </a:lnTo>
                      <a:lnTo>
                        <a:pt x="2" y="144"/>
                      </a:lnTo>
                      <a:lnTo>
                        <a:pt x="0" y="108"/>
                      </a:lnTo>
                      <a:lnTo>
                        <a:pt x="0" y="74"/>
                      </a:lnTo>
                      <a:lnTo>
                        <a:pt x="2" y="6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10" y="0"/>
                      </a:lnTo>
                      <a:lnTo>
                        <a:pt x="12" y="0"/>
                      </a:lnTo>
                      <a:lnTo>
                        <a:pt x="14" y="0"/>
                      </a:lnTo>
                      <a:lnTo>
                        <a:pt x="16" y="6"/>
                      </a:lnTo>
                      <a:lnTo>
                        <a:pt x="14" y="68"/>
                      </a:lnTo>
                      <a:lnTo>
                        <a:pt x="14" y="100"/>
                      </a:lnTo>
                      <a:lnTo>
                        <a:pt x="16" y="130"/>
                      </a:lnTo>
                      <a:lnTo>
                        <a:pt x="20" y="162"/>
                      </a:lnTo>
                      <a:lnTo>
                        <a:pt x="26" y="192"/>
                      </a:lnTo>
                      <a:lnTo>
                        <a:pt x="36" y="222"/>
                      </a:lnTo>
                      <a:lnTo>
                        <a:pt x="50" y="252"/>
                      </a:lnTo>
                      <a:lnTo>
                        <a:pt x="78" y="278"/>
                      </a:lnTo>
                      <a:lnTo>
                        <a:pt x="106" y="306"/>
                      </a:lnTo>
                      <a:lnTo>
                        <a:pt x="134" y="332"/>
                      </a:lnTo>
                      <a:lnTo>
                        <a:pt x="150" y="342"/>
                      </a:lnTo>
                      <a:lnTo>
                        <a:pt x="166" y="352"/>
                      </a:lnTo>
                    </a:path>
                  </a:pathLst>
                </a:custGeom>
                <a:noFill/>
                <a:ln w="12700">
                  <a:solidFill>
                    <a:srgbClr val="D5BAA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31" name="Group 300"/>
              <p:cNvGrpSpPr>
                <a:grpSpLocks/>
              </p:cNvGrpSpPr>
              <p:nvPr/>
            </p:nvGrpSpPr>
            <p:grpSpPr bwMode="auto">
              <a:xfrm>
                <a:off x="3517" y="2857"/>
                <a:ext cx="135" cy="76"/>
                <a:chOff x="3517" y="2857"/>
                <a:chExt cx="135" cy="76"/>
              </a:xfrm>
            </p:grpSpPr>
            <p:sp>
              <p:nvSpPr>
                <p:cNvPr id="109" name="Freeform 301"/>
                <p:cNvSpPr>
                  <a:spLocks/>
                </p:cNvSpPr>
                <p:nvPr/>
              </p:nvSpPr>
              <p:spPr bwMode="auto">
                <a:xfrm>
                  <a:off x="3517" y="2857"/>
                  <a:ext cx="135" cy="76"/>
                </a:xfrm>
                <a:custGeom>
                  <a:avLst/>
                  <a:gdLst>
                    <a:gd name="T0" fmla="*/ 57 w 270"/>
                    <a:gd name="T1" fmla="*/ 0 h 152"/>
                    <a:gd name="T2" fmla="*/ 56 w 270"/>
                    <a:gd name="T3" fmla="*/ 1 h 152"/>
                    <a:gd name="T4" fmla="*/ 54 w 270"/>
                    <a:gd name="T5" fmla="*/ 1 h 152"/>
                    <a:gd name="T6" fmla="*/ 51 w 270"/>
                    <a:gd name="T7" fmla="*/ 3 h 152"/>
                    <a:gd name="T8" fmla="*/ 47 w 270"/>
                    <a:gd name="T9" fmla="*/ 5 h 152"/>
                    <a:gd name="T10" fmla="*/ 38 w 270"/>
                    <a:gd name="T11" fmla="*/ 10 h 152"/>
                    <a:gd name="T12" fmla="*/ 34 w 270"/>
                    <a:gd name="T13" fmla="*/ 12 h 152"/>
                    <a:gd name="T14" fmla="*/ 30 w 270"/>
                    <a:gd name="T15" fmla="*/ 15 h 152"/>
                    <a:gd name="T16" fmla="*/ 24 w 270"/>
                    <a:gd name="T17" fmla="*/ 21 h 152"/>
                    <a:gd name="T18" fmla="*/ 19 w 270"/>
                    <a:gd name="T19" fmla="*/ 26 h 152"/>
                    <a:gd name="T20" fmla="*/ 15 w 270"/>
                    <a:gd name="T21" fmla="*/ 30 h 152"/>
                    <a:gd name="T22" fmla="*/ 12 w 270"/>
                    <a:gd name="T23" fmla="*/ 32 h 152"/>
                    <a:gd name="T24" fmla="*/ 10 w 270"/>
                    <a:gd name="T25" fmla="*/ 33 h 152"/>
                    <a:gd name="T26" fmla="*/ 6 w 270"/>
                    <a:gd name="T27" fmla="*/ 33 h 152"/>
                    <a:gd name="T28" fmla="*/ 3 w 270"/>
                    <a:gd name="T29" fmla="*/ 33 h 152"/>
                    <a:gd name="T30" fmla="*/ 1 w 270"/>
                    <a:gd name="T31" fmla="*/ 31 h 152"/>
                    <a:gd name="T32" fmla="*/ 0 w 270"/>
                    <a:gd name="T33" fmla="*/ 31 h 152"/>
                    <a:gd name="T34" fmla="*/ 1 w 270"/>
                    <a:gd name="T35" fmla="*/ 31 h 152"/>
                    <a:gd name="T36" fmla="*/ 1 w 270"/>
                    <a:gd name="T37" fmla="*/ 33 h 152"/>
                    <a:gd name="T38" fmla="*/ 4 w 270"/>
                    <a:gd name="T39" fmla="*/ 36 h 152"/>
                    <a:gd name="T40" fmla="*/ 6 w 270"/>
                    <a:gd name="T41" fmla="*/ 37 h 152"/>
                    <a:gd name="T42" fmla="*/ 9 w 270"/>
                    <a:gd name="T43" fmla="*/ 38 h 152"/>
                    <a:gd name="T44" fmla="*/ 12 w 270"/>
                    <a:gd name="T45" fmla="*/ 38 h 152"/>
                    <a:gd name="T46" fmla="*/ 15 w 270"/>
                    <a:gd name="T47" fmla="*/ 36 h 152"/>
                    <a:gd name="T48" fmla="*/ 17 w 270"/>
                    <a:gd name="T49" fmla="*/ 35 h 152"/>
                    <a:gd name="T50" fmla="*/ 19 w 270"/>
                    <a:gd name="T51" fmla="*/ 33 h 152"/>
                    <a:gd name="T52" fmla="*/ 23 w 270"/>
                    <a:gd name="T53" fmla="*/ 28 h 152"/>
                    <a:gd name="T54" fmla="*/ 27 w 270"/>
                    <a:gd name="T55" fmla="*/ 23 h 152"/>
                    <a:gd name="T56" fmla="*/ 33 w 270"/>
                    <a:gd name="T57" fmla="*/ 18 h 152"/>
                    <a:gd name="T58" fmla="*/ 38 w 270"/>
                    <a:gd name="T59" fmla="*/ 13 h 152"/>
                    <a:gd name="T60" fmla="*/ 43 w 270"/>
                    <a:gd name="T61" fmla="*/ 9 h 152"/>
                    <a:gd name="T62" fmla="*/ 47 w 270"/>
                    <a:gd name="T63" fmla="*/ 7 h 152"/>
                    <a:gd name="T64" fmla="*/ 50 w 270"/>
                    <a:gd name="T65" fmla="*/ 6 h 152"/>
                    <a:gd name="T66" fmla="*/ 54 w 270"/>
                    <a:gd name="T67" fmla="*/ 6 h 152"/>
                    <a:gd name="T68" fmla="*/ 58 w 270"/>
                    <a:gd name="T69" fmla="*/ 6 h 152"/>
                    <a:gd name="T70" fmla="*/ 61 w 270"/>
                    <a:gd name="T71" fmla="*/ 7 h 152"/>
                    <a:gd name="T72" fmla="*/ 65 w 270"/>
                    <a:gd name="T73" fmla="*/ 7 h 152"/>
                    <a:gd name="T74" fmla="*/ 66 w 270"/>
                    <a:gd name="T75" fmla="*/ 7 h 152"/>
                    <a:gd name="T76" fmla="*/ 67 w 270"/>
                    <a:gd name="T77" fmla="*/ 7 h 152"/>
                    <a:gd name="T78" fmla="*/ 68 w 270"/>
                    <a:gd name="T79" fmla="*/ 6 h 152"/>
                    <a:gd name="T80" fmla="*/ 68 w 270"/>
                    <a:gd name="T81" fmla="*/ 6 h 152"/>
                    <a:gd name="T82" fmla="*/ 66 w 270"/>
                    <a:gd name="T83" fmla="*/ 5 h 152"/>
                    <a:gd name="T84" fmla="*/ 63 w 270"/>
                    <a:gd name="T85" fmla="*/ 3 h 152"/>
                    <a:gd name="T86" fmla="*/ 60 w 270"/>
                    <a:gd name="T87" fmla="*/ 1 h 152"/>
                    <a:gd name="T88" fmla="*/ 58 w 270"/>
                    <a:gd name="T89" fmla="*/ 1 h 152"/>
                    <a:gd name="T90" fmla="*/ 57 w 270"/>
                    <a:gd name="T91" fmla="*/ 0 h 152"/>
                    <a:gd name="T92" fmla="*/ 57 w 270"/>
                    <a:gd name="T93" fmla="*/ 0 h 15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270"/>
                    <a:gd name="T142" fmla="*/ 0 h 152"/>
                    <a:gd name="T143" fmla="*/ 270 w 270"/>
                    <a:gd name="T144" fmla="*/ 152 h 152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270" h="152">
                      <a:moveTo>
                        <a:pt x="228" y="0"/>
                      </a:moveTo>
                      <a:lnTo>
                        <a:pt x="224" y="2"/>
                      </a:lnTo>
                      <a:lnTo>
                        <a:pt x="216" y="6"/>
                      </a:lnTo>
                      <a:lnTo>
                        <a:pt x="204" y="12"/>
                      </a:lnTo>
                      <a:lnTo>
                        <a:pt x="188" y="20"/>
                      </a:lnTo>
                      <a:lnTo>
                        <a:pt x="152" y="38"/>
                      </a:lnTo>
                      <a:lnTo>
                        <a:pt x="136" y="50"/>
                      </a:lnTo>
                      <a:lnTo>
                        <a:pt x="120" y="62"/>
                      </a:lnTo>
                      <a:lnTo>
                        <a:pt x="98" y="86"/>
                      </a:lnTo>
                      <a:lnTo>
                        <a:pt x="78" y="106"/>
                      </a:lnTo>
                      <a:lnTo>
                        <a:pt x="60" y="122"/>
                      </a:lnTo>
                      <a:lnTo>
                        <a:pt x="50" y="128"/>
                      </a:lnTo>
                      <a:lnTo>
                        <a:pt x="40" y="130"/>
                      </a:lnTo>
                      <a:lnTo>
                        <a:pt x="24" y="132"/>
                      </a:lnTo>
                      <a:lnTo>
                        <a:pt x="12" y="130"/>
                      </a:lnTo>
                      <a:lnTo>
                        <a:pt x="2" y="126"/>
                      </a:lnTo>
                      <a:lnTo>
                        <a:pt x="0" y="124"/>
                      </a:lnTo>
                      <a:lnTo>
                        <a:pt x="2" y="126"/>
                      </a:lnTo>
                      <a:lnTo>
                        <a:pt x="4" y="130"/>
                      </a:lnTo>
                      <a:lnTo>
                        <a:pt x="16" y="144"/>
                      </a:lnTo>
                      <a:lnTo>
                        <a:pt x="24" y="148"/>
                      </a:lnTo>
                      <a:lnTo>
                        <a:pt x="36" y="152"/>
                      </a:lnTo>
                      <a:lnTo>
                        <a:pt x="48" y="150"/>
                      </a:lnTo>
                      <a:lnTo>
                        <a:pt x="62" y="144"/>
                      </a:lnTo>
                      <a:lnTo>
                        <a:pt x="70" y="138"/>
                      </a:lnTo>
                      <a:lnTo>
                        <a:pt x="78" y="132"/>
                      </a:lnTo>
                      <a:lnTo>
                        <a:pt x="94" y="114"/>
                      </a:lnTo>
                      <a:lnTo>
                        <a:pt x="110" y="94"/>
                      </a:lnTo>
                      <a:lnTo>
                        <a:pt x="130" y="72"/>
                      </a:lnTo>
                      <a:lnTo>
                        <a:pt x="152" y="52"/>
                      </a:lnTo>
                      <a:lnTo>
                        <a:pt x="174" y="36"/>
                      </a:lnTo>
                      <a:lnTo>
                        <a:pt x="188" y="30"/>
                      </a:lnTo>
                      <a:lnTo>
                        <a:pt x="202" y="26"/>
                      </a:lnTo>
                      <a:lnTo>
                        <a:pt x="216" y="24"/>
                      </a:lnTo>
                      <a:lnTo>
                        <a:pt x="232" y="26"/>
                      </a:lnTo>
                      <a:lnTo>
                        <a:pt x="246" y="28"/>
                      </a:lnTo>
                      <a:lnTo>
                        <a:pt x="258" y="28"/>
                      </a:lnTo>
                      <a:lnTo>
                        <a:pt x="264" y="28"/>
                      </a:lnTo>
                      <a:lnTo>
                        <a:pt x="268" y="28"/>
                      </a:lnTo>
                      <a:lnTo>
                        <a:pt x="270" y="26"/>
                      </a:lnTo>
                      <a:lnTo>
                        <a:pt x="270" y="24"/>
                      </a:lnTo>
                      <a:lnTo>
                        <a:pt x="264" y="18"/>
                      </a:lnTo>
                      <a:lnTo>
                        <a:pt x="252" y="12"/>
                      </a:lnTo>
                      <a:lnTo>
                        <a:pt x="242" y="6"/>
                      </a:lnTo>
                      <a:lnTo>
                        <a:pt x="232" y="2"/>
                      </a:lnTo>
                      <a:lnTo>
                        <a:pt x="230" y="0"/>
                      </a:lnTo>
                      <a:lnTo>
                        <a:pt x="228" y="0"/>
                      </a:lnTo>
                      <a:close/>
                    </a:path>
                  </a:pathLst>
                </a:custGeom>
                <a:solidFill>
                  <a:srgbClr val="D5BAA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10" name="Freeform 302"/>
                <p:cNvSpPr>
                  <a:spLocks/>
                </p:cNvSpPr>
                <p:nvPr/>
              </p:nvSpPr>
              <p:spPr bwMode="auto">
                <a:xfrm>
                  <a:off x="3517" y="2857"/>
                  <a:ext cx="135" cy="76"/>
                </a:xfrm>
                <a:custGeom>
                  <a:avLst/>
                  <a:gdLst>
                    <a:gd name="T0" fmla="*/ 57 w 270"/>
                    <a:gd name="T1" fmla="*/ 0 h 152"/>
                    <a:gd name="T2" fmla="*/ 56 w 270"/>
                    <a:gd name="T3" fmla="*/ 1 h 152"/>
                    <a:gd name="T4" fmla="*/ 54 w 270"/>
                    <a:gd name="T5" fmla="*/ 1 h 152"/>
                    <a:gd name="T6" fmla="*/ 51 w 270"/>
                    <a:gd name="T7" fmla="*/ 3 h 152"/>
                    <a:gd name="T8" fmla="*/ 47 w 270"/>
                    <a:gd name="T9" fmla="*/ 5 h 152"/>
                    <a:gd name="T10" fmla="*/ 38 w 270"/>
                    <a:gd name="T11" fmla="*/ 10 h 152"/>
                    <a:gd name="T12" fmla="*/ 34 w 270"/>
                    <a:gd name="T13" fmla="*/ 12 h 152"/>
                    <a:gd name="T14" fmla="*/ 30 w 270"/>
                    <a:gd name="T15" fmla="*/ 15 h 152"/>
                    <a:gd name="T16" fmla="*/ 24 w 270"/>
                    <a:gd name="T17" fmla="*/ 21 h 152"/>
                    <a:gd name="T18" fmla="*/ 19 w 270"/>
                    <a:gd name="T19" fmla="*/ 26 h 152"/>
                    <a:gd name="T20" fmla="*/ 15 w 270"/>
                    <a:gd name="T21" fmla="*/ 30 h 152"/>
                    <a:gd name="T22" fmla="*/ 12 w 270"/>
                    <a:gd name="T23" fmla="*/ 32 h 152"/>
                    <a:gd name="T24" fmla="*/ 10 w 270"/>
                    <a:gd name="T25" fmla="*/ 33 h 152"/>
                    <a:gd name="T26" fmla="*/ 6 w 270"/>
                    <a:gd name="T27" fmla="*/ 33 h 152"/>
                    <a:gd name="T28" fmla="*/ 3 w 270"/>
                    <a:gd name="T29" fmla="*/ 33 h 152"/>
                    <a:gd name="T30" fmla="*/ 1 w 270"/>
                    <a:gd name="T31" fmla="*/ 31 h 152"/>
                    <a:gd name="T32" fmla="*/ 0 w 270"/>
                    <a:gd name="T33" fmla="*/ 31 h 152"/>
                    <a:gd name="T34" fmla="*/ 1 w 270"/>
                    <a:gd name="T35" fmla="*/ 31 h 152"/>
                    <a:gd name="T36" fmla="*/ 1 w 270"/>
                    <a:gd name="T37" fmla="*/ 33 h 152"/>
                    <a:gd name="T38" fmla="*/ 4 w 270"/>
                    <a:gd name="T39" fmla="*/ 36 h 152"/>
                    <a:gd name="T40" fmla="*/ 6 w 270"/>
                    <a:gd name="T41" fmla="*/ 37 h 152"/>
                    <a:gd name="T42" fmla="*/ 9 w 270"/>
                    <a:gd name="T43" fmla="*/ 38 h 152"/>
                    <a:gd name="T44" fmla="*/ 12 w 270"/>
                    <a:gd name="T45" fmla="*/ 38 h 152"/>
                    <a:gd name="T46" fmla="*/ 15 w 270"/>
                    <a:gd name="T47" fmla="*/ 36 h 152"/>
                    <a:gd name="T48" fmla="*/ 17 w 270"/>
                    <a:gd name="T49" fmla="*/ 35 h 152"/>
                    <a:gd name="T50" fmla="*/ 19 w 270"/>
                    <a:gd name="T51" fmla="*/ 33 h 152"/>
                    <a:gd name="T52" fmla="*/ 23 w 270"/>
                    <a:gd name="T53" fmla="*/ 28 h 152"/>
                    <a:gd name="T54" fmla="*/ 27 w 270"/>
                    <a:gd name="T55" fmla="*/ 23 h 152"/>
                    <a:gd name="T56" fmla="*/ 33 w 270"/>
                    <a:gd name="T57" fmla="*/ 18 h 152"/>
                    <a:gd name="T58" fmla="*/ 38 w 270"/>
                    <a:gd name="T59" fmla="*/ 13 h 152"/>
                    <a:gd name="T60" fmla="*/ 43 w 270"/>
                    <a:gd name="T61" fmla="*/ 9 h 152"/>
                    <a:gd name="T62" fmla="*/ 47 w 270"/>
                    <a:gd name="T63" fmla="*/ 7 h 152"/>
                    <a:gd name="T64" fmla="*/ 50 w 270"/>
                    <a:gd name="T65" fmla="*/ 6 h 152"/>
                    <a:gd name="T66" fmla="*/ 54 w 270"/>
                    <a:gd name="T67" fmla="*/ 6 h 152"/>
                    <a:gd name="T68" fmla="*/ 58 w 270"/>
                    <a:gd name="T69" fmla="*/ 6 h 152"/>
                    <a:gd name="T70" fmla="*/ 61 w 270"/>
                    <a:gd name="T71" fmla="*/ 7 h 152"/>
                    <a:gd name="T72" fmla="*/ 65 w 270"/>
                    <a:gd name="T73" fmla="*/ 7 h 152"/>
                    <a:gd name="T74" fmla="*/ 66 w 270"/>
                    <a:gd name="T75" fmla="*/ 7 h 152"/>
                    <a:gd name="T76" fmla="*/ 67 w 270"/>
                    <a:gd name="T77" fmla="*/ 7 h 152"/>
                    <a:gd name="T78" fmla="*/ 68 w 270"/>
                    <a:gd name="T79" fmla="*/ 6 h 152"/>
                    <a:gd name="T80" fmla="*/ 68 w 270"/>
                    <a:gd name="T81" fmla="*/ 6 h 152"/>
                    <a:gd name="T82" fmla="*/ 66 w 270"/>
                    <a:gd name="T83" fmla="*/ 5 h 152"/>
                    <a:gd name="T84" fmla="*/ 63 w 270"/>
                    <a:gd name="T85" fmla="*/ 3 h 152"/>
                    <a:gd name="T86" fmla="*/ 60 w 270"/>
                    <a:gd name="T87" fmla="*/ 1 h 152"/>
                    <a:gd name="T88" fmla="*/ 58 w 270"/>
                    <a:gd name="T89" fmla="*/ 1 h 152"/>
                    <a:gd name="T90" fmla="*/ 57 w 270"/>
                    <a:gd name="T91" fmla="*/ 0 h 152"/>
                    <a:gd name="T92" fmla="*/ 57 w 270"/>
                    <a:gd name="T93" fmla="*/ 0 h 15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270"/>
                    <a:gd name="T142" fmla="*/ 0 h 152"/>
                    <a:gd name="T143" fmla="*/ 270 w 270"/>
                    <a:gd name="T144" fmla="*/ 152 h 152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270" h="152">
                      <a:moveTo>
                        <a:pt x="228" y="0"/>
                      </a:moveTo>
                      <a:lnTo>
                        <a:pt x="224" y="2"/>
                      </a:lnTo>
                      <a:lnTo>
                        <a:pt x="216" y="6"/>
                      </a:lnTo>
                      <a:lnTo>
                        <a:pt x="204" y="12"/>
                      </a:lnTo>
                      <a:lnTo>
                        <a:pt x="188" y="20"/>
                      </a:lnTo>
                      <a:lnTo>
                        <a:pt x="152" y="38"/>
                      </a:lnTo>
                      <a:lnTo>
                        <a:pt x="136" y="50"/>
                      </a:lnTo>
                      <a:lnTo>
                        <a:pt x="120" y="62"/>
                      </a:lnTo>
                      <a:lnTo>
                        <a:pt x="98" y="86"/>
                      </a:lnTo>
                      <a:lnTo>
                        <a:pt x="78" y="106"/>
                      </a:lnTo>
                      <a:lnTo>
                        <a:pt x="60" y="122"/>
                      </a:lnTo>
                      <a:lnTo>
                        <a:pt x="50" y="128"/>
                      </a:lnTo>
                      <a:lnTo>
                        <a:pt x="40" y="130"/>
                      </a:lnTo>
                      <a:lnTo>
                        <a:pt x="24" y="132"/>
                      </a:lnTo>
                      <a:lnTo>
                        <a:pt x="12" y="130"/>
                      </a:lnTo>
                      <a:lnTo>
                        <a:pt x="2" y="126"/>
                      </a:lnTo>
                      <a:lnTo>
                        <a:pt x="0" y="124"/>
                      </a:lnTo>
                      <a:lnTo>
                        <a:pt x="2" y="126"/>
                      </a:lnTo>
                      <a:lnTo>
                        <a:pt x="4" y="130"/>
                      </a:lnTo>
                      <a:lnTo>
                        <a:pt x="16" y="144"/>
                      </a:lnTo>
                      <a:lnTo>
                        <a:pt x="24" y="148"/>
                      </a:lnTo>
                      <a:lnTo>
                        <a:pt x="36" y="152"/>
                      </a:lnTo>
                      <a:lnTo>
                        <a:pt x="48" y="150"/>
                      </a:lnTo>
                      <a:lnTo>
                        <a:pt x="62" y="144"/>
                      </a:lnTo>
                      <a:lnTo>
                        <a:pt x="70" y="138"/>
                      </a:lnTo>
                      <a:lnTo>
                        <a:pt x="78" y="132"/>
                      </a:lnTo>
                      <a:lnTo>
                        <a:pt x="94" y="114"/>
                      </a:lnTo>
                      <a:lnTo>
                        <a:pt x="110" y="94"/>
                      </a:lnTo>
                      <a:lnTo>
                        <a:pt x="130" y="72"/>
                      </a:lnTo>
                      <a:lnTo>
                        <a:pt x="152" y="52"/>
                      </a:lnTo>
                      <a:lnTo>
                        <a:pt x="174" y="36"/>
                      </a:lnTo>
                      <a:lnTo>
                        <a:pt x="188" y="30"/>
                      </a:lnTo>
                      <a:lnTo>
                        <a:pt x="202" y="26"/>
                      </a:lnTo>
                      <a:lnTo>
                        <a:pt x="216" y="24"/>
                      </a:lnTo>
                      <a:lnTo>
                        <a:pt x="232" y="26"/>
                      </a:lnTo>
                      <a:lnTo>
                        <a:pt x="246" y="28"/>
                      </a:lnTo>
                      <a:lnTo>
                        <a:pt x="258" y="28"/>
                      </a:lnTo>
                      <a:lnTo>
                        <a:pt x="264" y="28"/>
                      </a:lnTo>
                      <a:lnTo>
                        <a:pt x="268" y="28"/>
                      </a:lnTo>
                      <a:lnTo>
                        <a:pt x="270" y="26"/>
                      </a:lnTo>
                      <a:lnTo>
                        <a:pt x="270" y="24"/>
                      </a:lnTo>
                      <a:lnTo>
                        <a:pt x="264" y="18"/>
                      </a:lnTo>
                      <a:lnTo>
                        <a:pt x="252" y="12"/>
                      </a:lnTo>
                      <a:lnTo>
                        <a:pt x="242" y="6"/>
                      </a:lnTo>
                      <a:lnTo>
                        <a:pt x="232" y="2"/>
                      </a:lnTo>
                      <a:lnTo>
                        <a:pt x="230" y="0"/>
                      </a:lnTo>
                      <a:lnTo>
                        <a:pt x="228" y="0"/>
                      </a:lnTo>
                    </a:path>
                  </a:pathLst>
                </a:custGeom>
                <a:noFill/>
                <a:ln w="12700">
                  <a:solidFill>
                    <a:srgbClr val="D5BAA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32" name="Group 303"/>
              <p:cNvGrpSpPr>
                <a:grpSpLocks/>
              </p:cNvGrpSpPr>
              <p:nvPr/>
            </p:nvGrpSpPr>
            <p:grpSpPr bwMode="auto">
              <a:xfrm>
                <a:off x="3704" y="2425"/>
                <a:ext cx="78" cy="96"/>
                <a:chOff x="3704" y="2425"/>
                <a:chExt cx="78" cy="96"/>
              </a:xfrm>
            </p:grpSpPr>
            <p:sp>
              <p:nvSpPr>
                <p:cNvPr id="107" name="Freeform 304"/>
                <p:cNvSpPr>
                  <a:spLocks/>
                </p:cNvSpPr>
                <p:nvPr/>
              </p:nvSpPr>
              <p:spPr bwMode="auto">
                <a:xfrm>
                  <a:off x="3704" y="2425"/>
                  <a:ext cx="78" cy="96"/>
                </a:xfrm>
                <a:custGeom>
                  <a:avLst/>
                  <a:gdLst>
                    <a:gd name="T0" fmla="*/ 2 w 156"/>
                    <a:gd name="T1" fmla="*/ 0 h 191"/>
                    <a:gd name="T2" fmla="*/ 2 w 156"/>
                    <a:gd name="T3" fmla="*/ 0 h 191"/>
                    <a:gd name="T4" fmla="*/ 1 w 156"/>
                    <a:gd name="T5" fmla="*/ 1 h 191"/>
                    <a:gd name="T6" fmla="*/ 1 w 156"/>
                    <a:gd name="T7" fmla="*/ 3 h 191"/>
                    <a:gd name="T8" fmla="*/ 0 w 156"/>
                    <a:gd name="T9" fmla="*/ 5 h 191"/>
                    <a:gd name="T10" fmla="*/ 0 w 156"/>
                    <a:gd name="T11" fmla="*/ 7 h 191"/>
                    <a:gd name="T12" fmla="*/ 1 w 156"/>
                    <a:gd name="T13" fmla="*/ 11 h 191"/>
                    <a:gd name="T14" fmla="*/ 3 w 156"/>
                    <a:gd name="T15" fmla="*/ 16 h 191"/>
                    <a:gd name="T16" fmla="*/ 6 w 156"/>
                    <a:gd name="T17" fmla="*/ 22 h 191"/>
                    <a:gd name="T18" fmla="*/ 10 w 156"/>
                    <a:gd name="T19" fmla="*/ 28 h 191"/>
                    <a:gd name="T20" fmla="*/ 13 w 156"/>
                    <a:gd name="T21" fmla="*/ 33 h 191"/>
                    <a:gd name="T22" fmla="*/ 17 w 156"/>
                    <a:gd name="T23" fmla="*/ 37 h 191"/>
                    <a:gd name="T24" fmla="*/ 20 w 156"/>
                    <a:gd name="T25" fmla="*/ 40 h 191"/>
                    <a:gd name="T26" fmla="*/ 23 w 156"/>
                    <a:gd name="T27" fmla="*/ 43 h 191"/>
                    <a:gd name="T28" fmla="*/ 27 w 156"/>
                    <a:gd name="T29" fmla="*/ 46 h 191"/>
                    <a:gd name="T30" fmla="*/ 31 w 156"/>
                    <a:gd name="T31" fmla="*/ 47 h 191"/>
                    <a:gd name="T32" fmla="*/ 36 w 156"/>
                    <a:gd name="T33" fmla="*/ 48 h 191"/>
                    <a:gd name="T34" fmla="*/ 38 w 156"/>
                    <a:gd name="T35" fmla="*/ 48 h 191"/>
                    <a:gd name="T36" fmla="*/ 39 w 156"/>
                    <a:gd name="T37" fmla="*/ 48 h 191"/>
                    <a:gd name="T38" fmla="*/ 39 w 156"/>
                    <a:gd name="T39" fmla="*/ 48 h 191"/>
                    <a:gd name="T40" fmla="*/ 39 w 156"/>
                    <a:gd name="T41" fmla="*/ 47 h 191"/>
                    <a:gd name="T42" fmla="*/ 39 w 156"/>
                    <a:gd name="T43" fmla="*/ 46 h 191"/>
                    <a:gd name="T44" fmla="*/ 38 w 156"/>
                    <a:gd name="T45" fmla="*/ 45 h 191"/>
                    <a:gd name="T46" fmla="*/ 34 w 156"/>
                    <a:gd name="T47" fmla="*/ 42 h 191"/>
                    <a:gd name="T48" fmla="*/ 30 w 156"/>
                    <a:gd name="T49" fmla="*/ 39 h 191"/>
                    <a:gd name="T50" fmla="*/ 25 w 156"/>
                    <a:gd name="T51" fmla="*/ 35 h 191"/>
                    <a:gd name="T52" fmla="*/ 21 w 156"/>
                    <a:gd name="T53" fmla="*/ 32 h 191"/>
                    <a:gd name="T54" fmla="*/ 19 w 156"/>
                    <a:gd name="T55" fmla="*/ 28 h 191"/>
                    <a:gd name="T56" fmla="*/ 17 w 156"/>
                    <a:gd name="T57" fmla="*/ 25 h 191"/>
                    <a:gd name="T58" fmla="*/ 13 w 156"/>
                    <a:gd name="T59" fmla="*/ 22 h 191"/>
                    <a:gd name="T60" fmla="*/ 7 w 156"/>
                    <a:gd name="T61" fmla="*/ 15 h 191"/>
                    <a:gd name="T62" fmla="*/ 5 w 156"/>
                    <a:gd name="T63" fmla="*/ 11 h 191"/>
                    <a:gd name="T64" fmla="*/ 2 w 156"/>
                    <a:gd name="T65" fmla="*/ 8 h 191"/>
                    <a:gd name="T66" fmla="*/ 1 w 156"/>
                    <a:gd name="T67" fmla="*/ 4 h 191"/>
                    <a:gd name="T68" fmla="*/ 2 w 156"/>
                    <a:gd name="T69" fmla="*/ 0 h 191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56"/>
                    <a:gd name="T106" fmla="*/ 0 h 191"/>
                    <a:gd name="T107" fmla="*/ 156 w 156"/>
                    <a:gd name="T108" fmla="*/ 191 h 191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56" h="191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4" y="4"/>
                      </a:lnTo>
                      <a:lnTo>
                        <a:pt x="2" y="10"/>
                      </a:lnTo>
                      <a:lnTo>
                        <a:pt x="0" y="18"/>
                      </a:lnTo>
                      <a:lnTo>
                        <a:pt x="0" y="28"/>
                      </a:lnTo>
                      <a:lnTo>
                        <a:pt x="4" y="44"/>
                      </a:lnTo>
                      <a:lnTo>
                        <a:pt x="12" y="62"/>
                      </a:lnTo>
                      <a:lnTo>
                        <a:pt x="24" y="86"/>
                      </a:lnTo>
                      <a:lnTo>
                        <a:pt x="40" y="110"/>
                      </a:lnTo>
                      <a:lnTo>
                        <a:pt x="54" y="130"/>
                      </a:lnTo>
                      <a:lnTo>
                        <a:pt x="66" y="146"/>
                      </a:lnTo>
                      <a:lnTo>
                        <a:pt x="80" y="159"/>
                      </a:lnTo>
                      <a:lnTo>
                        <a:pt x="94" y="171"/>
                      </a:lnTo>
                      <a:lnTo>
                        <a:pt x="108" y="181"/>
                      </a:lnTo>
                      <a:lnTo>
                        <a:pt x="124" y="187"/>
                      </a:lnTo>
                      <a:lnTo>
                        <a:pt x="142" y="191"/>
                      </a:lnTo>
                      <a:lnTo>
                        <a:pt x="150" y="191"/>
                      </a:lnTo>
                      <a:lnTo>
                        <a:pt x="154" y="191"/>
                      </a:lnTo>
                      <a:lnTo>
                        <a:pt x="156" y="189"/>
                      </a:lnTo>
                      <a:lnTo>
                        <a:pt x="156" y="187"/>
                      </a:lnTo>
                      <a:lnTo>
                        <a:pt x="154" y="183"/>
                      </a:lnTo>
                      <a:lnTo>
                        <a:pt x="150" y="179"/>
                      </a:lnTo>
                      <a:lnTo>
                        <a:pt x="136" y="167"/>
                      </a:lnTo>
                      <a:lnTo>
                        <a:pt x="120" y="153"/>
                      </a:lnTo>
                      <a:lnTo>
                        <a:pt x="102" y="140"/>
                      </a:lnTo>
                      <a:lnTo>
                        <a:pt x="86" y="126"/>
                      </a:lnTo>
                      <a:lnTo>
                        <a:pt x="76" y="112"/>
                      </a:lnTo>
                      <a:lnTo>
                        <a:pt x="66" y="98"/>
                      </a:lnTo>
                      <a:lnTo>
                        <a:pt x="54" y="86"/>
                      </a:lnTo>
                      <a:lnTo>
                        <a:pt x="28" y="58"/>
                      </a:lnTo>
                      <a:lnTo>
                        <a:pt x="18" y="44"/>
                      </a:lnTo>
                      <a:lnTo>
                        <a:pt x="10" y="30"/>
                      </a:lnTo>
                      <a:lnTo>
                        <a:pt x="6" y="14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D5BAA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08" name="Freeform 305"/>
                <p:cNvSpPr>
                  <a:spLocks/>
                </p:cNvSpPr>
                <p:nvPr/>
              </p:nvSpPr>
              <p:spPr bwMode="auto">
                <a:xfrm>
                  <a:off x="3704" y="2425"/>
                  <a:ext cx="78" cy="96"/>
                </a:xfrm>
                <a:custGeom>
                  <a:avLst/>
                  <a:gdLst>
                    <a:gd name="T0" fmla="*/ 2 w 156"/>
                    <a:gd name="T1" fmla="*/ 0 h 191"/>
                    <a:gd name="T2" fmla="*/ 2 w 156"/>
                    <a:gd name="T3" fmla="*/ 0 h 191"/>
                    <a:gd name="T4" fmla="*/ 1 w 156"/>
                    <a:gd name="T5" fmla="*/ 1 h 191"/>
                    <a:gd name="T6" fmla="*/ 1 w 156"/>
                    <a:gd name="T7" fmla="*/ 3 h 191"/>
                    <a:gd name="T8" fmla="*/ 0 w 156"/>
                    <a:gd name="T9" fmla="*/ 5 h 191"/>
                    <a:gd name="T10" fmla="*/ 0 w 156"/>
                    <a:gd name="T11" fmla="*/ 7 h 191"/>
                    <a:gd name="T12" fmla="*/ 1 w 156"/>
                    <a:gd name="T13" fmla="*/ 11 h 191"/>
                    <a:gd name="T14" fmla="*/ 3 w 156"/>
                    <a:gd name="T15" fmla="*/ 16 h 191"/>
                    <a:gd name="T16" fmla="*/ 6 w 156"/>
                    <a:gd name="T17" fmla="*/ 22 h 191"/>
                    <a:gd name="T18" fmla="*/ 10 w 156"/>
                    <a:gd name="T19" fmla="*/ 28 h 191"/>
                    <a:gd name="T20" fmla="*/ 13 w 156"/>
                    <a:gd name="T21" fmla="*/ 33 h 191"/>
                    <a:gd name="T22" fmla="*/ 17 w 156"/>
                    <a:gd name="T23" fmla="*/ 37 h 191"/>
                    <a:gd name="T24" fmla="*/ 20 w 156"/>
                    <a:gd name="T25" fmla="*/ 40 h 191"/>
                    <a:gd name="T26" fmla="*/ 23 w 156"/>
                    <a:gd name="T27" fmla="*/ 43 h 191"/>
                    <a:gd name="T28" fmla="*/ 27 w 156"/>
                    <a:gd name="T29" fmla="*/ 46 h 191"/>
                    <a:gd name="T30" fmla="*/ 31 w 156"/>
                    <a:gd name="T31" fmla="*/ 47 h 191"/>
                    <a:gd name="T32" fmla="*/ 36 w 156"/>
                    <a:gd name="T33" fmla="*/ 48 h 191"/>
                    <a:gd name="T34" fmla="*/ 38 w 156"/>
                    <a:gd name="T35" fmla="*/ 48 h 191"/>
                    <a:gd name="T36" fmla="*/ 39 w 156"/>
                    <a:gd name="T37" fmla="*/ 48 h 191"/>
                    <a:gd name="T38" fmla="*/ 39 w 156"/>
                    <a:gd name="T39" fmla="*/ 48 h 191"/>
                    <a:gd name="T40" fmla="*/ 39 w 156"/>
                    <a:gd name="T41" fmla="*/ 47 h 191"/>
                    <a:gd name="T42" fmla="*/ 39 w 156"/>
                    <a:gd name="T43" fmla="*/ 46 h 191"/>
                    <a:gd name="T44" fmla="*/ 38 w 156"/>
                    <a:gd name="T45" fmla="*/ 45 h 191"/>
                    <a:gd name="T46" fmla="*/ 34 w 156"/>
                    <a:gd name="T47" fmla="*/ 42 h 191"/>
                    <a:gd name="T48" fmla="*/ 30 w 156"/>
                    <a:gd name="T49" fmla="*/ 39 h 191"/>
                    <a:gd name="T50" fmla="*/ 25 w 156"/>
                    <a:gd name="T51" fmla="*/ 35 h 191"/>
                    <a:gd name="T52" fmla="*/ 21 w 156"/>
                    <a:gd name="T53" fmla="*/ 32 h 191"/>
                    <a:gd name="T54" fmla="*/ 19 w 156"/>
                    <a:gd name="T55" fmla="*/ 28 h 191"/>
                    <a:gd name="T56" fmla="*/ 17 w 156"/>
                    <a:gd name="T57" fmla="*/ 25 h 191"/>
                    <a:gd name="T58" fmla="*/ 13 w 156"/>
                    <a:gd name="T59" fmla="*/ 22 h 191"/>
                    <a:gd name="T60" fmla="*/ 7 w 156"/>
                    <a:gd name="T61" fmla="*/ 15 h 191"/>
                    <a:gd name="T62" fmla="*/ 5 w 156"/>
                    <a:gd name="T63" fmla="*/ 11 h 191"/>
                    <a:gd name="T64" fmla="*/ 2 w 156"/>
                    <a:gd name="T65" fmla="*/ 8 h 191"/>
                    <a:gd name="T66" fmla="*/ 1 w 156"/>
                    <a:gd name="T67" fmla="*/ 4 h 191"/>
                    <a:gd name="T68" fmla="*/ 2 w 156"/>
                    <a:gd name="T69" fmla="*/ 0 h 191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56"/>
                    <a:gd name="T106" fmla="*/ 0 h 191"/>
                    <a:gd name="T107" fmla="*/ 156 w 156"/>
                    <a:gd name="T108" fmla="*/ 191 h 191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56" h="191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4" y="4"/>
                      </a:lnTo>
                      <a:lnTo>
                        <a:pt x="2" y="10"/>
                      </a:lnTo>
                      <a:lnTo>
                        <a:pt x="0" y="18"/>
                      </a:lnTo>
                      <a:lnTo>
                        <a:pt x="0" y="28"/>
                      </a:lnTo>
                      <a:lnTo>
                        <a:pt x="4" y="44"/>
                      </a:lnTo>
                      <a:lnTo>
                        <a:pt x="12" y="62"/>
                      </a:lnTo>
                      <a:lnTo>
                        <a:pt x="24" y="86"/>
                      </a:lnTo>
                      <a:lnTo>
                        <a:pt x="40" y="110"/>
                      </a:lnTo>
                      <a:lnTo>
                        <a:pt x="54" y="130"/>
                      </a:lnTo>
                      <a:lnTo>
                        <a:pt x="66" y="146"/>
                      </a:lnTo>
                      <a:lnTo>
                        <a:pt x="80" y="159"/>
                      </a:lnTo>
                      <a:lnTo>
                        <a:pt x="94" y="171"/>
                      </a:lnTo>
                      <a:lnTo>
                        <a:pt x="108" y="181"/>
                      </a:lnTo>
                      <a:lnTo>
                        <a:pt x="124" y="187"/>
                      </a:lnTo>
                      <a:lnTo>
                        <a:pt x="142" y="191"/>
                      </a:lnTo>
                      <a:lnTo>
                        <a:pt x="150" y="191"/>
                      </a:lnTo>
                      <a:lnTo>
                        <a:pt x="154" y="191"/>
                      </a:lnTo>
                      <a:lnTo>
                        <a:pt x="156" y="189"/>
                      </a:lnTo>
                      <a:lnTo>
                        <a:pt x="156" y="187"/>
                      </a:lnTo>
                      <a:lnTo>
                        <a:pt x="154" y="183"/>
                      </a:lnTo>
                      <a:lnTo>
                        <a:pt x="150" y="179"/>
                      </a:lnTo>
                      <a:lnTo>
                        <a:pt x="136" y="167"/>
                      </a:lnTo>
                      <a:lnTo>
                        <a:pt x="120" y="153"/>
                      </a:lnTo>
                      <a:lnTo>
                        <a:pt x="102" y="140"/>
                      </a:lnTo>
                      <a:lnTo>
                        <a:pt x="86" y="126"/>
                      </a:lnTo>
                      <a:lnTo>
                        <a:pt x="76" y="112"/>
                      </a:lnTo>
                      <a:lnTo>
                        <a:pt x="66" y="98"/>
                      </a:lnTo>
                      <a:lnTo>
                        <a:pt x="54" y="86"/>
                      </a:lnTo>
                      <a:lnTo>
                        <a:pt x="28" y="58"/>
                      </a:lnTo>
                      <a:lnTo>
                        <a:pt x="18" y="44"/>
                      </a:lnTo>
                      <a:lnTo>
                        <a:pt x="10" y="30"/>
                      </a:lnTo>
                      <a:lnTo>
                        <a:pt x="6" y="14"/>
                      </a:lnTo>
                      <a:lnTo>
                        <a:pt x="8" y="0"/>
                      </a:lnTo>
                    </a:path>
                  </a:pathLst>
                </a:custGeom>
                <a:noFill/>
                <a:ln w="12700">
                  <a:solidFill>
                    <a:srgbClr val="D5BAA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33" name="Group 306"/>
              <p:cNvGrpSpPr>
                <a:grpSpLocks/>
              </p:cNvGrpSpPr>
              <p:nvPr/>
            </p:nvGrpSpPr>
            <p:grpSpPr bwMode="auto">
              <a:xfrm>
                <a:off x="3754" y="2877"/>
                <a:ext cx="148" cy="150"/>
                <a:chOff x="3754" y="2877"/>
                <a:chExt cx="148" cy="150"/>
              </a:xfrm>
            </p:grpSpPr>
            <p:sp>
              <p:nvSpPr>
                <p:cNvPr id="105" name="Freeform 307"/>
                <p:cNvSpPr>
                  <a:spLocks/>
                </p:cNvSpPr>
                <p:nvPr/>
              </p:nvSpPr>
              <p:spPr bwMode="auto">
                <a:xfrm>
                  <a:off x="3754" y="2877"/>
                  <a:ext cx="148" cy="150"/>
                </a:xfrm>
                <a:custGeom>
                  <a:avLst/>
                  <a:gdLst>
                    <a:gd name="T0" fmla="*/ 73 w 295"/>
                    <a:gd name="T1" fmla="*/ 52 h 299"/>
                    <a:gd name="T2" fmla="*/ 72 w 295"/>
                    <a:gd name="T3" fmla="*/ 57 h 299"/>
                    <a:gd name="T4" fmla="*/ 69 w 295"/>
                    <a:gd name="T5" fmla="*/ 64 h 299"/>
                    <a:gd name="T6" fmla="*/ 62 w 295"/>
                    <a:gd name="T7" fmla="*/ 70 h 299"/>
                    <a:gd name="T8" fmla="*/ 50 w 295"/>
                    <a:gd name="T9" fmla="*/ 75 h 299"/>
                    <a:gd name="T10" fmla="*/ 37 w 295"/>
                    <a:gd name="T11" fmla="*/ 75 h 299"/>
                    <a:gd name="T12" fmla="*/ 26 w 295"/>
                    <a:gd name="T13" fmla="*/ 72 h 299"/>
                    <a:gd name="T14" fmla="*/ 16 w 295"/>
                    <a:gd name="T15" fmla="*/ 67 h 299"/>
                    <a:gd name="T16" fmla="*/ 9 w 295"/>
                    <a:gd name="T17" fmla="*/ 62 h 299"/>
                    <a:gd name="T18" fmla="*/ 4 w 295"/>
                    <a:gd name="T19" fmla="*/ 55 h 299"/>
                    <a:gd name="T20" fmla="*/ 1 w 295"/>
                    <a:gd name="T21" fmla="*/ 47 h 299"/>
                    <a:gd name="T22" fmla="*/ 0 w 295"/>
                    <a:gd name="T23" fmla="*/ 33 h 299"/>
                    <a:gd name="T24" fmla="*/ 5 w 295"/>
                    <a:gd name="T25" fmla="*/ 15 h 299"/>
                    <a:gd name="T26" fmla="*/ 14 w 295"/>
                    <a:gd name="T27" fmla="*/ 1 h 299"/>
                    <a:gd name="T28" fmla="*/ 15 w 295"/>
                    <a:gd name="T29" fmla="*/ 1 h 299"/>
                    <a:gd name="T30" fmla="*/ 14 w 295"/>
                    <a:gd name="T31" fmla="*/ 4 h 299"/>
                    <a:gd name="T32" fmla="*/ 12 w 295"/>
                    <a:gd name="T33" fmla="*/ 10 h 299"/>
                    <a:gd name="T34" fmla="*/ 6 w 295"/>
                    <a:gd name="T35" fmla="*/ 26 h 299"/>
                    <a:gd name="T36" fmla="*/ 5 w 295"/>
                    <a:gd name="T37" fmla="*/ 36 h 299"/>
                    <a:gd name="T38" fmla="*/ 7 w 295"/>
                    <a:gd name="T39" fmla="*/ 46 h 299"/>
                    <a:gd name="T40" fmla="*/ 11 w 295"/>
                    <a:gd name="T41" fmla="*/ 54 h 299"/>
                    <a:gd name="T42" fmla="*/ 18 w 295"/>
                    <a:gd name="T43" fmla="*/ 62 h 299"/>
                    <a:gd name="T44" fmla="*/ 28 w 295"/>
                    <a:gd name="T45" fmla="*/ 67 h 299"/>
                    <a:gd name="T46" fmla="*/ 38 w 295"/>
                    <a:gd name="T47" fmla="*/ 70 h 299"/>
                    <a:gd name="T48" fmla="*/ 49 w 295"/>
                    <a:gd name="T49" fmla="*/ 70 h 299"/>
                    <a:gd name="T50" fmla="*/ 59 w 295"/>
                    <a:gd name="T51" fmla="*/ 67 h 299"/>
                    <a:gd name="T52" fmla="*/ 67 w 295"/>
                    <a:gd name="T53" fmla="*/ 60 h 299"/>
                    <a:gd name="T54" fmla="*/ 72 w 295"/>
                    <a:gd name="T55" fmla="*/ 50 h 299"/>
                    <a:gd name="T56" fmla="*/ 74 w 295"/>
                    <a:gd name="T57" fmla="*/ 37 h 299"/>
                    <a:gd name="T58" fmla="*/ 74 w 295"/>
                    <a:gd name="T59" fmla="*/ 44 h 299"/>
                    <a:gd name="T60" fmla="*/ 74 w 295"/>
                    <a:gd name="T61" fmla="*/ 48 h 299"/>
                    <a:gd name="T62" fmla="*/ 73 w 295"/>
                    <a:gd name="T63" fmla="*/ 49 h 299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95"/>
                    <a:gd name="T97" fmla="*/ 0 h 299"/>
                    <a:gd name="T98" fmla="*/ 295 w 295"/>
                    <a:gd name="T99" fmla="*/ 299 h 299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95" h="299">
                      <a:moveTo>
                        <a:pt x="291" y="195"/>
                      </a:moveTo>
                      <a:lnTo>
                        <a:pt x="289" y="205"/>
                      </a:lnTo>
                      <a:lnTo>
                        <a:pt x="287" y="215"/>
                      </a:lnTo>
                      <a:lnTo>
                        <a:pt x="285" y="227"/>
                      </a:lnTo>
                      <a:lnTo>
                        <a:pt x="281" y="239"/>
                      </a:lnTo>
                      <a:lnTo>
                        <a:pt x="275" y="253"/>
                      </a:lnTo>
                      <a:lnTo>
                        <a:pt x="263" y="265"/>
                      </a:lnTo>
                      <a:lnTo>
                        <a:pt x="247" y="277"/>
                      </a:lnTo>
                      <a:lnTo>
                        <a:pt x="225" y="289"/>
                      </a:lnTo>
                      <a:lnTo>
                        <a:pt x="199" y="297"/>
                      </a:lnTo>
                      <a:lnTo>
                        <a:pt x="173" y="299"/>
                      </a:lnTo>
                      <a:lnTo>
                        <a:pt x="147" y="297"/>
                      </a:lnTo>
                      <a:lnTo>
                        <a:pt x="123" y="293"/>
                      </a:lnTo>
                      <a:lnTo>
                        <a:pt x="101" y="285"/>
                      </a:lnTo>
                      <a:lnTo>
                        <a:pt x="82" y="275"/>
                      </a:lnTo>
                      <a:lnTo>
                        <a:pt x="64" y="265"/>
                      </a:lnTo>
                      <a:lnTo>
                        <a:pt x="48" y="255"/>
                      </a:lnTo>
                      <a:lnTo>
                        <a:pt x="34" y="245"/>
                      </a:lnTo>
                      <a:lnTo>
                        <a:pt x="24" y="231"/>
                      </a:lnTo>
                      <a:lnTo>
                        <a:pt x="14" y="217"/>
                      </a:lnTo>
                      <a:lnTo>
                        <a:pt x="8" y="201"/>
                      </a:lnTo>
                      <a:lnTo>
                        <a:pt x="4" y="185"/>
                      </a:lnTo>
                      <a:lnTo>
                        <a:pt x="0" y="167"/>
                      </a:lnTo>
                      <a:lnTo>
                        <a:pt x="0" y="132"/>
                      </a:lnTo>
                      <a:lnTo>
                        <a:pt x="6" y="96"/>
                      </a:lnTo>
                      <a:lnTo>
                        <a:pt x="18" y="60"/>
                      </a:lnTo>
                      <a:lnTo>
                        <a:pt x="36" y="28"/>
                      </a:lnTo>
                      <a:lnTo>
                        <a:pt x="56" y="2"/>
                      </a:lnTo>
                      <a:lnTo>
                        <a:pt x="60" y="0"/>
                      </a:lnTo>
                      <a:lnTo>
                        <a:pt x="60" y="2"/>
                      </a:lnTo>
                      <a:lnTo>
                        <a:pt x="58" y="6"/>
                      </a:lnTo>
                      <a:lnTo>
                        <a:pt x="56" y="14"/>
                      </a:lnTo>
                      <a:lnTo>
                        <a:pt x="50" y="24"/>
                      </a:lnTo>
                      <a:lnTo>
                        <a:pt x="46" y="38"/>
                      </a:lnTo>
                      <a:lnTo>
                        <a:pt x="34" y="68"/>
                      </a:lnTo>
                      <a:lnTo>
                        <a:pt x="24" y="104"/>
                      </a:lnTo>
                      <a:lnTo>
                        <a:pt x="22" y="124"/>
                      </a:lnTo>
                      <a:lnTo>
                        <a:pt x="20" y="144"/>
                      </a:lnTo>
                      <a:lnTo>
                        <a:pt x="22" y="161"/>
                      </a:lnTo>
                      <a:lnTo>
                        <a:pt x="26" y="181"/>
                      </a:lnTo>
                      <a:lnTo>
                        <a:pt x="32" y="199"/>
                      </a:lnTo>
                      <a:lnTo>
                        <a:pt x="42" y="215"/>
                      </a:lnTo>
                      <a:lnTo>
                        <a:pt x="56" y="231"/>
                      </a:lnTo>
                      <a:lnTo>
                        <a:pt x="72" y="245"/>
                      </a:lnTo>
                      <a:lnTo>
                        <a:pt x="90" y="257"/>
                      </a:lnTo>
                      <a:lnTo>
                        <a:pt x="109" y="267"/>
                      </a:lnTo>
                      <a:lnTo>
                        <a:pt x="129" y="273"/>
                      </a:lnTo>
                      <a:lnTo>
                        <a:pt x="151" y="277"/>
                      </a:lnTo>
                      <a:lnTo>
                        <a:pt x="171" y="279"/>
                      </a:lnTo>
                      <a:lnTo>
                        <a:pt x="193" y="277"/>
                      </a:lnTo>
                      <a:lnTo>
                        <a:pt x="213" y="273"/>
                      </a:lnTo>
                      <a:lnTo>
                        <a:pt x="233" y="265"/>
                      </a:lnTo>
                      <a:lnTo>
                        <a:pt x="249" y="253"/>
                      </a:lnTo>
                      <a:lnTo>
                        <a:pt x="265" y="239"/>
                      </a:lnTo>
                      <a:lnTo>
                        <a:pt x="277" y="221"/>
                      </a:lnTo>
                      <a:lnTo>
                        <a:pt x="287" y="199"/>
                      </a:lnTo>
                      <a:lnTo>
                        <a:pt x="293" y="175"/>
                      </a:lnTo>
                      <a:lnTo>
                        <a:pt x="295" y="146"/>
                      </a:lnTo>
                      <a:lnTo>
                        <a:pt x="295" y="161"/>
                      </a:lnTo>
                      <a:lnTo>
                        <a:pt x="295" y="173"/>
                      </a:lnTo>
                      <a:lnTo>
                        <a:pt x="293" y="183"/>
                      </a:lnTo>
                      <a:lnTo>
                        <a:pt x="293" y="189"/>
                      </a:lnTo>
                      <a:lnTo>
                        <a:pt x="293" y="193"/>
                      </a:lnTo>
                      <a:lnTo>
                        <a:pt x="291" y="195"/>
                      </a:lnTo>
                      <a:close/>
                    </a:path>
                  </a:pathLst>
                </a:custGeom>
                <a:solidFill>
                  <a:srgbClr val="D5BAA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06" name="Freeform 308"/>
                <p:cNvSpPr>
                  <a:spLocks/>
                </p:cNvSpPr>
                <p:nvPr/>
              </p:nvSpPr>
              <p:spPr bwMode="auto">
                <a:xfrm>
                  <a:off x="3754" y="2877"/>
                  <a:ext cx="148" cy="150"/>
                </a:xfrm>
                <a:custGeom>
                  <a:avLst/>
                  <a:gdLst>
                    <a:gd name="T0" fmla="*/ 73 w 295"/>
                    <a:gd name="T1" fmla="*/ 52 h 299"/>
                    <a:gd name="T2" fmla="*/ 72 w 295"/>
                    <a:gd name="T3" fmla="*/ 57 h 299"/>
                    <a:gd name="T4" fmla="*/ 69 w 295"/>
                    <a:gd name="T5" fmla="*/ 64 h 299"/>
                    <a:gd name="T6" fmla="*/ 62 w 295"/>
                    <a:gd name="T7" fmla="*/ 70 h 299"/>
                    <a:gd name="T8" fmla="*/ 50 w 295"/>
                    <a:gd name="T9" fmla="*/ 75 h 299"/>
                    <a:gd name="T10" fmla="*/ 37 w 295"/>
                    <a:gd name="T11" fmla="*/ 75 h 299"/>
                    <a:gd name="T12" fmla="*/ 26 w 295"/>
                    <a:gd name="T13" fmla="*/ 72 h 299"/>
                    <a:gd name="T14" fmla="*/ 16 w 295"/>
                    <a:gd name="T15" fmla="*/ 67 h 299"/>
                    <a:gd name="T16" fmla="*/ 9 w 295"/>
                    <a:gd name="T17" fmla="*/ 62 h 299"/>
                    <a:gd name="T18" fmla="*/ 4 w 295"/>
                    <a:gd name="T19" fmla="*/ 55 h 299"/>
                    <a:gd name="T20" fmla="*/ 1 w 295"/>
                    <a:gd name="T21" fmla="*/ 47 h 299"/>
                    <a:gd name="T22" fmla="*/ 0 w 295"/>
                    <a:gd name="T23" fmla="*/ 33 h 299"/>
                    <a:gd name="T24" fmla="*/ 5 w 295"/>
                    <a:gd name="T25" fmla="*/ 15 h 299"/>
                    <a:gd name="T26" fmla="*/ 14 w 295"/>
                    <a:gd name="T27" fmla="*/ 1 h 299"/>
                    <a:gd name="T28" fmla="*/ 15 w 295"/>
                    <a:gd name="T29" fmla="*/ 1 h 299"/>
                    <a:gd name="T30" fmla="*/ 14 w 295"/>
                    <a:gd name="T31" fmla="*/ 4 h 299"/>
                    <a:gd name="T32" fmla="*/ 12 w 295"/>
                    <a:gd name="T33" fmla="*/ 10 h 299"/>
                    <a:gd name="T34" fmla="*/ 6 w 295"/>
                    <a:gd name="T35" fmla="*/ 26 h 299"/>
                    <a:gd name="T36" fmla="*/ 5 w 295"/>
                    <a:gd name="T37" fmla="*/ 36 h 299"/>
                    <a:gd name="T38" fmla="*/ 7 w 295"/>
                    <a:gd name="T39" fmla="*/ 46 h 299"/>
                    <a:gd name="T40" fmla="*/ 11 w 295"/>
                    <a:gd name="T41" fmla="*/ 54 h 299"/>
                    <a:gd name="T42" fmla="*/ 18 w 295"/>
                    <a:gd name="T43" fmla="*/ 62 h 299"/>
                    <a:gd name="T44" fmla="*/ 28 w 295"/>
                    <a:gd name="T45" fmla="*/ 67 h 299"/>
                    <a:gd name="T46" fmla="*/ 38 w 295"/>
                    <a:gd name="T47" fmla="*/ 70 h 299"/>
                    <a:gd name="T48" fmla="*/ 49 w 295"/>
                    <a:gd name="T49" fmla="*/ 70 h 299"/>
                    <a:gd name="T50" fmla="*/ 59 w 295"/>
                    <a:gd name="T51" fmla="*/ 67 h 299"/>
                    <a:gd name="T52" fmla="*/ 67 w 295"/>
                    <a:gd name="T53" fmla="*/ 60 h 299"/>
                    <a:gd name="T54" fmla="*/ 72 w 295"/>
                    <a:gd name="T55" fmla="*/ 50 h 299"/>
                    <a:gd name="T56" fmla="*/ 74 w 295"/>
                    <a:gd name="T57" fmla="*/ 37 h 299"/>
                    <a:gd name="T58" fmla="*/ 74 w 295"/>
                    <a:gd name="T59" fmla="*/ 44 h 299"/>
                    <a:gd name="T60" fmla="*/ 74 w 295"/>
                    <a:gd name="T61" fmla="*/ 48 h 299"/>
                    <a:gd name="T62" fmla="*/ 73 w 295"/>
                    <a:gd name="T63" fmla="*/ 49 h 299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95"/>
                    <a:gd name="T97" fmla="*/ 0 h 299"/>
                    <a:gd name="T98" fmla="*/ 295 w 295"/>
                    <a:gd name="T99" fmla="*/ 299 h 299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95" h="299">
                      <a:moveTo>
                        <a:pt x="291" y="195"/>
                      </a:moveTo>
                      <a:lnTo>
                        <a:pt x="289" y="205"/>
                      </a:lnTo>
                      <a:lnTo>
                        <a:pt x="287" y="215"/>
                      </a:lnTo>
                      <a:lnTo>
                        <a:pt x="285" y="227"/>
                      </a:lnTo>
                      <a:lnTo>
                        <a:pt x="281" y="239"/>
                      </a:lnTo>
                      <a:lnTo>
                        <a:pt x="275" y="253"/>
                      </a:lnTo>
                      <a:lnTo>
                        <a:pt x="263" y="265"/>
                      </a:lnTo>
                      <a:lnTo>
                        <a:pt x="247" y="277"/>
                      </a:lnTo>
                      <a:lnTo>
                        <a:pt x="225" y="289"/>
                      </a:lnTo>
                      <a:lnTo>
                        <a:pt x="199" y="297"/>
                      </a:lnTo>
                      <a:lnTo>
                        <a:pt x="173" y="299"/>
                      </a:lnTo>
                      <a:lnTo>
                        <a:pt x="147" y="297"/>
                      </a:lnTo>
                      <a:lnTo>
                        <a:pt x="123" y="293"/>
                      </a:lnTo>
                      <a:lnTo>
                        <a:pt x="101" y="285"/>
                      </a:lnTo>
                      <a:lnTo>
                        <a:pt x="82" y="275"/>
                      </a:lnTo>
                      <a:lnTo>
                        <a:pt x="64" y="265"/>
                      </a:lnTo>
                      <a:lnTo>
                        <a:pt x="48" y="255"/>
                      </a:lnTo>
                      <a:lnTo>
                        <a:pt x="34" y="245"/>
                      </a:lnTo>
                      <a:lnTo>
                        <a:pt x="24" y="231"/>
                      </a:lnTo>
                      <a:lnTo>
                        <a:pt x="14" y="217"/>
                      </a:lnTo>
                      <a:lnTo>
                        <a:pt x="8" y="201"/>
                      </a:lnTo>
                      <a:lnTo>
                        <a:pt x="4" y="185"/>
                      </a:lnTo>
                      <a:lnTo>
                        <a:pt x="0" y="167"/>
                      </a:lnTo>
                      <a:lnTo>
                        <a:pt x="0" y="132"/>
                      </a:lnTo>
                      <a:lnTo>
                        <a:pt x="6" y="96"/>
                      </a:lnTo>
                      <a:lnTo>
                        <a:pt x="18" y="60"/>
                      </a:lnTo>
                      <a:lnTo>
                        <a:pt x="36" y="28"/>
                      </a:lnTo>
                      <a:lnTo>
                        <a:pt x="56" y="2"/>
                      </a:lnTo>
                      <a:lnTo>
                        <a:pt x="60" y="0"/>
                      </a:lnTo>
                      <a:lnTo>
                        <a:pt x="60" y="2"/>
                      </a:lnTo>
                      <a:lnTo>
                        <a:pt x="58" y="6"/>
                      </a:lnTo>
                      <a:lnTo>
                        <a:pt x="56" y="14"/>
                      </a:lnTo>
                      <a:lnTo>
                        <a:pt x="50" y="24"/>
                      </a:lnTo>
                      <a:lnTo>
                        <a:pt x="46" y="38"/>
                      </a:lnTo>
                      <a:lnTo>
                        <a:pt x="34" y="68"/>
                      </a:lnTo>
                      <a:lnTo>
                        <a:pt x="24" y="104"/>
                      </a:lnTo>
                      <a:lnTo>
                        <a:pt x="22" y="124"/>
                      </a:lnTo>
                      <a:lnTo>
                        <a:pt x="20" y="144"/>
                      </a:lnTo>
                      <a:lnTo>
                        <a:pt x="22" y="161"/>
                      </a:lnTo>
                      <a:lnTo>
                        <a:pt x="26" y="181"/>
                      </a:lnTo>
                      <a:lnTo>
                        <a:pt x="32" y="199"/>
                      </a:lnTo>
                      <a:lnTo>
                        <a:pt x="42" y="215"/>
                      </a:lnTo>
                      <a:lnTo>
                        <a:pt x="56" y="231"/>
                      </a:lnTo>
                      <a:lnTo>
                        <a:pt x="72" y="245"/>
                      </a:lnTo>
                      <a:lnTo>
                        <a:pt x="90" y="257"/>
                      </a:lnTo>
                      <a:lnTo>
                        <a:pt x="109" y="267"/>
                      </a:lnTo>
                      <a:lnTo>
                        <a:pt x="129" y="273"/>
                      </a:lnTo>
                      <a:lnTo>
                        <a:pt x="151" y="277"/>
                      </a:lnTo>
                      <a:lnTo>
                        <a:pt x="171" y="279"/>
                      </a:lnTo>
                      <a:lnTo>
                        <a:pt x="193" y="277"/>
                      </a:lnTo>
                      <a:lnTo>
                        <a:pt x="213" y="273"/>
                      </a:lnTo>
                      <a:lnTo>
                        <a:pt x="233" y="265"/>
                      </a:lnTo>
                      <a:lnTo>
                        <a:pt x="249" y="253"/>
                      </a:lnTo>
                      <a:lnTo>
                        <a:pt x="265" y="239"/>
                      </a:lnTo>
                      <a:lnTo>
                        <a:pt x="277" y="221"/>
                      </a:lnTo>
                      <a:lnTo>
                        <a:pt x="287" y="199"/>
                      </a:lnTo>
                      <a:lnTo>
                        <a:pt x="293" y="175"/>
                      </a:lnTo>
                      <a:lnTo>
                        <a:pt x="295" y="146"/>
                      </a:lnTo>
                      <a:lnTo>
                        <a:pt x="295" y="161"/>
                      </a:lnTo>
                      <a:lnTo>
                        <a:pt x="295" y="173"/>
                      </a:lnTo>
                      <a:lnTo>
                        <a:pt x="293" y="183"/>
                      </a:lnTo>
                      <a:lnTo>
                        <a:pt x="293" y="189"/>
                      </a:lnTo>
                      <a:lnTo>
                        <a:pt x="293" y="193"/>
                      </a:lnTo>
                      <a:lnTo>
                        <a:pt x="291" y="195"/>
                      </a:lnTo>
                    </a:path>
                  </a:pathLst>
                </a:custGeom>
                <a:noFill/>
                <a:ln w="12700">
                  <a:solidFill>
                    <a:srgbClr val="D5BAA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sp>
            <p:nvSpPr>
              <p:cNvPr id="34" name="Freeform 309"/>
              <p:cNvSpPr>
                <a:spLocks/>
              </p:cNvSpPr>
              <p:nvPr/>
            </p:nvSpPr>
            <p:spPr bwMode="auto">
              <a:xfrm>
                <a:off x="3754" y="2881"/>
                <a:ext cx="148" cy="148"/>
              </a:xfrm>
              <a:custGeom>
                <a:avLst/>
                <a:gdLst>
                  <a:gd name="T0" fmla="*/ 74 w 295"/>
                  <a:gd name="T1" fmla="*/ 36 h 295"/>
                  <a:gd name="T2" fmla="*/ 74 w 295"/>
                  <a:gd name="T3" fmla="*/ 40 h 295"/>
                  <a:gd name="T4" fmla="*/ 74 w 295"/>
                  <a:gd name="T5" fmla="*/ 43 h 295"/>
                  <a:gd name="T6" fmla="*/ 74 w 295"/>
                  <a:gd name="T7" fmla="*/ 45 h 295"/>
                  <a:gd name="T8" fmla="*/ 74 w 295"/>
                  <a:gd name="T9" fmla="*/ 47 h 295"/>
                  <a:gd name="T10" fmla="*/ 73 w 295"/>
                  <a:gd name="T11" fmla="*/ 48 h 295"/>
                  <a:gd name="T12" fmla="*/ 73 w 295"/>
                  <a:gd name="T13" fmla="*/ 48 h 295"/>
                  <a:gd name="T14" fmla="*/ 73 w 295"/>
                  <a:gd name="T15" fmla="*/ 48 h 295"/>
                  <a:gd name="T16" fmla="*/ 72 w 295"/>
                  <a:gd name="T17" fmla="*/ 51 h 295"/>
                  <a:gd name="T18" fmla="*/ 72 w 295"/>
                  <a:gd name="T19" fmla="*/ 53 h 295"/>
                  <a:gd name="T20" fmla="*/ 71 w 295"/>
                  <a:gd name="T21" fmla="*/ 56 h 295"/>
                  <a:gd name="T22" fmla="*/ 70 w 295"/>
                  <a:gd name="T23" fmla="*/ 59 h 295"/>
                  <a:gd name="T24" fmla="*/ 69 w 295"/>
                  <a:gd name="T25" fmla="*/ 63 h 295"/>
                  <a:gd name="T26" fmla="*/ 66 w 295"/>
                  <a:gd name="T27" fmla="*/ 66 h 295"/>
                  <a:gd name="T28" fmla="*/ 62 w 295"/>
                  <a:gd name="T29" fmla="*/ 69 h 295"/>
                  <a:gd name="T30" fmla="*/ 56 w 295"/>
                  <a:gd name="T31" fmla="*/ 72 h 295"/>
                  <a:gd name="T32" fmla="*/ 50 w 295"/>
                  <a:gd name="T33" fmla="*/ 74 h 295"/>
                  <a:gd name="T34" fmla="*/ 43 w 295"/>
                  <a:gd name="T35" fmla="*/ 74 h 295"/>
                  <a:gd name="T36" fmla="*/ 37 w 295"/>
                  <a:gd name="T37" fmla="*/ 74 h 295"/>
                  <a:gd name="T38" fmla="*/ 31 w 295"/>
                  <a:gd name="T39" fmla="*/ 73 h 295"/>
                  <a:gd name="T40" fmla="*/ 26 w 295"/>
                  <a:gd name="T41" fmla="*/ 71 h 295"/>
                  <a:gd name="T42" fmla="*/ 20 w 295"/>
                  <a:gd name="T43" fmla="*/ 68 h 295"/>
                  <a:gd name="T44" fmla="*/ 16 w 295"/>
                  <a:gd name="T45" fmla="*/ 66 h 295"/>
                  <a:gd name="T46" fmla="*/ 12 w 295"/>
                  <a:gd name="T47" fmla="*/ 63 h 295"/>
                  <a:gd name="T48" fmla="*/ 9 w 295"/>
                  <a:gd name="T49" fmla="*/ 60 h 295"/>
                  <a:gd name="T50" fmla="*/ 6 w 295"/>
                  <a:gd name="T51" fmla="*/ 57 h 295"/>
                  <a:gd name="T52" fmla="*/ 4 w 295"/>
                  <a:gd name="T53" fmla="*/ 54 h 295"/>
                  <a:gd name="T54" fmla="*/ 2 w 295"/>
                  <a:gd name="T55" fmla="*/ 50 h 295"/>
                  <a:gd name="T56" fmla="*/ 1 w 295"/>
                  <a:gd name="T57" fmla="*/ 46 h 295"/>
                  <a:gd name="T58" fmla="*/ 0 w 295"/>
                  <a:gd name="T59" fmla="*/ 41 h 295"/>
                  <a:gd name="T60" fmla="*/ 0 w 295"/>
                  <a:gd name="T61" fmla="*/ 32 h 295"/>
                  <a:gd name="T62" fmla="*/ 2 w 295"/>
                  <a:gd name="T63" fmla="*/ 23 h 295"/>
                  <a:gd name="T64" fmla="*/ 5 w 295"/>
                  <a:gd name="T65" fmla="*/ 14 h 295"/>
                  <a:gd name="T66" fmla="*/ 9 w 295"/>
                  <a:gd name="T67" fmla="*/ 7 h 295"/>
                  <a:gd name="T68" fmla="*/ 14 w 295"/>
                  <a:gd name="T69" fmla="*/ 0 h 295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95"/>
                  <a:gd name="T106" fmla="*/ 0 h 295"/>
                  <a:gd name="T107" fmla="*/ 295 w 295"/>
                  <a:gd name="T108" fmla="*/ 295 h 295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95" h="295">
                    <a:moveTo>
                      <a:pt x="295" y="142"/>
                    </a:moveTo>
                    <a:lnTo>
                      <a:pt x="295" y="157"/>
                    </a:lnTo>
                    <a:lnTo>
                      <a:pt x="295" y="169"/>
                    </a:lnTo>
                    <a:lnTo>
                      <a:pt x="293" y="179"/>
                    </a:lnTo>
                    <a:lnTo>
                      <a:pt x="293" y="185"/>
                    </a:lnTo>
                    <a:lnTo>
                      <a:pt x="291" y="189"/>
                    </a:lnTo>
                    <a:lnTo>
                      <a:pt x="291" y="191"/>
                    </a:lnTo>
                    <a:lnTo>
                      <a:pt x="289" y="191"/>
                    </a:lnTo>
                    <a:lnTo>
                      <a:pt x="287" y="201"/>
                    </a:lnTo>
                    <a:lnTo>
                      <a:pt x="285" y="211"/>
                    </a:lnTo>
                    <a:lnTo>
                      <a:pt x="283" y="223"/>
                    </a:lnTo>
                    <a:lnTo>
                      <a:pt x="279" y="235"/>
                    </a:lnTo>
                    <a:lnTo>
                      <a:pt x="273" y="249"/>
                    </a:lnTo>
                    <a:lnTo>
                      <a:pt x="261" y="261"/>
                    </a:lnTo>
                    <a:lnTo>
                      <a:pt x="245" y="273"/>
                    </a:lnTo>
                    <a:lnTo>
                      <a:pt x="223" y="285"/>
                    </a:lnTo>
                    <a:lnTo>
                      <a:pt x="197" y="293"/>
                    </a:lnTo>
                    <a:lnTo>
                      <a:pt x="171" y="295"/>
                    </a:lnTo>
                    <a:lnTo>
                      <a:pt x="147" y="293"/>
                    </a:lnTo>
                    <a:lnTo>
                      <a:pt x="123" y="289"/>
                    </a:lnTo>
                    <a:lnTo>
                      <a:pt x="101" y="281"/>
                    </a:lnTo>
                    <a:lnTo>
                      <a:pt x="80" y="271"/>
                    </a:lnTo>
                    <a:lnTo>
                      <a:pt x="64" y="261"/>
                    </a:lnTo>
                    <a:lnTo>
                      <a:pt x="48" y="251"/>
                    </a:lnTo>
                    <a:lnTo>
                      <a:pt x="34" y="239"/>
                    </a:lnTo>
                    <a:lnTo>
                      <a:pt x="24" y="227"/>
                    </a:lnTo>
                    <a:lnTo>
                      <a:pt x="14" y="213"/>
                    </a:lnTo>
                    <a:lnTo>
                      <a:pt x="8" y="197"/>
                    </a:lnTo>
                    <a:lnTo>
                      <a:pt x="2" y="181"/>
                    </a:lnTo>
                    <a:lnTo>
                      <a:pt x="0" y="163"/>
                    </a:lnTo>
                    <a:lnTo>
                      <a:pt x="0" y="128"/>
                    </a:lnTo>
                    <a:lnTo>
                      <a:pt x="6" y="92"/>
                    </a:lnTo>
                    <a:lnTo>
                      <a:pt x="18" y="56"/>
                    </a:lnTo>
                    <a:lnTo>
                      <a:pt x="34" y="26"/>
                    </a:lnTo>
                    <a:lnTo>
                      <a:pt x="56" y="0"/>
                    </a:lnTo>
                  </a:path>
                </a:pathLst>
              </a:custGeom>
              <a:noFill/>
              <a:ln w="7938">
                <a:solidFill>
                  <a:srgbClr val="D5BAA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grpSp>
            <p:nvGrpSpPr>
              <p:cNvPr id="35" name="Group 310"/>
              <p:cNvGrpSpPr>
                <a:grpSpLocks/>
              </p:cNvGrpSpPr>
              <p:nvPr/>
            </p:nvGrpSpPr>
            <p:grpSpPr bwMode="auto">
              <a:xfrm>
                <a:off x="3783" y="2834"/>
                <a:ext cx="121" cy="149"/>
                <a:chOff x="3783" y="2834"/>
                <a:chExt cx="121" cy="149"/>
              </a:xfrm>
            </p:grpSpPr>
            <p:sp>
              <p:nvSpPr>
                <p:cNvPr id="103" name="Freeform 311"/>
                <p:cNvSpPr>
                  <a:spLocks/>
                </p:cNvSpPr>
                <p:nvPr/>
              </p:nvSpPr>
              <p:spPr bwMode="auto">
                <a:xfrm>
                  <a:off x="3783" y="2834"/>
                  <a:ext cx="121" cy="149"/>
                </a:xfrm>
                <a:custGeom>
                  <a:avLst/>
                  <a:gdLst>
                    <a:gd name="T0" fmla="*/ 1 w 241"/>
                    <a:gd name="T1" fmla="*/ 24 h 299"/>
                    <a:gd name="T2" fmla="*/ 3 w 241"/>
                    <a:gd name="T3" fmla="*/ 21 h 299"/>
                    <a:gd name="T4" fmla="*/ 9 w 241"/>
                    <a:gd name="T5" fmla="*/ 14 h 299"/>
                    <a:gd name="T6" fmla="*/ 22 w 241"/>
                    <a:gd name="T7" fmla="*/ 4 h 299"/>
                    <a:gd name="T8" fmla="*/ 30 w 241"/>
                    <a:gd name="T9" fmla="*/ 1 h 299"/>
                    <a:gd name="T10" fmla="*/ 38 w 241"/>
                    <a:gd name="T11" fmla="*/ 0 h 299"/>
                    <a:gd name="T12" fmla="*/ 47 w 241"/>
                    <a:gd name="T13" fmla="*/ 2 h 299"/>
                    <a:gd name="T14" fmla="*/ 53 w 241"/>
                    <a:gd name="T15" fmla="*/ 5 h 299"/>
                    <a:gd name="T16" fmla="*/ 57 w 241"/>
                    <a:gd name="T17" fmla="*/ 10 h 299"/>
                    <a:gd name="T18" fmla="*/ 59 w 241"/>
                    <a:gd name="T19" fmla="*/ 19 h 299"/>
                    <a:gd name="T20" fmla="*/ 59 w 241"/>
                    <a:gd name="T21" fmla="*/ 26 h 299"/>
                    <a:gd name="T22" fmla="*/ 59 w 241"/>
                    <a:gd name="T23" fmla="*/ 35 h 299"/>
                    <a:gd name="T24" fmla="*/ 59 w 241"/>
                    <a:gd name="T25" fmla="*/ 46 h 299"/>
                    <a:gd name="T26" fmla="*/ 60 w 241"/>
                    <a:gd name="T27" fmla="*/ 54 h 299"/>
                    <a:gd name="T28" fmla="*/ 60 w 241"/>
                    <a:gd name="T29" fmla="*/ 59 h 299"/>
                    <a:gd name="T30" fmla="*/ 60 w 241"/>
                    <a:gd name="T31" fmla="*/ 61 h 299"/>
                    <a:gd name="T32" fmla="*/ 61 w 241"/>
                    <a:gd name="T33" fmla="*/ 61 h 299"/>
                    <a:gd name="T34" fmla="*/ 61 w 241"/>
                    <a:gd name="T35" fmla="*/ 60 h 299"/>
                    <a:gd name="T36" fmla="*/ 60 w 241"/>
                    <a:gd name="T37" fmla="*/ 61 h 299"/>
                    <a:gd name="T38" fmla="*/ 53 w 241"/>
                    <a:gd name="T39" fmla="*/ 68 h 299"/>
                    <a:gd name="T40" fmla="*/ 45 w 241"/>
                    <a:gd name="T41" fmla="*/ 73 h 299"/>
                    <a:gd name="T42" fmla="*/ 39 w 241"/>
                    <a:gd name="T43" fmla="*/ 74 h 299"/>
                    <a:gd name="T44" fmla="*/ 32 w 241"/>
                    <a:gd name="T45" fmla="*/ 73 h 299"/>
                    <a:gd name="T46" fmla="*/ 26 w 241"/>
                    <a:gd name="T47" fmla="*/ 67 h 299"/>
                    <a:gd name="T48" fmla="*/ 23 w 241"/>
                    <a:gd name="T49" fmla="*/ 61 h 299"/>
                    <a:gd name="T50" fmla="*/ 23 w 241"/>
                    <a:gd name="T51" fmla="*/ 57 h 299"/>
                    <a:gd name="T52" fmla="*/ 23 w 241"/>
                    <a:gd name="T53" fmla="*/ 49 h 299"/>
                    <a:gd name="T54" fmla="*/ 22 w 241"/>
                    <a:gd name="T55" fmla="*/ 35 h 299"/>
                    <a:gd name="T56" fmla="*/ 20 w 241"/>
                    <a:gd name="T57" fmla="*/ 26 h 299"/>
                    <a:gd name="T58" fmla="*/ 16 w 241"/>
                    <a:gd name="T59" fmla="*/ 20 h 299"/>
                    <a:gd name="T60" fmla="*/ 9 w 241"/>
                    <a:gd name="T61" fmla="*/ 19 h 299"/>
                    <a:gd name="T62" fmla="*/ 3 w 241"/>
                    <a:gd name="T63" fmla="*/ 22 h 299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41"/>
                    <a:gd name="T97" fmla="*/ 0 h 299"/>
                    <a:gd name="T98" fmla="*/ 241 w 241"/>
                    <a:gd name="T99" fmla="*/ 299 h 299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41" h="299">
                      <a:moveTo>
                        <a:pt x="0" y="98"/>
                      </a:moveTo>
                      <a:lnTo>
                        <a:pt x="2" y="96"/>
                      </a:lnTo>
                      <a:lnTo>
                        <a:pt x="4" y="92"/>
                      </a:lnTo>
                      <a:lnTo>
                        <a:pt x="10" y="86"/>
                      </a:lnTo>
                      <a:lnTo>
                        <a:pt x="16" y="78"/>
                      </a:lnTo>
                      <a:lnTo>
                        <a:pt x="34" y="58"/>
                      </a:lnTo>
                      <a:lnTo>
                        <a:pt x="57" y="36"/>
                      </a:lnTo>
                      <a:lnTo>
                        <a:pt x="85" y="18"/>
                      </a:lnTo>
                      <a:lnTo>
                        <a:pt x="101" y="10"/>
                      </a:lnTo>
                      <a:lnTo>
                        <a:pt x="117" y="4"/>
                      </a:lnTo>
                      <a:lnTo>
                        <a:pt x="133" y="0"/>
                      </a:lnTo>
                      <a:lnTo>
                        <a:pt x="151" y="0"/>
                      </a:lnTo>
                      <a:lnTo>
                        <a:pt x="167" y="2"/>
                      </a:lnTo>
                      <a:lnTo>
                        <a:pt x="185" y="8"/>
                      </a:lnTo>
                      <a:lnTo>
                        <a:pt x="199" y="14"/>
                      </a:lnTo>
                      <a:lnTo>
                        <a:pt x="211" y="22"/>
                      </a:lnTo>
                      <a:lnTo>
                        <a:pt x="219" y="30"/>
                      </a:lnTo>
                      <a:lnTo>
                        <a:pt x="227" y="40"/>
                      </a:lnTo>
                      <a:lnTo>
                        <a:pt x="231" y="54"/>
                      </a:lnTo>
                      <a:lnTo>
                        <a:pt x="235" y="76"/>
                      </a:lnTo>
                      <a:lnTo>
                        <a:pt x="235" y="88"/>
                      </a:lnTo>
                      <a:lnTo>
                        <a:pt x="235" y="104"/>
                      </a:lnTo>
                      <a:lnTo>
                        <a:pt x="235" y="120"/>
                      </a:lnTo>
                      <a:lnTo>
                        <a:pt x="235" y="140"/>
                      </a:lnTo>
                      <a:lnTo>
                        <a:pt x="235" y="166"/>
                      </a:lnTo>
                      <a:lnTo>
                        <a:pt x="235" y="186"/>
                      </a:lnTo>
                      <a:lnTo>
                        <a:pt x="237" y="204"/>
                      </a:lnTo>
                      <a:lnTo>
                        <a:pt x="237" y="218"/>
                      </a:lnTo>
                      <a:lnTo>
                        <a:pt x="237" y="230"/>
                      </a:lnTo>
                      <a:lnTo>
                        <a:pt x="237" y="238"/>
                      </a:lnTo>
                      <a:lnTo>
                        <a:pt x="239" y="243"/>
                      </a:lnTo>
                      <a:lnTo>
                        <a:pt x="239" y="245"/>
                      </a:lnTo>
                      <a:lnTo>
                        <a:pt x="239" y="247"/>
                      </a:lnTo>
                      <a:lnTo>
                        <a:pt x="241" y="245"/>
                      </a:lnTo>
                      <a:lnTo>
                        <a:pt x="241" y="243"/>
                      </a:lnTo>
                      <a:lnTo>
                        <a:pt x="241" y="242"/>
                      </a:lnTo>
                      <a:lnTo>
                        <a:pt x="241" y="243"/>
                      </a:lnTo>
                      <a:lnTo>
                        <a:pt x="237" y="247"/>
                      </a:lnTo>
                      <a:lnTo>
                        <a:pt x="227" y="259"/>
                      </a:lnTo>
                      <a:lnTo>
                        <a:pt x="209" y="275"/>
                      </a:lnTo>
                      <a:lnTo>
                        <a:pt x="189" y="289"/>
                      </a:lnTo>
                      <a:lnTo>
                        <a:pt x="177" y="295"/>
                      </a:lnTo>
                      <a:lnTo>
                        <a:pt x="165" y="299"/>
                      </a:lnTo>
                      <a:lnTo>
                        <a:pt x="153" y="299"/>
                      </a:lnTo>
                      <a:lnTo>
                        <a:pt x="139" y="297"/>
                      </a:lnTo>
                      <a:lnTo>
                        <a:pt x="127" y="293"/>
                      </a:lnTo>
                      <a:lnTo>
                        <a:pt x="113" y="283"/>
                      </a:lnTo>
                      <a:lnTo>
                        <a:pt x="101" y="269"/>
                      </a:lnTo>
                      <a:lnTo>
                        <a:pt x="89" y="249"/>
                      </a:lnTo>
                      <a:lnTo>
                        <a:pt x="89" y="247"/>
                      </a:lnTo>
                      <a:lnTo>
                        <a:pt x="91" y="240"/>
                      </a:lnTo>
                      <a:lnTo>
                        <a:pt x="91" y="230"/>
                      </a:lnTo>
                      <a:lnTo>
                        <a:pt x="91" y="214"/>
                      </a:lnTo>
                      <a:lnTo>
                        <a:pt x="91" y="198"/>
                      </a:lnTo>
                      <a:lnTo>
                        <a:pt x="91" y="178"/>
                      </a:lnTo>
                      <a:lnTo>
                        <a:pt x="87" y="140"/>
                      </a:lnTo>
                      <a:lnTo>
                        <a:pt x="83" y="122"/>
                      </a:lnTo>
                      <a:lnTo>
                        <a:pt x="77" y="106"/>
                      </a:lnTo>
                      <a:lnTo>
                        <a:pt x="69" y="92"/>
                      </a:lnTo>
                      <a:lnTo>
                        <a:pt x="61" y="82"/>
                      </a:lnTo>
                      <a:lnTo>
                        <a:pt x="49" y="78"/>
                      </a:lnTo>
                      <a:lnTo>
                        <a:pt x="36" y="78"/>
                      </a:lnTo>
                      <a:lnTo>
                        <a:pt x="20" y="84"/>
                      </a:lnTo>
                      <a:lnTo>
                        <a:pt x="10" y="90"/>
                      </a:lnTo>
                      <a:lnTo>
                        <a:pt x="0" y="98"/>
                      </a:lnTo>
                      <a:close/>
                    </a:path>
                  </a:pathLst>
                </a:custGeom>
                <a:solidFill>
                  <a:srgbClr val="E6D5B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04" name="Freeform 312"/>
                <p:cNvSpPr>
                  <a:spLocks/>
                </p:cNvSpPr>
                <p:nvPr/>
              </p:nvSpPr>
              <p:spPr bwMode="auto">
                <a:xfrm>
                  <a:off x="3783" y="2834"/>
                  <a:ext cx="121" cy="149"/>
                </a:xfrm>
                <a:custGeom>
                  <a:avLst/>
                  <a:gdLst>
                    <a:gd name="T0" fmla="*/ 1 w 241"/>
                    <a:gd name="T1" fmla="*/ 24 h 299"/>
                    <a:gd name="T2" fmla="*/ 3 w 241"/>
                    <a:gd name="T3" fmla="*/ 21 h 299"/>
                    <a:gd name="T4" fmla="*/ 9 w 241"/>
                    <a:gd name="T5" fmla="*/ 14 h 299"/>
                    <a:gd name="T6" fmla="*/ 22 w 241"/>
                    <a:gd name="T7" fmla="*/ 4 h 299"/>
                    <a:gd name="T8" fmla="*/ 30 w 241"/>
                    <a:gd name="T9" fmla="*/ 1 h 299"/>
                    <a:gd name="T10" fmla="*/ 38 w 241"/>
                    <a:gd name="T11" fmla="*/ 0 h 299"/>
                    <a:gd name="T12" fmla="*/ 47 w 241"/>
                    <a:gd name="T13" fmla="*/ 2 h 299"/>
                    <a:gd name="T14" fmla="*/ 53 w 241"/>
                    <a:gd name="T15" fmla="*/ 5 h 299"/>
                    <a:gd name="T16" fmla="*/ 57 w 241"/>
                    <a:gd name="T17" fmla="*/ 10 h 299"/>
                    <a:gd name="T18" fmla="*/ 59 w 241"/>
                    <a:gd name="T19" fmla="*/ 19 h 299"/>
                    <a:gd name="T20" fmla="*/ 59 w 241"/>
                    <a:gd name="T21" fmla="*/ 26 h 299"/>
                    <a:gd name="T22" fmla="*/ 59 w 241"/>
                    <a:gd name="T23" fmla="*/ 35 h 299"/>
                    <a:gd name="T24" fmla="*/ 59 w 241"/>
                    <a:gd name="T25" fmla="*/ 46 h 299"/>
                    <a:gd name="T26" fmla="*/ 60 w 241"/>
                    <a:gd name="T27" fmla="*/ 54 h 299"/>
                    <a:gd name="T28" fmla="*/ 60 w 241"/>
                    <a:gd name="T29" fmla="*/ 59 h 299"/>
                    <a:gd name="T30" fmla="*/ 60 w 241"/>
                    <a:gd name="T31" fmla="*/ 61 h 299"/>
                    <a:gd name="T32" fmla="*/ 61 w 241"/>
                    <a:gd name="T33" fmla="*/ 61 h 299"/>
                    <a:gd name="T34" fmla="*/ 61 w 241"/>
                    <a:gd name="T35" fmla="*/ 60 h 299"/>
                    <a:gd name="T36" fmla="*/ 60 w 241"/>
                    <a:gd name="T37" fmla="*/ 61 h 299"/>
                    <a:gd name="T38" fmla="*/ 53 w 241"/>
                    <a:gd name="T39" fmla="*/ 68 h 299"/>
                    <a:gd name="T40" fmla="*/ 45 w 241"/>
                    <a:gd name="T41" fmla="*/ 73 h 299"/>
                    <a:gd name="T42" fmla="*/ 39 w 241"/>
                    <a:gd name="T43" fmla="*/ 74 h 299"/>
                    <a:gd name="T44" fmla="*/ 32 w 241"/>
                    <a:gd name="T45" fmla="*/ 73 h 299"/>
                    <a:gd name="T46" fmla="*/ 26 w 241"/>
                    <a:gd name="T47" fmla="*/ 67 h 299"/>
                    <a:gd name="T48" fmla="*/ 23 w 241"/>
                    <a:gd name="T49" fmla="*/ 61 h 299"/>
                    <a:gd name="T50" fmla="*/ 23 w 241"/>
                    <a:gd name="T51" fmla="*/ 57 h 299"/>
                    <a:gd name="T52" fmla="*/ 23 w 241"/>
                    <a:gd name="T53" fmla="*/ 49 h 299"/>
                    <a:gd name="T54" fmla="*/ 22 w 241"/>
                    <a:gd name="T55" fmla="*/ 35 h 299"/>
                    <a:gd name="T56" fmla="*/ 20 w 241"/>
                    <a:gd name="T57" fmla="*/ 26 h 299"/>
                    <a:gd name="T58" fmla="*/ 16 w 241"/>
                    <a:gd name="T59" fmla="*/ 20 h 299"/>
                    <a:gd name="T60" fmla="*/ 9 w 241"/>
                    <a:gd name="T61" fmla="*/ 19 h 299"/>
                    <a:gd name="T62" fmla="*/ 3 w 241"/>
                    <a:gd name="T63" fmla="*/ 22 h 299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41"/>
                    <a:gd name="T97" fmla="*/ 0 h 299"/>
                    <a:gd name="T98" fmla="*/ 241 w 241"/>
                    <a:gd name="T99" fmla="*/ 299 h 299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41" h="299">
                      <a:moveTo>
                        <a:pt x="0" y="98"/>
                      </a:moveTo>
                      <a:lnTo>
                        <a:pt x="2" y="96"/>
                      </a:lnTo>
                      <a:lnTo>
                        <a:pt x="4" y="92"/>
                      </a:lnTo>
                      <a:lnTo>
                        <a:pt x="10" y="86"/>
                      </a:lnTo>
                      <a:lnTo>
                        <a:pt x="16" y="78"/>
                      </a:lnTo>
                      <a:lnTo>
                        <a:pt x="34" y="58"/>
                      </a:lnTo>
                      <a:lnTo>
                        <a:pt x="57" y="36"/>
                      </a:lnTo>
                      <a:lnTo>
                        <a:pt x="85" y="18"/>
                      </a:lnTo>
                      <a:lnTo>
                        <a:pt x="101" y="10"/>
                      </a:lnTo>
                      <a:lnTo>
                        <a:pt x="117" y="4"/>
                      </a:lnTo>
                      <a:lnTo>
                        <a:pt x="133" y="0"/>
                      </a:lnTo>
                      <a:lnTo>
                        <a:pt x="151" y="0"/>
                      </a:lnTo>
                      <a:lnTo>
                        <a:pt x="167" y="2"/>
                      </a:lnTo>
                      <a:lnTo>
                        <a:pt x="185" y="8"/>
                      </a:lnTo>
                      <a:lnTo>
                        <a:pt x="199" y="14"/>
                      </a:lnTo>
                      <a:lnTo>
                        <a:pt x="211" y="22"/>
                      </a:lnTo>
                      <a:lnTo>
                        <a:pt x="219" y="30"/>
                      </a:lnTo>
                      <a:lnTo>
                        <a:pt x="227" y="40"/>
                      </a:lnTo>
                      <a:lnTo>
                        <a:pt x="231" y="54"/>
                      </a:lnTo>
                      <a:lnTo>
                        <a:pt x="235" y="76"/>
                      </a:lnTo>
                      <a:lnTo>
                        <a:pt x="235" y="88"/>
                      </a:lnTo>
                      <a:lnTo>
                        <a:pt x="235" y="104"/>
                      </a:lnTo>
                      <a:lnTo>
                        <a:pt x="235" y="120"/>
                      </a:lnTo>
                      <a:lnTo>
                        <a:pt x="235" y="140"/>
                      </a:lnTo>
                      <a:lnTo>
                        <a:pt x="235" y="166"/>
                      </a:lnTo>
                      <a:lnTo>
                        <a:pt x="235" y="186"/>
                      </a:lnTo>
                      <a:lnTo>
                        <a:pt x="237" y="204"/>
                      </a:lnTo>
                      <a:lnTo>
                        <a:pt x="237" y="218"/>
                      </a:lnTo>
                      <a:lnTo>
                        <a:pt x="237" y="230"/>
                      </a:lnTo>
                      <a:lnTo>
                        <a:pt x="237" y="238"/>
                      </a:lnTo>
                      <a:lnTo>
                        <a:pt x="239" y="243"/>
                      </a:lnTo>
                      <a:lnTo>
                        <a:pt x="239" y="245"/>
                      </a:lnTo>
                      <a:lnTo>
                        <a:pt x="239" y="247"/>
                      </a:lnTo>
                      <a:lnTo>
                        <a:pt x="241" y="245"/>
                      </a:lnTo>
                      <a:lnTo>
                        <a:pt x="241" y="243"/>
                      </a:lnTo>
                      <a:lnTo>
                        <a:pt x="241" y="242"/>
                      </a:lnTo>
                      <a:lnTo>
                        <a:pt x="241" y="243"/>
                      </a:lnTo>
                      <a:lnTo>
                        <a:pt x="237" y="247"/>
                      </a:lnTo>
                      <a:lnTo>
                        <a:pt x="227" y="259"/>
                      </a:lnTo>
                      <a:lnTo>
                        <a:pt x="209" y="275"/>
                      </a:lnTo>
                      <a:lnTo>
                        <a:pt x="189" y="289"/>
                      </a:lnTo>
                      <a:lnTo>
                        <a:pt x="177" y="295"/>
                      </a:lnTo>
                      <a:lnTo>
                        <a:pt x="165" y="299"/>
                      </a:lnTo>
                      <a:lnTo>
                        <a:pt x="153" y="299"/>
                      </a:lnTo>
                      <a:lnTo>
                        <a:pt x="139" y="297"/>
                      </a:lnTo>
                      <a:lnTo>
                        <a:pt x="127" y="293"/>
                      </a:lnTo>
                      <a:lnTo>
                        <a:pt x="113" y="283"/>
                      </a:lnTo>
                      <a:lnTo>
                        <a:pt x="101" y="269"/>
                      </a:lnTo>
                      <a:lnTo>
                        <a:pt x="89" y="249"/>
                      </a:lnTo>
                      <a:lnTo>
                        <a:pt x="89" y="247"/>
                      </a:lnTo>
                      <a:lnTo>
                        <a:pt x="91" y="240"/>
                      </a:lnTo>
                      <a:lnTo>
                        <a:pt x="91" y="230"/>
                      </a:lnTo>
                      <a:lnTo>
                        <a:pt x="91" y="214"/>
                      </a:lnTo>
                      <a:lnTo>
                        <a:pt x="91" y="198"/>
                      </a:lnTo>
                      <a:lnTo>
                        <a:pt x="91" y="178"/>
                      </a:lnTo>
                      <a:lnTo>
                        <a:pt x="87" y="140"/>
                      </a:lnTo>
                      <a:lnTo>
                        <a:pt x="83" y="122"/>
                      </a:lnTo>
                      <a:lnTo>
                        <a:pt x="77" y="106"/>
                      </a:lnTo>
                      <a:lnTo>
                        <a:pt x="69" y="92"/>
                      </a:lnTo>
                      <a:lnTo>
                        <a:pt x="61" y="82"/>
                      </a:lnTo>
                      <a:lnTo>
                        <a:pt x="49" y="78"/>
                      </a:lnTo>
                      <a:lnTo>
                        <a:pt x="36" y="78"/>
                      </a:lnTo>
                      <a:lnTo>
                        <a:pt x="20" y="84"/>
                      </a:lnTo>
                      <a:lnTo>
                        <a:pt x="10" y="90"/>
                      </a:lnTo>
                      <a:lnTo>
                        <a:pt x="0" y="98"/>
                      </a:lnTo>
                    </a:path>
                  </a:pathLst>
                </a:custGeom>
                <a:noFill/>
                <a:ln w="7938">
                  <a:solidFill>
                    <a:srgbClr val="E6D5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sp>
            <p:nvSpPr>
              <p:cNvPr id="36" name="Freeform 313"/>
              <p:cNvSpPr>
                <a:spLocks/>
              </p:cNvSpPr>
              <p:nvPr/>
            </p:nvSpPr>
            <p:spPr bwMode="auto">
              <a:xfrm>
                <a:off x="3783" y="2834"/>
                <a:ext cx="121" cy="149"/>
              </a:xfrm>
              <a:custGeom>
                <a:avLst/>
                <a:gdLst>
                  <a:gd name="T0" fmla="*/ 1 w 241"/>
                  <a:gd name="T1" fmla="*/ 24 h 299"/>
                  <a:gd name="T2" fmla="*/ 3 w 241"/>
                  <a:gd name="T3" fmla="*/ 21 h 299"/>
                  <a:gd name="T4" fmla="*/ 9 w 241"/>
                  <a:gd name="T5" fmla="*/ 14 h 299"/>
                  <a:gd name="T6" fmla="*/ 22 w 241"/>
                  <a:gd name="T7" fmla="*/ 4 h 299"/>
                  <a:gd name="T8" fmla="*/ 30 w 241"/>
                  <a:gd name="T9" fmla="*/ 1 h 299"/>
                  <a:gd name="T10" fmla="*/ 38 w 241"/>
                  <a:gd name="T11" fmla="*/ 0 h 299"/>
                  <a:gd name="T12" fmla="*/ 47 w 241"/>
                  <a:gd name="T13" fmla="*/ 2 h 299"/>
                  <a:gd name="T14" fmla="*/ 53 w 241"/>
                  <a:gd name="T15" fmla="*/ 5 h 299"/>
                  <a:gd name="T16" fmla="*/ 57 w 241"/>
                  <a:gd name="T17" fmla="*/ 10 h 299"/>
                  <a:gd name="T18" fmla="*/ 59 w 241"/>
                  <a:gd name="T19" fmla="*/ 19 h 299"/>
                  <a:gd name="T20" fmla="*/ 59 w 241"/>
                  <a:gd name="T21" fmla="*/ 26 h 299"/>
                  <a:gd name="T22" fmla="*/ 59 w 241"/>
                  <a:gd name="T23" fmla="*/ 35 h 299"/>
                  <a:gd name="T24" fmla="*/ 59 w 241"/>
                  <a:gd name="T25" fmla="*/ 46 h 299"/>
                  <a:gd name="T26" fmla="*/ 60 w 241"/>
                  <a:gd name="T27" fmla="*/ 54 h 299"/>
                  <a:gd name="T28" fmla="*/ 60 w 241"/>
                  <a:gd name="T29" fmla="*/ 59 h 299"/>
                  <a:gd name="T30" fmla="*/ 60 w 241"/>
                  <a:gd name="T31" fmla="*/ 61 h 299"/>
                  <a:gd name="T32" fmla="*/ 61 w 241"/>
                  <a:gd name="T33" fmla="*/ 61 h 299"/>
                  <a:gd name="T34" fmla="*/ 61 w 241"/>
                  <a:gd name="T35" fmla="*/ 60 h 299"/>
                  <a:gd name="T36" fmla="*/ 60 w 241"/>
                  <a:gd name="T37" fmla="*/ 61 h 299"/>
                  <a:gd name="T38" fmla="*/ 53 w 241"/>
                  <a:gd name="T39" fmla="*/ 68 h 299"/>
                  <a:gd name="T40" fmla="*/ 45 w 241"/>
                  <a:gd name="T41" fmla="*/ 73 h 299"/>
                  <a:gd name="T42" fmla="*/ 39 w 241"/>
                  <a:gd name="T43" fmla="*/ 74 h 299"/>
                  <a:gd name="T44" fmla="*/ 32 w 241"/>
                  <a:gd name="T45" fmla="*/ 73 h 299"/>
                  <a:gd name="T46" fmla="*/ 26 w 241"/>
                  <a:gd name="T47" fmla="*/ 67 h 299"/>
                  <a:gd name="T48" fmla="*/ 23 w 241"/>
                  <a:gd name="T49" fmla="*/ 61 h 299"/>
                  <a:gd name="T50" fmla="*/ 23 w 241"/>
                  <a:gd name="T51" fmla="*/ 57 h 299"/>
                  <a:gd name="T52" fmla="*/ 23 w 241"/>
                  <a:gd name="T53" fmla="*/ 49 h 299"/>
                  <a:gd name="T54" fmla="*/ 22 w 241"/>
                  <a:gd name="T55" fmla="*/ 35 h 299"/>
                  <a:gd name="T56" fmla="*/ 20 w 241"/>
                  <a:gd name="T57" fmla="*/ 26 h 299"/>
                  <a:gd name="T58" fmla="*/ 16 w 241"/>
                  <a:gd name="T59" fmla="*/ 20 h 299"/>
                  <a:gd name="T60" fmla="*/ 9 w 241"/>
                  <a:gd name="T61" fmla="*/ 19 h 299"/>
                  <a:gd name="T62" fmla="*/ 3 w 241"/>
                  <a:gd name="T63" fmla="*/ 22 h 299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41"/>
                  <a:gd name="T97" fmla="*/ 0 h 299"/>
                  <a:gd name="T98" fmla="*/ 241 w 241"/>
                  <a:gd name="T99" fmla="*/ 299 h 299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41" h="299">
                    <a:moveTo>
                      <a:pt x="0" y="98"/>
                    </a:moveTo>
                    <a:lnTo>
                      <a:pt x="2" y="96"/>
                    </a:lnTo>
                    <a:lnTo>
                      <a:pt x="4" y="92"/>
                    </a:lnTo>
                    <a:lnTo>
                      <a:pt x="10" y="86"/>
                    </a:lnTo>
                    <a:lnTo>
                      <a:pt x="16" y="78"/>
                    </a:lnTo>
                    <a:lnTo>
                      <a:pt x="34" y="58"/>
                    </a:lnTo>
                    <a:lnTo>
                      <a:pt x="57" y="36"/>
                    </a:lnTo>
                    <a:lnTo>
                      <a:pt x="85" y="18"/>
                    </a:lnTo>
                    <a:lnTo>
                      <a:pt x="101" y="10"/>
                    </a:lnTo>
                    <a:lnTo>
                      <a:pt x="117" y="4"/>
                    </a:lnTo>
                    <a:lnTo>
                      <a:pt x="133" y="0"/>
                    </a:lnTo>
                    <a:lnTo>
                      <a:pt x="151" y="0"/>
                    </a:lnTo>
                    <a:lnTo>
                      <a:pt x="167" y="2"/>
                    </a:lnTo>
                    <a:lnTo>
                      <a:pt x="185" y="8"/>
                    </a:lnTo>
                    <a:lnTo>
                      <a:pt x="199" y="14"/>
                    </a:lnTo>
                    <a:lnTo>
                      <a:pt x="211" y="22"/>
                    </a:lnTo>
                    <a:lnTo>
                      <a:pt x="219" y="30"/>
                    </a:lnTo>
                    <a:lnTo>
                      <a:pt x="227" y="40"/>
                    </a:lnTo>
                    <a:lnTo>
                      <a:pt x="231" y="54"/>
                    </a:lnTo>
                    <a:lnTo>
                      <a:pt x="235" y="76"/>
                    </a:lnTo>
                    <a:lnTo>
                      <a:pt x="235" y="88"/>
                    </a:lnTo>
                    <a:lnTo>
                      <a:pt x="235" y="104"/>
                    </a:lnTo>
                    <a:lnTo>
                      <a:pt x="235" y="120"/>
                    </a:lnTo>
                    <a:lnTo>
                      <a:pt x="235" y="140"/>
                    </a:lnTo>
                    <a:lnTo>
                      <a:pt x="235" y="166"/>
                    </a:lnTo>
                    <a:lnTo>
                      <a:pt x="235" y="186"/>
                    </a:lnTo>
                    <a:lnTo>
                      <a:pt x="237" y="204"/>
                    </a:lnTo>
                    <a:lnTo>
                      <a:pt x="237" y="218"/>
                    </a:lnTo>
                    <a:lnTo>
                      <a:pt x="237" y="230"/>
                    </a:lnTo>
                    <a:lnTo>
                      <a:pt x="237" y="238"/>
                    </a:lnTo>
                    <a:lnTo>
                      <a:pt x="239" y="243"/>
                    </a:lnTo>
                    <a:lnTo>
                      <a:pt x="239" y="245"/>
                    </a:lnTo>
                    <a:lnTo>
                      <a:pt x="239" y="247"/>
                    </a:lnTo>
                    <a:lnTo>
                      <a:pt x="241" y="245"/>
                    </a:lnTo>
                    <a:lnTo>
                      <a:pt x="241" y="243"/>
                    </a:lnTo>
                    <a:lnTo>
                      <a:pt x="241" y="242"/>
                    </a:lnTo>
                    <a:lnTo>
                      <a:pt x="241" y="243"/>
                    </a:lnTo>
                    <a:lnTo>
                      <a:pt x="237" y="247"/>
                    </a:lnTo>
                    <a:lnTo>
                      <a:pt x="227" y="259"/>
                    </a:lnTo>
                    <a:lnTo>
                      <a:pt x="209" y="275"/>
                    </a:lnTo>
                    <a:lnTo>
                      <a:pt x="189" y="289"/>
                    </a:lnTo>
                    <a:lnTo>
                      <a:pt x="177" y="295"/>
                    </a:lnTo>
                    <a:lnTo>
                      <a:pt x="165" y="299"/>
                    </a:lnTo>
                    <a:lnTo>
                      <a:pt x="153" y="299"/>
                    </a:lnTo>
                    <a:lnTo>
                      <a:pt x="139" y="297"/>
                    </a:lnTo>
                    <a:lnTo>
                      <a:pt x="127" y="293"/>
                    </a:lnTo>
                    <a:lnTo>
                      <a:pt x="113" y="283"/>
                    </a:lnTo>
                    <a:lnTo>
                      <a:pt x="101" y="269"/>
                    </a:lnTo>
                    <a:lnTo>
                      <a:pt x="89" y="249"/>
                    </a:lnTo>
                    <a:lnTo>
                      <a:pt x="89" y="247"/>
                    </a:lnTo>
                    <a:lnTo>
                      <a:pt x="91" y="240"/>
                    </a:lnTo>
                    <a:lnTo>
                      <a:pt x="91" y="230"/>
                    </a:lnTo>
                    <a:lnTo>
                      <a:pt x="91" y="214"/>
                    </a:lnTo>
                    <a:lnTo>
                      <a:pt x="91" y="198"/>
                    </a:lnTo>
                    <a:lnTo>
                      <a:pt x="91" y="178"/>
                    </a:lnTo>
                    <a:lnTo>
                      <a:pt x="87" y="140"/>
                    </a:lnTo>
                    <a:lnTo>
                      <a:pt x="83" y="122"/>
                    </a:lnTo>
                    <a:lnTo>
                      <a:pt x="77" y="106"/>
                    </a:lnTo>
                    <a:lnTo>
                      <a:pt x="69" y="92"/>
                    </a:lnTo>
                    <a:lnTo>
                      <a:pt x="61" y="82"/>
                    </a:lnTo>
                    <a:lnTo>
                      <a:pt x="49" y="78"/>
                    </a:lnTo>
                    <a:lnTo>
                      <a:pt x="36" y="78"/>
                    </a:lnTo>
                    <a:lnTo>
                      <a:pt x="20" y="84"/>
                    </a:lnTo>
                    <a:lnTo>
                      <a:pt x="10" y="90"/>
                    </a:lnTo>
                    <a:lnTo>
                      <a:pt x="0" y="98"/>
                    </a:lnTo>
                  </a:path>
                </a:pathLst>
              </a:custGeom>
              <a:noFill/>
              <a:ln w="7938">
                <a:solidFill>
                  <a:srgbClr val="E6D5B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grpSp>
            <p:nvGrpSpPr>
              <p:cNvPr id="37" name="Group 314"/>
              <p:cNvGrpSpPr>
                <a:grpSpLocks/>
              </p:cNvGrpSpPr>
              <p:nvPr/>
            </p:nvGrpSpPr>
            <p:grpSpPr bwMode="auto">
              <a:xfrm>
                <a:off x="3869" y="2526"/>
                <a:ext cx="254" cy="121"/>
                <a:chOff x="3869" y="2526"/>
                <a:chExt cx="254" cy="121"/>
              </a:xfrm>
            </p:grpSpPr>
            <p:sp>
              <p:nvSpPr>
                <p:cNvPr id="101" name="Freeform 315"/>
                <p:cNvSpPr>
                  <a:spLocks/>
                </p:cNvSpPr>
                <p:nvPr/>
              </p:nvSpPr>
              <p:spPr bwMode="auto">
                <a:xfrm>
                  <a:off x="3869" y="2526"/>
                  <a:ext cx="254" cy="121"/>
                </a:xfrm>
                <a:custGeom>
                  <a:avLst/>
                  <a:gdLst>
                    <a:gd name="T0" fmla="*/ 9 w 508"/>
                    <a:gd name="T1" fmla="*/ 0 h 242"/>
                    <a:gd name="T2" fmla="*/ 8 w 508"/>
                    <a:gd name="T3" fmla="*/ 2 h 242"/>
                    <a:gd name="T4" fmla="*/ 6 w 508"/>
                    <a:gd name="T5" fmla="*/ 7 h 242"/>
                    <a:gd name="T6" fmla="*/ 4 w 508"/>
                    <a:gd name="T7" fmla="*/ 14 h 242"/>
                    <a:gd name="T8" fmla="*/ 4 w 508"/>
                    <a:gd name="T9" fmla="*/ 24 h 242"/>
                    <a:gd name="T10" fmla="*/ 6 w 508"/>
                    <a:gd name="T11" fmla="*/ 34 h 242"/>
                    <a:gd name="T12" fmla="*/ 11 w 508"/>
                    <a:gd name="T13" fmla="*/ 41 h 242"/>
                    <a:gd name="T14" fmla="*/ 16 w 508"/>
                    <a:gd name="T15" fmla="*/ 45 h 242"/>
                    <a:gd name="T16" fmla="*/ 21 w 508"/>
                    <a:gd name="T17" fmla="*/ 47 h 242"/>
                    <a:gd name="T18" fmla="*/ 26 w 508"/>
                    <a:gd name="T19" fmla="*/ 48 h 242"/>
                    <a:gd name="T20" fmla="*/ 34 w 508"/>
                    <a:gd name="T21" fmla="*/ 48 h 242"/>
                    <a:gd name="T22" fmla="*/ 35 w 508"/>
                    <a:gd name="T23" fmla="*/ 41 h 242"/>
                    <a:gd name="T24" fmla="*/ 36 w 508"/>
                    <a:gd name="T25" fmla="*/ 33 h 242"/>
                    <a:gd name="T26" fmla="*/ 37 w 508"/>
                    <a:gd name="T27" fmla="*/ 38 h 242"/>
                    <a:gd name="T28" fmla="*/ 41 w 508"/>
                    <a:gd name="T29" fmla="*/ 41 h 242"/>
                    <a:gd name="T30" fmla="*/ 46 w 508"/>
                    <a:gd name="T31" fmla="*/ 44 h 242"/>
                    <a:gd name="T32" fmla="*/ 54 w 508"/>
                    <a:gd name="T33" fmla="*/ 45 h 242"/>
                    <a:gd name="T34" fmla="*/ 75 w 508"/>
                    <a:gd name="T35" fmla="*/ 48 h 242"/>
                    <a:gd name="T36" fmla="*/ 102 w 508"/>
                    <a:gd name="T37" fmla="*/ 53 h 242"/>
                    <a:gd name="T38" fmla="*/ 115 w 508"/>
                    <a:gd name="T39" fmla="*/ 57 h 242"/>
                    <a:gd name="T40" fmla="*/ 122 w 508"/>
                    <a:gd name="T41" fmla="*/ 59 h 242"/>
                    <a:gd name="T42" fmla="*/ 127 w 508"/>
                    <a:gd name="T43" fmla="*/ 61 h 242"/>
                    <a:gd name="T44" fmla="*/ 127 w 508"/>
                    <a:gd name="T45" fmla="*/ 61 h 242"/>
                    <a:gd name="T46" fmla="*/ 122 w 508"/>
                    <a:gd name="T47" fmla="*/ 60 h 242"/>
                    <a:gd name="T48" fmla="*/ 114 w 508"/>
                    <a:gd name="T49" fmla="*/ 59 h 242"/>
                    <a:gd name="T50" fmla="*/ 98 w 508"/>
                    <a:gd name="T51" fmla="*/ 56 h 242"/>
                    <a:gd name="T52" fmla="*/ 75 w 508"/>
                    <a:gd name="T53" fmla="*/ 53 h 242"/>
                    <a:gd name="T54" fmla="*/ 65 w 508"/>
                    <a:gd name="T55" fmla="*/ 51 h 242"/>
                    <a:gd name="T56" fmla="*/ 57 w 508"/>
                    <a:gd name="T57" fmla="*/ 51 h 242"/>
                    <a:gd name="T58" fmla="*/ 48 w 508"/>
                    <a:gd name="T59" fmla="*/ 50 h 242"/>
                    <a:gd name="T60" fmla="*/ 49 w 508"/>
                    <a:gd name="T61" fmla="*/ 51 h 242"/>
                    <a:gd name="T62" fmla="*/ 46 w 508"/>
                    <a:gd name="T63" fmla="*/ 51 h 242"/>
                    <a:gd name="T64" fmla="*/ 39 w 508"/>
                    <a:gd name="T65" fmla="*/ 53 h 242"/>
                    <a:gd name="T66" fmla="*/ 27 w 508"/>
                    <a:gd name="T67" fmla="*/ 55 h 242"/>
                    <a:gd name="T68" fmla="*/ 20 w 508"/>
                    <a:gd name="T69" fmla="*/ 55 h 242"/>
                    <a:gd name="T70" fmla="*/ 14 w 508"/>
                    <a:gd name="T71" fmla="*/ 51 h 242"/>
                    <a:gd name="T72" fmla="*/ 7 w 508"/>
                    <a:gd name="T73" fmla="*/ 43 h 242"/>
                    <a:gd name="T74" fmla="*/ 2 w 508"/>
                    <a:gd name="T75" fmla="*/ 29 h 242"/>
                    <a:gd name="T76" fmla="*/ 0 w 508"/>
                    <a:gd name="T77" fmla="*/ 16 h 242"/>
                    <a:gd name="T78" fmla="*/ 2 w 508"/>
                    <a:gd name="T79" fmla="*/ 8 h 242"/>
                    <a:gd name="T80" fmla="*/ 3 w 508"/>
                    <a:gd name="T81" fmla="*/ 3 h 242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508"/>
                    <a:gd name="T124" fmla="*/ 0 h 242"/>
                    <a:gd name="T125" fmla="*/ 508 w 508"/>
                    <a:gd name="T126" fmla="*/ 242 h 242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508" h="242">
                      <a:moveTo>
                        <a:pt x="14" y="8"/>
                      </a:moveTo>
                      <a:lnTo>
                        <a:pt x="34" y="0"/>
                      </a:lnTo>
                      <a:lnTo>
                        <a:pt x="34" y="2"/>
                      </a:lnTo>
                      <a:lnTo>
                        <a:pt x="30" y="6"/>
                      </a:lnTo>
                      <a:lnTo>
                        <a:pt x="26" y="14"/>
                      </a:lnTo>
                      <a:lnTo>
                        <a:pt x="22" y="26"/>
                      </a:lnTo>
                      <a:lnTo>
                        <a:pt x="18" y="38"/>
                      </a:lnTo>
                      <a:lnTo>
                        <a:pt x="16" y="54"/>
                      </a:lnTo>
                      <a:lnTo>
                        <a:pt x="14" y="74"/>
                      </a:lnTo>
                      <a:lnTo>
                        <a:pt x="14" y="94"/>
                      </a:lnTo>
                      <a:lnTo>
                        <a:pt x="18" y="116"/>
                      </a:lnTo>
                      <a:lnTo>
                        <a:pt x="24" y="134"/>
                      </a:lnTo>
                      <a:lnTo>
                        <a:pt x="32" y="150"/>
                      </a:lnTo>
                      <a:lnTo>
                        <a:pt x="42" y="164"/>
                      </a:lnTo>
                      <a:lnTo>
                        <a:pt x="54" y="174"/>
                      </a:lnTo>
                      <a:lnTo>
                        <a:pt x="64" y="180"/>
                      </a:lnTo>
                      <a:lnTo>
                        <a:pt x="74" y="186"/>
                      </a:lnTo>
                      <a:lnTo>
                        <a:pt x="82" y="186"/>
                      </a:lnTo>
                      <a:lnTo>
                        <a:pt x="92" y="188"/>
                      </a:lnTo>
                      <a:lnTo>
                        <a:pt x="104" y="190"/>
                      </a:lnTo>
                      <a:lnTo>
                        <a:pt x="118" y="190"/>
                      </a:lnTo>
                      <a:lnTo>
                        <a:pt x="134" y="192"/>
                      </a:lnTo>
                      <a:lnTo>
                        <a:pt x="136" y="178"/>
                      </a:lnTo>
                      <a:lnTo>
                        <a:pt x="138" y="162"/>
                      </a:lnTo>
                      <a:lnTo>
                        <a:pt x="142" y="144"/>
                      </a:lnTo>
                      <a:lnTo>
                        <a:pt x="142" y="130"/>
                      </a:lnTo>
                      <a:lnTo>
                        <a:pt x="144" y="140"/>
                      </a:lnTo>
                      <a:lnTo>
                        <a:pt x="148" y="150"/>
                      </a:lnTo>
                      <a:lnTo>
                        <a:pt x="154" y="158"/>
                      </a:lnTo>
                      <a:lnTo>
                        <a:pt x="162" y="164"/>
                      </a:lnTo>
                      <a:lnTo>
                        <a:pt x="172" y="168"/>
                      </a:lnTo>
                      <a:lnTo>
                        <a:pt x="184" y="174"/>
                      </a:lnTo>
                      <a:lnTo>
                        <a:pt x="200" y="176"/>
                      </a:lnTo>
                      <a:lnTo>
                        <a:pt x="216" y="180"/>
                      </a:lnTo>
                      <a:lnTo>
                        <a:pt x="254" y="186"/>
                      </a:lnTo>
                      <a:lnTo>
                        <a:pt x="300" y="192"/>
                      </a:lnTo>
                      <a:lnTo>
                        <a:pt x="350" y="200"/>
                      </a:lnTo>
                      <a:lnTo>
                        <a:pt x="406" y="212"/>
                      </a:lnTo>
                      <a:lnTo>
                        <a:pt x="444" y="222"/>
                      </a:lnTo>
                      <a:lnTo>
                        <a:pt x="460" y="228"/>
                      </a:lnTo>
                      <a:lnTo>
                        <a:pt x="476" y="232"/>
                      </a:lnTo>
                      <a:lnTo>
                        <a:pt x="488" y="236"/>
                      </a:lnTo>
                      <a:lnTo>
                        <a:pt x="500" y="240"/>
                      </a:lnTo>
                      <a:lnTo>
                        <a:pt x="506" y="242"/>
                      </a:lnTo>
                      <a:lnTo>
                        <a:pt x="508" y="242"/>
                      </a:lnTo>
                      <a:lnTo>
                        <a:pt x="506" y="242"/>
                      </a:lnTo>
                      <a:lnTo>
                        <a:pt x="498" y="240"/>
                      </a:lnTo>
                      <a:lnTo>
                        <a:pt x="488" y="238"/>
                      </a:lnTo>
                      <a:lnTo>
                        <a:pt x="474" y="236"/>
                      </a:lnTo>
                      <a:lnTo>
                        <a:pt x="456" y="234"/>
                      </a:lnTo>
                      <a:lnTo>
                        <a:pt x="436" y="230"/>
                      </a:lnTo>
                      <a:lnTo>
                        <a:pt x="392" y="224"/>
                      </a:lnTo>
                      <a:lnTo>
                        <a:pt x="344" y="216"/>
                      </a:lnTo>
                      <a:lnTo>
                        <a:pt x="298" y="210"/>
                      </a:lnTo>
                      <a:lnTo>
                        <a:pt x="276" y="208"/>
                      </a:lnTo>
                      <a:lnTo>
                        <a:pt x="258" y="204"/>
                      </a:lnTo>
                      <a:lnTo>
                        <a:pt x="242" y="204"/>
                      </a:lnTo>
                      <a:lnTo>
                        <a:pt x="228" y="202"/>
                      </a:lnTo>
                      <a:lnTo>
                        <a:pt x="208" y="200"/>
                      </a:lnTo>
                      <a:lnTo>
                        <a:pt x="190" y="198"/>
                      </a:lnTo>
                      <a:lnTo>
                        <a:pt x="192" y="200"/>
                      </a:lnTo>
                      <a:lnTo>
                        <a:pt x="194" y="202"/>
                      </a:lnTo>
                      <a:lnTo>
                        <a:pt x="192" y="202"/>
                      </a:lnTo>
                      <a:lnTo>
                        <a:pt x="184" y="204"/>
                      </a:lnTo>
                      <a:lnTo>
                        <a:pt x="172" y="208"/>
                      </a:lnTo>
                      <a:lnTo>
                        <a:pt x="156" y="212"/>
                      </a:lnTo>
                      <a:lnTo>
                        <a:pt x="124" y="218"/>
                      </a:lnTo>
                      <a:lnTo>
                        <a:pt x="106" y="220"/>
                      </a:lnTo>
                      <a:lnTo>
                        <a:pt x="92" y="220"/>
                      </a:lnTo>
                      <a:lnTo>
                        <a:pt x="80" y="218"/>
                      </a:lnTo>
                      <a:lnTo>
                        <a:pt x="68" y="212"/>
                      </a:lnTo>
                      <a:lnTo>
                        <a:pt x="56" y="204"/>
                      </a:lnTo>
                      <a:lnTo>
                        <a:pt x="46" y="194"/>
                      </a:lnTo>
                      <a:lnTo>
                        <a:pt x="28" y="170"/>
                      </a:lnTo>
                      <a:lnTo>
                        <a:pt x="16" y="146"/>
                      </a:lnTo>
                      <a:lnTo>
                        <a:pt x="6" y="116"/>
                      </a:lnTo>
                      <a:lnTo>
                        <a:pt x="0" y="88"/>
                      </a:lnTo>
                      <a:lnTo>
                        <a:pt x="0" y="64"/>
                      </a:lnTo>
                      <a:lnTo>
                        <a:pt x="2" y="44"/>
                      </a:lnTo>
                      <a:lnTo>
                        <a:pt x="6" y="30"/>
                      </a:lnTo>
                      <a:lnTo>
                        <a:pt x="10" y="18"/>
                      </a:lnTo>
                      <a:lnTo>
                        <a:pt x="12" y="10"/>
                      </a:lnTo>
                      <a:lnTo>
                        <a:pt x="14" y="8"/>
                      </a:lnTo>
                      <a:close/>
                    </a:path>
                  </a:pathLst>
                </a:custGeom>
                <a:solidFill>
                  <a:srgbClr val="E4D0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02" name="Freeform 316"/>
                <p:cNvSpPr>
                  <a:spLocks/>
                </p:cNvSpPr>
                <p:nvPr/>
              </p:nvSpPr>
              <p:spPr bwMode="auto">
                <a:xfrm>
                  <a:off x="3869" y="2526"/>
                  <a:ext cx="254" cy="121"/>
                </a:xfrm>
                <a:custGeom>
                  <a:avLst/>
                  <a:gdLst>
                    <a:gd name="T0" fmla="*/ 9 w 508"/>
                    <a:gd name="T1" fmla="*/ 0 h 242"/>
                    <a:gd name="T2" fmla="*/ 8 w 508"/>
                    <a:gd name="T3" fmla="*/ 2 h 242"/>
                    <a:gd name="T4" fmla="*/ 6 w 508"/>
                    <a:gd name="T5" fmla="*/ 7 h 242"/>
                    <a:gd name="T6" fmla="*/ 4 w 508"/>
                    <a:gd name="T7" fmla="*/ 14 h 242"/>
                    <a:gd name="T8" fmla="*/ 4 w 508"/>
                    <a:gd name="T9" fmla="*/ 24 h 242"/>
                    <a:gd name="T10" fmla="*/ 6 w 508"/>
                    <a:gd name="T11" fmla="*/ 34 h 242"/>
                    <a:gd name="T12" fmla="*/ 11 w 508"/>
                    <a:gd name="T13" fmla="*/ 41 h 242"/>
                    <a:gd name="T14" fmla="*/ 16 w 508"/>
                    <a:gd name="T15" fmla="*/ 45 h 242"/>
                    <a:gd name="T16" fmla="*/ 21 w 508"/>
                    <a:gd name="T17" fmla="*/ 47 h 242"/>
                    <a:gd name="T18" fmla="*/ 26 w 508"/>
                    <a:gd name="T19" fmla="*/ 48 h 242"/>
                    <a:gd name="T20" fmla="*/ 34 w 508"/>
                    <a:gd name="T21" fmla="*/ 48 h 242"/>
                    <a:gd name="T22" fmla="*/ 35 w 508"/>
                    <a:gd name="T23" fmla="*/ 41 h 242"/>
                    <a:gd name="T24" fmla="*/ 36 w 508"/>
                    <a:gd name="T25" fmla="*/ 33 h 242"/>
                    <a:gd name="T26" fmla="*/ 37 w 508"/>
                    <a:gd name="T27" fmla="*/ 38 h 242"/>
                    <a:gd name="T28" fmla="*/ 41 w 508"/>
                    <a:gd name="T29" fmla="*/ 41 h 242"/>
                    <a:gd name="T30" fmla="*/ 46 w 508"/>
                    <a:gd name="T31" fmla="*/ 44 h 242"/>
                    <a:gd name="T32" fmla="*/ 54 w 508"/>
                    <a:gd name="T33" fmla="*/ 45 h 242"/>
                    <a:gd name="T34" fmla="*/ 75 w 508"/>
                    <a:gd name="T35" fmla="*/ 48 h 242"/>
                    <a:gd name="T36" fmla="*/ 102 w 508"/>
                    <a:gd name="T37" fmla="*/ 53 h 242"/>
                    <a:gd name="T38" fmla="*/ 115 w 508"/>
                    <a:gd name="T39" fmla="*/ 57 h 242"/>
                    <a:gd name="T40" fmla="*/ 122 w 508"/>
                    <a:gd name="T41" fmla="*/ 59 h 242"/>
                    <a:gd name="T42" fmla="*/ 127 w 508"/>
                    <a:gd name="T43" fmla="*/ 61 h 242"/>
                    <a:gd name="T44" fmla="*/ 127 w 508"/>
                    <a:gd name="T45" fmla="*/ 61 h 242"/>
                    <a:gd name="T46" fmla="*/ 122 w 508"/>
                    <a:gd name="T47" fmla="*/ 60 h 242"/>
                    <a:gd name="T48" fmla="*/ 114 w 508"/>
                    <a:gd name="T49" fmla="*/ 59 h 242"/>
                    <a:gd name="T50" fmla="*/ 98 w 508"/>
                    <a:gd name="T51" fmla="*/ 56 h 242"/>
                    <a:gd name="T52" fmla="*/ 75 w 508"/>
                    <a:gd name="T53" fmla="*/ 53 h 242"/>
                    <a:gd name="T54" fmla="*/ 65 w 508"/>
                    <a:gd name="T55" fmla="*/ 51 h 242"/>
                    <a:gd name="T56" fmla="*/ 57 w 508"/>
                    <a:gd name="T57" fmla="*/ 51 h 242"/>
                    <a:gd name="T58" fmla="*/ 48 w 508"/>
                    <a:gd name="T59" fmla="*/ 50 h 242"/>
                    <a:gd name="T60" fmla="*/ 49 w 508"/>
                    <a:gd name="T61" fmla="*/ 51 h 242"/>
                    <a:gd name="T62" fmla="*/ 46 w 508"/>
                    <a:gd name="T63" fmla="*/ 51 h 242"/>
                    <a:gd name="T64" fmla="*/ 39 w 508"/>
                    <a:gd name="T65" fmla="*/ 53 h 242"/>
                    <a:gd name="T66" fmla="*/ 27 w 508"/>
                    <a:gd name="T67" fmla="*/ 55 h 242"/>
                    <a:gd name="T68" fmla="*/ 20 w 508"/>
                    <a:gd name="T69" fmla="*/ 55 h 242"/>
                    <a:gd name="T70" fmla="*/ 14 w 508"/>
                    <a:gd name="T71" fmla="*/ 51 h 242"/>
                    <a:gd name="T72" fmla="*/ 7 w 508"/>
                    <a:gd name="T73" fmla="*/ 43 h 242"/>
                    <a:gd name="T74" fmla="*/ 2 w 508"/>
                    <a:gd name="T75" fmla="*/ 29 h 242"/>
                    <a:gd name="T76" fmla="*/ 0 w 508"/>
                    <a:gd name="T77" fmla="*/ 16 h 242"/>
                    <a:gd name="T78" fmla="*/ 2 w 508"/>
                    <a:gd name="T79" fmla="*/ 8 h 242"/>
                    <a:gd name="T80" fmla="*/ 3 w 508"/>
                    <a:gd name="T81" fmla="*/ 3 h 242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508"/>
                    <a:gd name="T124" fmla="*/ 0 h 242"/>
                    <a:gd name="T125" fmla="*/ 508 w 508"/>
                    <a:gd name="T126" fmla="*/ 242 h 242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508" h="242">
                      <a:moveTo>
                        <a:pt x="14" y="8"/>
                      </a:moveTo>
                      <a:lnTo>
                        <a:pt x="34" y="0"/>
                      </a:lnTo>
                      <a:lnTo>
                        <a:pt x="34" y="2"/>
                      </a:lnTo>
                      <a:lnTo>
                        <a:pt x="30" y="6"/>
                      </a:lnTo>
                      <a:lnTo>
                        <a:pt x="26" y="14"/>
                      </a:lnTo>
                      <a:lnTo>
                        <a:pt x="22" y="26"/>
                      </a:lnTo>
                      <a:lnTo>
                        <a:pt x="18" y="38"/>
                      </a:lnTo>
                      <a:lnTo>
                        <a:pt x="16" y="54"/>
                      </a:lnTo>
                      <a:lnTo>
                        <a:pt x="14" y="74"/>
                      </a:lnTo>
                      <a:lnTo>
                        <a:pt x="14" y="94"/>
                      </a:lnTo>
                      <a:lnTo>
                        <a:pt x="18" y="116"/>
                      </a:lnTo>
                      <a:lnTo>
                        <a:pt x="24" y="134"/>
                      </a:lnTo>
                      <a:lnTo>
                        <a:pt x="32" y="150"/>
                      </a:lnTo>
                      <a:lnTo>
                        <a:pt x="42" y="164"/>
                      </a:lnTo>
                      <a:lnTo>
                        <a:pt x="54" y="174"/>
                      </a:lnTo>
                      <a:lnTo>
                        <a:pt x="64" y="180"/>
                      </a:lnTo>
                      <a:lnTo>
                        <a:pt x="74" y="186"/>
                      </a:lnTo>
                      <a:lnTo>
                        <a:pt x="82" y="186"/>
                      </a:lnTo>
                      <a:lnTo>
                        <a:pt x="92" y="188"/>
                      </a:lnTo>
                      <a:lnTo>
                        <a:pt x="104" y="190"/>
                      </a:lnTo>
                      <a:lnTo>
                        <a:pt x="118" y="190"/>
                      </a:lnTo>
                      <a:lnTo>
                        <a:pt x="134" y="192"/>
                      </a:lnTo>
                      <a:lnTo>
                        <a:pt x="136" y="178"/>
                      </a:lnTo>
                      <a:lnTo>
                        <a:pt x="138" y="162"/>
                      </a:lnTo>
                      <a:lnTo>
                        <a:pt x="142" y="144"/>
                      </a:lnTo>
                      <a:lnTo>
                        <a:pt x="142" y="130"/>
                      </a:lnTo>
                      <a:lnTo>
                        <a:pt x="144" y="140"/>
                      </a:lnTo>
                      <a:lnTo>
                        <a:pt x="148" y="150"/>
                      </a:lnTo>
                      <a:lnTo>
                        <a:pt x="154" y="158"/>
                      </a:lnTo>
                      <a:lnTo>
                        <a:pt x="162" y="164"/>
                      </a:lnTo>
                      <a:lnTo>
                        <a:pt x="172" y="168"/>
                      </a:lnTo>
                      <a:lnTo>
                        <a:pt x="184" y="174"/>
                      </a:lnTo>
                      <a:lnTo>
                        <a:pt x="200" y="176"/>
                      </a:lnTo>
                      <a:lnTo>
                        <a:pt x="216" y="180"/>
                      </a:lnTo>
                      <a:lnTo>
                        <a:pt x="254" y="186"/>
                      </a:lnTo>
                      <a:lnTo>
                        <a:pt x="300" y="192"/>
                      </a:lnTo>
                      <a:lnTo>
                        <a:pt x="350" y="200"/>
                      </a:lnTo>
                      <a:lnTo>
                        <a:pt x="406" y="212"/>
                      </a:lnTo>
                      <a:lnTo>
                        <a:pt x="444" y="222"/>
                      </a:lnTo>
                      <a:lnTo>
                        <a:pt x="460" y="228"/>
                      </a:lnTo>
                      <a:lnTo>
                        <a:pt x="476" y="232"/>
                      </a:lnTo>
                      <a:lnTo>
                        <a:pt x="488" y="236"/>
                      </a:lnTo>
                      <a:lnTo>
                        <a:pt x="500" y="240"/>
                      </a:lnTo>
                      <a:lnTo>
                        <a:pt x="506" y="242"/>
                      </a:lnTo>
                      <a:lnTo>
                        <a:pt x="508" y="242"/>
                      </a:lnTo>
                      <a:lnTo>
                        <a:pt x="506" y="242"/>
                      </a:lnTo>
                      <a:lnTo>
                        <a:pt x="498" y="240"/>
                      </a:lnTo>
                      <a:lnTo>
                        <a:pt x="488" y="238"/>
                      </a:lnTo>
                      <a:lnTo>
                        <a:pt x="474" y="236"/>
                      </a:lnTo>
                      <a:lnTo>
                        <a:pt x="456" y="234"/>
                      </a:lnTo>
                      <a:lnTo>
                        <a:pt x="436" y="230"/>
                      </a:lnTo>
                      <a:lnTo>
                        <a:pt x="392" y="224"/>
                      </a:lnTo>
                      <a:lnTo>
                        <a:pt x="344" y="216"/>
                      </a:lnTo>
                      <a:lnTo>
                        <a:pt x="298" y="210"/>
                      </a:lnTo>
                      <a:lnTo>
                        <a:pt x="276" y="208"/>
                      </a:lnTo>
                      <a:lnTo>
                        <a:pt x="258" y="204"/>
                      </a:lnTo>
                      <a:lnTo>
                        <a:pt x="242" y="204"/>
                      </a:lnTo>
                      <a:lnTo>
                        <a:pt x="228" y="202"/>
                      </a:lnTo>
                      <a:lnTo>
                        <a:pt x="208" y="200"/>
                      </a:lnTo>
                      <a:lnTo>
                        <a:pt x="190" y="198"/>
                      </a:lnTo>
                      <a:lnTo>
                        <a:pt x="192" y="200"/>
                      </a:lnTo>
                      <a:lnTo>
                        <a:pt x="194" y="202"/>
                      </a:lnTo>
                      <a:lnTo>
                        <a:pt x="192" y="202"/>
                      </a:lnTo>
                      <a:lnTo>
                        <a:pt x="184" y="204"/>
                      </a:lnTo>
                      <a:lnTo>
                        <a:pt x="172" y="208"/>
                      </a:lnTo>
                      <a:lnTo>
                        <a:pt x="156" y="212"/>
                      </a:lnTo>
                      <a:lnTo>
                        <a:pt x="124" y="218"/>
                      </a:lnTo>
                      <a:lnTo>
                        <a:pt x="106" y="220"/>
                      </a:lnTo>
                      <a:lnTo>
                        <a:pt x="92" y="220"/>
                      </a:lnTo>
                      <a:lnTo>
                        <a:pt x="80" y="218"/>
                      </a:lnTo>
                      <a:lnTo>
                        <a:pt x="68" y="212"/>
                      </a:lnTo>
                      <a:lnTo>
                        <a:pt x="56" y="204"/>
                      </a:lnTo>
                      <a:lnTo>
                        <a:pt x="46" y="194"/>
                      </a:lnTo>
                      <a:lnTo>
                        <a:pt x="28" y="170"/>
                      </a:lnTo>
                      <a:lnTo>
                        <a:pt x="16" y="146"/>
                      </a:lnTo>
                      <a:lnTo>
                        <a:pt x="6" y="116"/>
                      </a:lnTo>
                      <a:lnTo>
                        <a:pt x="0" y="88"/>
                      </a:lnTo>
                      <a:lnTo>
                        <a:pt x="0" y="64"/>
                      </a:lnTo>
                      <a:lnTo>
                        <a:pt x="2" y="44"/>
                      </a:lnTo>
                      <a:lnTo>
                        <a:pt x="6" y="30"/>
                      </a:lnTo>
                      <a:lnTo>
                        <a:pt x="10" y="18"/>
                      </a:lnTo>
                      <a:lnTo>
                        <a:pt x="12" y="10"/>
                      </a:lnTo>
                      <a:lnTo>
                        <a:pt x="14" y="8"/>
                      </a:lnTo>
                    </a:path>
                  </a:pathLst>
                </a:custGeom>
                <a:noFill/>
                <a:ln w="12700">
                  <a:solidFill>
                    <a:srgbClr val="E4D0B8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sp>
            <p:nvSpPr>
              <p:cNvPr id="38" name="Freeform 317"/>
              <p:cNvSpPr>
                <a:spLocks/>
              </p:cNvSpPr>
              <p:nvPr/>
            </p:nvSpPr>
            <p:spPr bwMode="auto">
              <a:xfrm>
                <a:off x="3875" y="2526"/>
                <a:ext cx="247" cy="121"/>
              </a:xfrm>
              <a:custGeom>
                <a:avLst/>
                <a:gdLst>
                  <a:gd name="T0" fmla="*/ 5 w 494"/>
                  <a:gd name="T1" fmla="*/ 0 h 242"/>
                  <a:gd name="T2" fmla="*/ 5 w 494"/>
                  <a:gd name="T3" fmla="*/ 1 h 242"/>
                  <a:gd name="T4" fmla="*/ 4 w 494"/>
                  <a:gd name="T5" fmla="*/ 2 h 242"/>
                  <a:gd name="T6" fmla="*/ 3 w 494"/>
                  <a:gd name="T7" fmla="*/ 4 h 242"/>
                  <a:gd name="T8" fmla="*/ 2 w 494"/>
                  <a:gd name="T9" fmla="*/ 7 h 242"/>
                  <a:gd name="T10" fmla="*/ 1 w 494"/>
                  <a:gd name="T11" fmla="*/ 10 h 242"/>
                  <a:gd name="T12" fmla="*/ 0 w 494"/>
                  <a:gd name="T13" fmla="*/ 14 h 242"/>
                  <a:gd name="T14" fmla="*/ 0 w 494"/>
                  <a:gd name="T15" fmla="*/ 19 h 242"/>
                  <a:gd name="T16" fmla="*/ 0 w 494"/>
                  <a:gd name="T17" fmla="*/ 24 h 242"/>
                  <a:gd name="T18" fmla="*/ 1 w 494"/>
                  <a:gd name="T19" fmla="*/ 29 h 242"/>
                  <a:gd name="T20" fmla="*/ 3 w 494"/>
                  <a:gd name="T21" fmla="*/ 34 h 242"/>
                  <a:gd name="T22" fmla="*/ 5 w 494"/>
                  <a:gd name="T23" fmla="*/ 38 h 242"/>
                  <a:gd name="T24" fmla="*/ 7 w 494"/>
                  <a:gd name="T25" fmla="*/ 41 h 242"/>
                  <a:gd name="T26" fmla="*/ 10 w 494"/>
                  <a:gd name="T27" fmla="*/ 44 h 242"/>
                  <a:gd name="T28" fmla="*/ 13 w 494"/>
                  <a:gd name="T29" fmla="*/ 46 h 242"/>
                  <a:gd name="T30" fmla="*/ 15 w 494"/>
                  <a:gd name="T31" fmla="*/ 47 h 242"/>
                  <a:gd name="T32" fmla="*/ 17 w 494"/>
                  <a:gd name="T33" fmla="*/ 47 h 242"/>
                  <a:gd name="T34" fmla="*/ 20 w 494"/>
                  <a:gd name="T35" fmla="*/ 47 h 242"/>
                  <a:gd name="T36" fmla="*/ 23 w 494"/>
                  <a:gd name="T37" fmla="*/ 48 h 242"/>
                  <a:gd name="T38" fmla="*/ 26 w 494"/>
                  <a:gd name="T39" fmla="*/ 48 h 242"/>
                  <a:gd name="T40" fmla="*/ 30 w 494"/>
                  <a:gd name="T41" fmla="*/ 48 h 242"/>
                  <a:gd name="T42" fmla="*/ 31 w 494"/>
                  <a:gd name="T43" fmla="*/ 45 h 242"/>
                  <a:gd name="T44" fmla="*/ 31 w 494"/>
                  <a:gd name="T45" fmla="*/ 41 h 242"/>
                  <a:gd name="T46" fmla="*/ 32 w 494"/>
                  <a:gd name="T47" fmla="*/ 36 h 242"/>
                  <a:gd name="T48" fmla="*/ 32 w 494"/>
                  <a:gd name="T49" fmla="*/ 33 h 242"/>
                  <a:gd name="T50" fmla="*/ 33 w 494"/>
                  <a:gd name="T51" fmla="*/ 36 h 242"/>
                  <a:gd name="T52" fmla="*/ 34 w 494"/>
                  <a:gd name="T53" fmla="*/ 38 h 242"/>
                  <a:gd name="T54" fmla="*/ 35 w 494"/>
                  <a:gd name="T55" fmla="*/ 40 h 242"/>
                  <a:gd name="T56" fmla="*/ 37 w 494"/>
                  <a:gd name="T57" fmla="*/ 41 h 242"/>
                  <a:gd name="T58" fmla="*/ 40 w 494"/>
                  <a:gd name="T59" fmla="*/ 43 h 242"/>
                  <a:gd name="T60" fmla="*/ 43 w 494"/>
                  <a:gd name="T61" fmla="*/ 44 h 242"/>
                  <a:gd name="T62" fmla="*/ 47 w 494"/>
                  <a:gd name="T63" fmla="*/ 45 h 242"/>
                  <a:gd name="T64" fmla="*/ 51 w 494"/>
                  <a:gd name="T65" fmla="*/ 45 h 242"/>
                  <a:gd name="T66" fmla="*/ 60 w 494"/>
                  <a:gd name="T67" fmla="*/ 47 h 242"/>
                  <a:gd name="T68" fmla="*/ 72 w 494"/>
                  <a:gd name="T69" fmla="*/ 48 h 242"/>
                  <a:gd name="T70" fmla="*/ 84 w 494"/>
                  <a:gd name="T71" fmla="*/ 50 h 242"/>
                  <a:gd name="T72" fmla="*/ 98 w 494"/>
                  <a:gd name="T73" fmla="*/ 53 h 242"/>
                  <a:gd name="T74" fmla="*/ 108 w 494"/>
                  <a:gd name="T75" fmla="*/ 56 h 242"/>
                  <a:gd name="T76" fmla="*/ 112 w 494"/>
                  <a:gd name="T77" fmla="*/ 57 h 242"/>
                  <a:gd name="T78" fmla="*/ 116 w 494"/>
                  <a:gd name="T79" fmla="*/ 58 h 242"/>
                  <a:gd name="T80" fmla="*/ 119 w 494"/>
                  <a:gd name="T81" fmla="*/ 59 h 242"/>
                  <a:gd name="T82" fmla="*/ 122 w 494"/>
                  <a:gd name="T83" fmla="*/ 60 h 242"/>
                  <a:gd name="T84" fmla="*/ 123 w 494"/>
                  <a:gd name="T85" fmla="*/ 61 h 242"/>
                  <a:gd name="T86" fmla="*/ 124 w 494"/>
                  <a:gd name="T87" fmla="*/ 61 h 242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494"/>
                  <a:gd name="T133" fmla="*/ 0 h 242"/>
                  <a:gd name="T134" fmla="*/ 494 w 494"/>
                  <a:gd name="T135" fmla="*/ 242 h 242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494" h="242">
                    <a:moveTo>
                      <a:pt x="20" y="0"/>
                    </a:moveTo>
                    <a:lnTo>
                      <a:pt x="18" y="2"/>
                    </a:lnTo>
                    <a:lnTo>
                      <a:pt x="16" y="6"/>
                    </a:lnTo>
                    <a:lnTo>
                      <a:pt x="12" y="14"/>
                    </a:lnTo>
                    <a:lnTo>
                      <a:pt x="8" y="26"/>
                    </a:lnTo>
                    <a:lnTo>
                      <a:pt x="4" y="38"/>
                    </a:lnTo>
                    <a:lnTo>
                      <a:pt x="0" y="54"/>
                    </a:lnTo>
                    <a:lnTo>
                      <a:pt x="0" y="74"/>
                    </a:lnTo>
                    <a:lnTo>
                      <a:pt x="0" y="94"/>
                    </a:lnTo>
                    <a:lnTo>
                      <a:pt x="4" y="116"/>
                    </a:lnTo>
                    <a:lnTo>
                      <a:pt x="10" y="134"/>
                    </a:lnTo>
                    <a:lnTo>
                      <a:pt x="18" y="150"/>
                    </a:lnTo>
                    <a:lnTo>
                      <a:pt x="28" y="164"/>
                    </a:lnTo>
                    <a:lnTo>
                      <a:pt x="40" y="174"/>
                    </a:lnTo>
                    <a:lnTo>
                      <a:pt x="50" y="182"/>
                    </a:lnTo>
                    <a:lnTo>
                      <a:pt x="60" y="186"/>
                    </a:lnTo>
                    <a:lnTo>
                      <a:pt x="68" y="188"/>
                    </a:lnTo>
                    <a:lnTo>
                      <a:pt x="78" y="188"/>
                    </a:lnTo>
                    <a:lnTo>
                      <a:pt x="90" y="190"/>
                    </a:lnTo>
                    <a:lnTo>
                      <a:pt x="104" y="190"/>
                    </a:lnTo>
                    <a:lnTo>
                      <a:pt x="120" y="192"/>
                    </a:lnTo>
                    <a:lnTo>
                      <a:pt x="122" y="178"/>
                    </a:lnTo>
                    <a:lnTo>
                      <a:pt x="124" y="162"/>
                    </a:lnTo>
                    <a:lnTo>
                      <a:pt x="128" y="144"/>
                    </a:lnTo>
                    <a:lnTo>
                      <a:pt x="128" y="130"/>
                    </a:lnTo>
                    <a:lnTo>
                      <a:pt x="130" y="142"/>
                    </a:lnTo>
                    <a:lnTo>
                      <a:pt x="134" y="150"/>
                    </a:lnTo>
                    <a:lnTo>
                      <a:pt x="140" y="158"/>
                    </a:lnTo>
                    <a:lnTo>
                      <a:pt x="148" y="164"/>
                    </a:lnTo>
                    <a:lnTo>
                      <a:pt x="158" y="170"/>
                    </a:lnTo>
                    <a:lnTo>
                      <a:pt x="170" y="174"/>
                    </a:lnTo>
                    <a:lnTo>
                      <a:pt x="186" y="178"/>
                    </a:lnTo>
                    <a:lnTo>
                      <a:pt x="202" y="180"/>
                    </a:lnTo>
                    <a:lnTo>
                      <a:pt x="240" y="186"/>
                    </a:lnTo>
                    <a:lnTo>
                      <a:pt x="286" y="192"/>
                    </a:lnTo>
                    <a:lnTo>
                      <a:pt x="336" y="200"/>
                    </a:lnTo>
                    <a:lnTo>
                      <a:pt x="392" y="212"/>
                    </a:lnTo>
                    <a:lnTo>
                      <a:pt x="430" y="222"/>
                    </a:lnTo>
                    <a:lnTo>
                      <a:pt x="446" y="228"/>
                    </a:lnTo>
                    <a:lnTo>
                      <a:pt x="462" y="232"/>
                    </a:lnTo>
                    <a:lnTo>
                      <a:pt x="474" y="236"/>
                    </a:lnTo>
                    <a:lnTo>
                      <a:pt x="486" y="240"/>
                    </a:lnTo>
                    <a:lnTo>
                      <a:pt x="492" y="242"/>
                    </a:lnTo>
                    <a:lnTo>
                      <a:pt x="494" y="242"/>
                    </a:lnTo>
                  </a:path>
                </a:pathLst>
              </a:custGeom>
              <a:noFill/>
              <a:ln w="7938">
                <a:solidFill>
                  <a:srgbClr val="E4D0B8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grpSp>
            <p:nvGrpSpPr>
              <p:cNvPr id="39" name="Group 318"/>
              <p:cNvGrpSpPr>
                <a:grpSpLocks/>
              </p:cNvGrpSpPr>
              <p:nvPr/>
            </p:nvGrpSpPr>
            <p:grpSpPr bwMode="auto">
              <a:xfrm>
                <a:off x="4126" y="2730"/>
                <a:ext cx="8" cy="71"/>
                <a:chOff x="4126" y="2730"/>
                <a:chExt cx="8" cy="71"/>
              </a:xfrm>
            </p:grpSpPr>
            <p:sp>
              <p:nvSpPr>
                <p:cNvPr id="99" name="Freeform 319"/>
                <p:cNvSpPr>
                  <a:spLocks/>
                </p:cNvSpPr>
                <p:nvPr/>
              </p:nvSpPr>
              <p:spPr bwMode="auto">
                <a:xfrm>
                  <a:off x="4126" y="2730"/>
                  <a:ext cx="8" cy="71"/>
                </a:xfrm>
                <a:custGeom>
                  <a:avLst/>
                  <a:gdLst>
                    <a:gd name="T0" fmla="*/ 1 w 16"/>
                    <a:gd name="T1" fmla="*/ 36 h 142"/>
                    <a:gd name="T2" fmla="*/ 1 w 16"/>
                    <a:gd name="T3" fmla="*/ 18 h 142"/>
                    <a:gd name="T4" fmla="*/ 1 w 16"/>
                    <a:gd name="T5" fmla="*/ 2 h 142"/>
                    <a:gd name="T6" fmla="*/ 1 w 16"/>
                    <a:gd name="T7" fmla="*/ 1 h 142"/>
                    <a:gd name="T8" fmla="*/ 2 w 16"/>
                    <a:gd name="T9" fmla="*/ 0 h 142"/>
                    <a:gd name="T10" fmla="*/ 3 w 16"/>
                    <a:gd name="T11" fmla="*/ 1 h 142"/>
                    <a:gd name="T12" fmla="*/ 4 w 16"/>
                    <a:gd name="T13" fmla="*/ 2 h 142"/>
                    <a:gd name="T14" fmla="*/ 4 w 16"/>
                    <a:gd name="T15" fmla="*/ 10 h 142"/>
                    <a:gd name="T16" fmla="*/ 4 w 16"/>
                    <a:gd name="T17" fmla="*/ 19 h 142"/>
                    <a:gd name="T18" fmla="*/ 3 w 16"/>
                    <a:gd name="T19" fmla="*/ 27 h 142"/>
                    <a:gd name="T20" fmla="*/ 2 w 16"/>
                    <a:gd name="T21" fmla="*/ 31 h 142"/>
                    <a:gd name="T22" fmla="*/ 1 w 16"/>
                    <a:gd name="T23" fmla="*/ 36 h 142"/>
                    <a:gd name="T24" fmla="*/ 1 w 16"/>
                    <a:gd name="T25" fmla="*/ 36 h 142"/>
                    <a:gd name="T26" fmla="*/ 1 w 16"/>
                    <a:gd name="T27" fmla="*/ 36 h 142"/>
                    <a:gd name="T28" fmla="*/ 0 w 16"/>
                    <a:gd name="T29" fmla="*/ 35 h 142"/>
                    <a:gd name="T30" fmla="*/ 1 w 16"/>
                    <a:gd name="T31" fmla="*/ 36 h 14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6"/>
                    <a:gd name="T49" fmla="*/ 0 h 142"/>
                    <a:gd name="T50" fmla="*/ 16 w 16"/>
                    <a:gd name="T51" fmla="*/ 142 h 142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6" h="142">
                      <a:moveTo>
                        <a:pt x="4" y="142"/>
                      </a:moveTo>
                      <a:lnTo>
                        <a:pt x="4" y="74"/>
                      </a:lnTo>
                      <a:lnTo>
                        <a:pt x="2" y="8"/>
                      </a:lnTo>
                      <a:lnTo>
                        <a:pt x="4" y="4"/>
                      </a:lnTo>
                      <a:lnTo>
                        <a:pt x="8" y="0"/>
                      </a:lnTo>
                      <a:lnTo>
                        <a:pt x="14" y="4"/>
                      </a:lnTo>
                      <a:lnTo>
                        <a:pt x="16" y="8"/>
                      </a:lnTo>
                      <a:lnTo>
                        <a:pt x="16" y="42"/>
                      </a:lnTo>
                      <a:lnTo>
                        <a:pt x="16" y="76"/>
                      </a:lnTo>
                      <a:lnTo>
                        <a:pt x="14" y="108"/>
                      </a:lnTo>
                      <a:lnTo>
                        <a:pt x="10" y="126"/>
                      </a:lnTo>
                      <a:lnTo>
                        <a:pt x="4" y="142"/>
                      </a:lnTo>
                      <a:lnTo>
                        <a:pt x="2" y="142"/>
                      </a:lnTo>
                      <a:lnTo>
                        <a:pt x="0" y="140"/>
                      </a:lnTo>
                      <a:lnTo>
                        <a:pt x="4" y="142"/>
                      </a:lnTo>
                      <a:close/>
                    </a:path>
                  </a:pathLst>
                </a:custGeom>
                <a:solidFill>
                  <a:srgbClr val="E4D0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00" name="Freeform 320"/>
                <p:cNvSpPr>
                  <a:spLocks/>
                </p:cNvSpPr>
                <p:nvPr/>
              </p:nvSpPr>
              <p:spPr bwMode="auto">
                <a:xfrm>
                  <a:off x="4126" y="2730"/>
                  <a:ext cx="8" cy="71"/>
                </a:xfrm>
                <a:custGeom>
                  <a:avLst/>
                  <a:gdLst>
                    <a:gd name="T0" fmla="*/ 1 w 16"/>
                    <a:gd name="T1" fmla="*/ 36 h 142"/>
                    <a:gd name="T2" fmla="*/ 1 w 16"/>
                    <a:gd name="T3" fmla="*/ 18 h 142"/>
                    <a:gd name="T4" fmla="*/ 1 w 16"/>
                    <a:gd name="T5" fmla="*/ 2 h 142"/>
                    <a:gd name="T6" fmla="*/ 1 w 16"/>
                    <a:gd name="T7" fmla="*/ 1 h 142"/>
                    <a:gd name="T8" fmla="*/ 2 w 16"/>
                    <a:gd name="T9" fmla="*/ 0 h 142"/>
                    <a:gd name="T10" fmla="*/ 3 w 16"/>
                    <a:gd name="T11" fmla="*/ 1 h 142"/>
                    <a:gd name="T12" fmla="*/ 4 w 16"/>
                    <a:gd name="T13" fmla="*/ 2 h 142"/>
                    <a:gd name="T14" fmla="*/ 4 w 16"/>
                    <a:gd name="T15" fmla="*/ 10 h 142"/>
                    <a:gd name="T16" fmla="*/ 4 w 16"/>
                    <a:gd name="T17" fmla="*/ 19 h 142"/>
                    <a:gd name="T18" fmla="*/ 3 w 16"/>
                    <a:gd name="T19" fmla="*/ 27 h 142"/>
                    <a:gd name="T20" fmla="*/ 2 w 16"/>
                    <a:gd name="T21" fmla="*/ 31 h 142"/>
                    <a:gd name="T22" fmla="*/ 1 w 16"/>
                    <a:gd name="T23" fmla="*/ 36 h 142"/>
                    <a:gd name="T24" fmla="*/ 1 w 16"/>
                    <a:gd name="T25" fmla="*/ 36 h 142"/>
                    <a:gd name="T26" fmla="*/ 1 w 16"/>
                    <a:gd name="T27" fmla="*/ 36 h 142"/>
                    <a:gd name="T28" fmla="*/ 0 w 16"/>
                    <a:gd name="T29" fmla="*/ 35 h 142"/>
                    <a:gd name="T30" fmla="*/ 1 w 16"/>
                    <a:gd name="T31" fmla="*/ 36 h 14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6"/>
                    <a:gd name="T49" fmla="*/ 0 h 142"/>
                    <a:gd name="T50" fmla="*/ 16 w 16"/>
                    <a:gd name="T51" fmla="*/ 142 h 142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6" h="142">
                      <a:moveTo>
                        <a:pt x="4" y="142"/>
                      </a:moveTo>
                      <a:lnTo>
                        <a:pt x="4" y="74"/>
                      </a:lnTo>
                      <a:lnTo>
                        <a:pt x="2" y="8"/>
                      </a:lnTo>
                      <a:lnTo>
                        <a:pt x="4" y="4"/>
                      </a:lnTo>
                      <a:lnTo>
                        <a:pt x="8" y="0"/>
                      </a:lnTo>
                      <a:lnTo>
                        <a:pt x="14" y="4"/>
                      </a:lnTo>
                      <a:lnTo>
                        <a:pt x="16" y="8"/>
                      </a:lnTo>
                      <a:lnTo>
                        <a:pt x="16" y="42"/>
                      </a:lnTo>
                      <a:lnTo>
                        <a:pt x="16" y="76"/>
                      </a:lnTo>
                      <a:lnTo>
                        <a:pt x="14" y="108"/>
                      </a:lnTo>
                      <a:lnTo>
                        <a:pt x="10" y="126"/>
                      </a:lnTo>
                      <a:lnTo>
                        <a:pt x="4" y="142"/>
                      </a:lnTo>
                      <a:lnTo>
                        <a:pt x="2" y="142"/>
                      </a:lnTo>
                      <a:lnTo>
                        <a:pt x="0" y="140"/>
                      </a:lnTo>
                      <a:lnTo>
                        <a:pt x="4" y="142"/>
                      </a:lnTo>
                    </a:path>
                  </a:pathLst>
                </a:custGeom>
                <a:noFill/>
                <a:ln w="12700">
                  <a:solidFill>
                    <a:srgbClr val="E4D0B8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40" name="Group 321"/>
              <p:cNvGrpSpPr>
                <a:grpSpLocks/>
              </p:cNvGrpSpPr>
              <p:nvPr/>
            </p:nvGrpSpPr>
            <p:grpSpPr bwMode="auto">
              <a:xfrm>
                <a:off x="4126" y="2427"/>
                <a:ext cx="208" cy="125"/>
                <a:chOff x="4126" y="2427"/>
                <a:chExt cx="208" cy="125"/>
              </a:xfrm>
            </p:grpSpPr>
            <p:sp>
              <p:nvSpPr>
                <p:cNvPr id="97" name="Freeform 322"/>
                <p:cNvSpPr>
                  <a:spLocks/>
                </p:cNvSpPr>
                <p:nvPr/>
              </p:nvSpPr>
              <p:spPr bwMode="auto">
                <a:xfrm>
                  <a:off x="4126" y="2427"/>
                  <a:ext cx="208" cy="125"/>
                </a:xfrm>
                <a:custGeom>
                  <a:avLst/>
                  <a:gdLst>
                    <a:gd name="T0" fmla="*/ 1 w 418"/>
                    <a:gd name="T1" fmla="*/ 1 h 249"/>
                    <a:gd name="T2" fmla="*/ 7 w 418"/>
                    <a:gd name="T3" fmla="*/ 3 h 249"/>
                    <a:gd name="T4" fmla="*/ 16 w 418"/>
                    <a:gd name="T5" fmla="*/ 6 h 249"/>
                    <a:gd name="T6" fmla="*/ 24 w 418"/>
                    <a:gd name="T7" fmla="*/ 7 h 249"/>
                    <a:gd name="T8" fmla="*/ 30 w 418"/>
                    <a:gd name="T9" fmla="*/ 6 h 249"/>
                    <a:gd name="T10" fmla="*/ 34 w 418"/>
                    <a:gd name="T11" fmla="*/ 8 h 249"/>
                    <a:gd name="T12" fmla="*/ 37 w 418"/>
                    <a:gd name="T13" fmla="*/ 12 h 249"/>
                    <a:gd name="T14" fmla="*/ 41 w 418"/>
                    <a:gd name="T15" fmla="*/ 13 h 249"/>
                    <a:gd name="T16" fmla="*/ 51 w 418"/>
                    <a:gd name="T17" fmla="*/ 11 h 249"/>
                    <a:gd name="T18" fmla="*/ 61 w 418"/>
                    <a:gd name="T19" fmla="*/ 8 h 249"/>
                    <a:gd name="T20" fmla="*/ 66 w 418"/>
                    <a:gd name="T21" fmla="*/ 9 h 249"/>
                    <a:gd name="T22" fmla="*/ 69 w 418"/>
                    <a:gd name="T23" fmla="*/ 12 h 249"/>
                    <a:gd name="T24" fmla="*/ 72 w 418"/>
                    <a:gd name="T25" fmla="*/ 16 h 249"/>
                    <a:gd name="T26" fmla="*/ 72 w 418"/>
                    <a:gd name="T27" fmla="*/ 17 h 249"/>
                    <a:gd name="T28" fmla="*/ 75 w 418"/>
                    <a:gd name="T29" fmla="*/ 17 h 249"/>
                    <a:gd name="T30" fmla="*/ 81 w 418"/>
                    <a:gd name="T31" fmla="*/ 18 h 249"/>
                    <a:gd name="T32" fmla="*/ 90 w 418"/>
                    <a:gd name="T33" fmla="*/ 17 h 249"/>
                    <a:gd name="T34" fmla="*/ 98 w 418"/>
                    <a:gd name="T35" fmla="*/ 19 h 249"/>
                    <a:gd name="T36" fmla="*/ 102 w 418"/>
                    <a:gd name="T37" fmla="*/ 20 h 249"/>
                    <a:gd name="T38" fmla="*/ 104 w 418"/>
                    <a:gd name="T39" fmla="*/ 21 h 249"/>
                    <a:gd name="T40" fmla="*/ 102 w 418"/>
                    <a:gd name="T41" fmla="*/ 21 h 249"/>
                    <a:gd name="T42" fmla="*/ 99 w 418"/>
                    <a:gd name="T43" fmla="*/ 23 h 249"/>
                    <a:gd name="T44" fmla="*/ 89 w 418"/>
                    <a:gd name="T45" fmla="*/ 28 h 249"/>
                    <a:gd name="T46" fmla="*/ 79 w 418"/>
                    <a:gd name="T47" fmla="*/ 35 h 249"/>
                    <a:gd name="T48" fmla="*/ 76 w 418"/>
                    <a:gd name="T49" fmla="*/ 38 h 249"/>
                    <a:gd name="T50" fmla="*/ 76 w 418"/>
                    <a:gd name="T51" fmla="*/ 41 h 249"/>
                    <a:gd name="T52" fmla="*/ 77 w 418"/>
                    <a:gd name="T53" fmla="*/ 47 h 249"/>
                    <a:gd name="T54" fmla="*/ 76 w 418"/>
                    <a:gd name="T55" fmla="*/ 58 h 249"/>
                    <a:gd name="T56" fmla="*/ 75 w 418"/>
                    <a:gd name="T57" fmla="*/ 62 h 249"/>
                    <a:gd name="T58" fmla="*/ 75 w 418"/>
                    <a:gd name="T59" fmla="*/ 62 h 249"/>
                    <a:gd name="T60" fmla="*/ 74 w 418"/>
                    <a:gd name="T61" fmla="*/ 59 h 249"/>
                    <a:gd name="T62" fmla="*/ 74 w 418"/>
                    <a:gd name="T63" fmla="*/ 49 h 249"/>
                    <a:gd name="T64" fmla="*/ 72 w 418"/>
                    <a:gd name="T65" fmla="*/ 38 h 249"/>
                    <a:gd name="T66" fmla="*/ 71 w 418"/>
                    <a:gd name="T67" fmla="*/ 29 h 249"/>
                    <a:gd name="T68" fmla="*/ 67 w 418"/>
                    <a:gd name="T69" fmla="*/ 25 h 249"/>
                    <a:gd name="T70" fmla="*/ 61 w 418"/>
                    <a:gd name="T71" fmla="*/ 22 h 249"/>
                    <a:gd name="T72" fmla="*/ 52 w 418"/>
                    <a:gd name="T73" fmla="*/ 21 h 249"/>
                    <a:gd name="T74" fmla="*/ 49 w 418"/>
                    <a:gd name="T75" fmla="*/ 23 h 249"/>
                    <a:gd name="T76" fmla="*/ 46 w 418"/>
                    <a:gd name="T77" fmla="*/ 29 h 249"/>
                    <a:gd name="T78" fmla="*/ 44 w 418"/>
                    <a:gd name="T79" fmla="*/ 37 h 249"/>
                    <a:gd name="T80" fmla="*/ 43 w 418"/>
                    <a:gd name="T81" fmla="*/ 42 h 249"/>
                    <a:gd name="T82" fmla="*/ 43 w 418"/>
                    <a:gd name="T83" fmla="*/ 42 h 249"/>
                    <a:gd name="T84" fmla="*/ 42 w 418"/>
                    <a:gd name="T85" fmla="*/ 37 h 249"/>
                    <a:gd name="T86" fmla="*/ 38 w 418"/>
                    <a:gd name="T87" fmla="*/ 26 h 249"/>
                    <a:gd name="T88" fmla="*/ 35 w 418"/>
                    <a:gd name="T89" fmla="*/ 19 h 249"/>
                    <a:gd name="T90" fmla="*/ 31 w 418"/>
                    <a:gd name="T91" fmla="*/ 16 h 249"/>
                    <a:gd name="T92" fmla="*/ 23 w 418"/>
                    <a:gd name="T93" fmla="*/ 13 h 249"/>
                    <a:gd name="T94" fmla="*/ 19 w 418"/>
                    <a:gd name="T95" fmla="*/ 12 h 249"/>
                    <a:gd name="T96" fmla="*/ 15 w 418"/>
                    <a:gd name="T97" fmla="*/ 31 h 249"/>
                    <a:gd name="T98" fmla="*/ 15 w 418"/>
                    <a:gd name="T99" fmla="*/ 29 h 249"/>
                    <a:gd name="T100" fmla="*/ 14 w 418"/>
                    <a:gd name="T101" fmla="*/ 22 h 249"/>
                    <a:gd name="T102" fmla="*/ 13 w 418"/>
                    <a:gd name="T103" fmla="*/ 15 h 249"/>
                    <a:gd name="T104" fmla="*/ 9 w 418"/>
                    <a:gd name="T105" fmla="*/ 10 h 249"/>
                    <a:gd name="T106" fmla="*/ 2 w 418"/>
                    <a:gd name="T107" fmla="*/ 4 h 249"/>
                    <a:gd name="T108" fmla="*/ 0 w 418"/>
                    <a:gd name="T109" fmla="*/ 1 h 249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418"/>
                    <a:gd name="T166" fmla="*/ 0 h 249"/>
                    <a:gd name="T167" fmla="*/ 418 w 418"/>
                    <a:gd name="T168" fmla="*/ 249 h 249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418" h="249">
                      <a:moveTo>
                        <a:pt x="0" y="0"/>
                      </a:moveTo>
                      <a:lnTo>
                        <a:pt x="4" y="2"/>
                      </a:lnTo>
                      <a:lnTo>
                        <a:pt x="14" y="6"/>
                      </a:lnTo>
                      <a:lnTo>
                        <a:pt x="28" y="10"/>
                      </a:lnTo>
                      <a:lnTo>
                        <a:pt x="44" y="16"/>
                      </a:lnTo>
                      <a:lnTo>
                        <a:pt x="64" y="22"/>
                      </a:lnTo>
                      <a:lnTo>
                        <a:pt x="82" y="26"/>
                      </a:lnTo>
                      <a:lnTo>
                        <a:pt x="98" y="28"/>
                      </a:lnTo>
                      <a:lnTo>
                        <a:pt x="112" y="26"/>
                      </a:lnTo>
                      <a:lnTo>
                        <a:pt x="122" y="24"/>
                      </a:lnTo>
                      <a:lnTo>
                        <a:pt x="130" y="26"/>
                      </a:lnTo>
                      <a:lnTo>
                        <a:pt x="136" y="30"/>
                      </a:lnTo>
                      <a:lnTo>
                        <a:pt x="140" y="36"/>
                      </a:lnTo>
                      <a:lnTo>
                        <a:pt x="150" y="46"/>
                      </a:lnTo>
                      <a:lnTo>
                        <a:pt x="156" y="48"/>
                      </a:lnTo>
                      <a:lnTo>
                        <a:pt x="164" y="50"/>
                      </a:lnTo>
                      <a:lnTo>
                        <a:pt x="184" y="48"/>
                      </a:lnTo>
                      <a:lnTo>
                        <a:pt x="206" y="42"/>
                      </a:lnTo>
                      <a:lnTo>
                        <a:pt x="228" y="36"/>
                      </a:lnTo>
                      <a:lnTo>
                        <a:pt x="248" y="30"/>
                      </a:lnTo>
                      <a:lnTo>
                        <a:pt x="258" y="30"/>
                      </a:lnTo>
                      <a:lnTo>
                        <a:pt x="266" y="34"/>
                      </a:lnTo>
                      <a:lnTo>
                        <a:pt x="272" y="40"/>
                      </a:lnTo>
                      <a:lnTo>
                        <a:pt x="278" y="46"/>
                      </a:lnTo>
                      <a:lnTo>
                        <a:pt x="288" y="60"/>
                      </a:lnTo>
                      <a:lnTo>
                        <a:pt x="290" y="64"/>
                      </a:lnTo>
                      <a:lnTo>
                        <a:pt x="290" y="66"/>
                      </a:lnTo>
                      <a:lnTo>
                        <a:pt x="292" y="66"/>
                      </a:lnTo>
                      <a:lnTo>
                        <a:pt x="296" y="68"/>
                      </a:lnTo>
                      <a:lnTo>
                        <a:pt x="302" y="68"/>
                      </a:lnTo>
                      <a:lnTo>
                        <a:pt x="308" y="70"/>
                      </a:lnTo>
                      <a:lnTo>
                        <a:pt x="328" y="72"/>
                      </a:lnTo>
                      <a:lnTo>
                        <a:pt x="350" y="70"/>
                      </a:lnTo>
                      <a:lnTo>
                        <a:pt x="362" y="68"/>
                      </a:lnTo>
                      <a:lnTo>
                        <a:pt x="374" y="70"/>
                      </a:lnTo>
                      <a:lnTo>
                        <a:pt x="396" y="74"/>
                      </a:lnTo>
                      <a:lnTo>
                        <a:pt x="404" y="76"/>
                      </a:lnTo>
                      <a:lnTo>
                        <a:pt x="412" y="80"/>
                      </a:lnTo>
                      <a:lnTo>
                        <a:pt x="416" y="82"/>
                      </a:lnTo>
                      <a:lnTo>
                        <a:pt x="418" y="82"/>
                      </a:lnTo>
                      <a:lnTo>
                        <a:pt x="416" y="82"/>
                      </a:lnTo>
                      <a:lnTo>
                        <a:pt x="412" y="84"/>
                      </a:lnTo>
                      <a:lnTo>
                        <a:pt x="406" y="88"/>
                      </a:lnTo>
                      <a:lnTo>
                        <a:pt x="400" y="90"/>
                      </a:lnTo>
                      <a:lnTo>
                        <a:pt x="380" y="100"/>
                      </a:lnTo>
                      <a:lnTo>
                        <a:pt x="358" y="112"/>
                      </a:lnTo>
                      <a:lnTo>
                        <a:pt x="338" y="124"/>
                      </a:lnTo>
                      <a:lnTo>
                        <a:pt x="320" y="138"/>
                      </a:lnTo>
                      <a:lnTo>
                        <a:pt x="312" y="144"/>
                      </a:lnTo>
                      <a:lnTo>
                        <a:pt x="308" y="149"/>
                      </a:lnTo>
                      <a:lnTo>
                        <a:pt x="306" y="155"/>
                      </a:lnTo>
                      <a:lnTo>
                        <a:pt x="306" y="161"/>
                      </a:lnTo>
                      <a:lnTo>
                        <a:pt x="310" y="173"/>
                      </a:lnTo>
                      <a:lnTo>
                        <a:pt x="310" y="185"/>
                      </a:lnTo>
                      <a:lnTo>
                        <a:pt x="308" y="215"/>
                      </a:lnTo>
                      <a:lnTo>
                        <a:pt x="306" y="229"/>
                      </a:lnTo>
                      <a:lnTo>
                        <a:pt x="304" y="239"/>
                      </a:lnTo>
                      <a:lnTo>
                        <a:pt x="302" y="247"/>
                      </a:lnTo>
                      <a:lnTo>
                        <a:pt x="302" y="249"/>
                      </a:lnTo>
                      <a:lnTo>
                        <a:pt x="302" y="247"/>
                      </a:lnTo>
                      <a:lnTo>
                        <a:pt x="302" y="245"/>
                      </a:lnTo>
                      <a:lnTo>
                        <a:pt x="300" y="233"/>
                      </a:lnTo>
                      <a:lnTo>
                        <a:pt x="300" y="215"/>
                      </a:lnTo>
                      <a:lnTo>
                        <a:pt x="298" y="195"/>
                      </a:lnTo>
                      <a:lnTo>
                        <a:pt x="296" y="171"/>
                      </a:lnTo>
                      <a:lnTo>
                        <a:pt x="292" y="149"/>
                      </a:lnTo>
                      <a:lnTo>
                        <a:pt x="290" y="132"/>
                      </a:lnTo>
                      <a:lnTo>
                        <a:pt x="286" y="116"/>
                      </a:lnTo>
                      <a:lnTo>
                        <a:pt x="280" y="106"/>
                      </a:lnTo>
                      <a:lnTo>
                        <a:pt x="272" y="98"/>
                      </a:lnTo>
                      <a:lnTo>
                        <a:pt x="260" y="90"/>
                      </a:lnTo>
                      <a:lnTo>
                        <a:pt x="248" y="86"/>
                      </a:lnTo>
                      <a:lnTo>
                        <a:pt x="224" y="84"/>
                      </a:lnTo>
                      <a:lnTo>
                        <a:pt x="212" y="84"/>
                      </a:lnTo>
                      <a:lnTo>
                        <a:pt x="204" y="86"/>
                      </a:lnTo>
                      <a:lnTo>
                        <a:pt x="198" y="90"/>
                      </a:lnTo>
                      <a:lnTo>
                        <a:pt x="190" y="102"/>
                      </a:lnTo>
                      <a:lnTo>
                        <a:pt x="186" y="116"/>
                      </a:lnTo>
                      <a:lnTo>
                        <a:pt x="182" y="130"/>
                      </a:lnTo>
                      <a:lnTo>
                        <a:pt x="178" y="145"/>
                      </a:lnTo>
                      <a:lnTo>
                        <a:pt x="176" y="159"/>
                      </a:lnTo>
                      <a:lnTo>
                        <a:pt x="174" y="167"/>
                      </a:lnTo>
                      <a:lnTo>
                        <a:pt x="174" y="171"/>
                      </a:lnTo>
                      <a:lnTo>
                        <a:pt x="174" y="167"/>
                      </a:lnTo>
                      <a:lnTo>
                        <a:pt x="172" y="159"/>
                      </a:lnTo>
                      <a:lnTo>
                        <a:pt x="168" y="147"/>
                      </a:lnTo>
                      <a:lnTo>
                        <a:pt x="164" y="134"/>
                      </a:lnTo>
                      <a:lnTo>
                        <a:pt x="154" y="102"/>
                      </a:lnTo>
                      <a:lnTo>
                        <a:pt x="148" y="88"/>
                      </a:lnTo>
                      <a:lnTo>
                        <a:pt x="142" y="76"/>
                      </a:lnTo>
                      <a:lnTo>
                        <a:pt x="136" y="68"/>
                      </a:lnTo>
                      <a:lnTo>
                        <a:pt x="126" y="62"/>
                      </a:lnTo>
                      <a:lnTo>
                        <a:pt x="104" y="52"/>
                      </a:lnTo>
                      <a:lnTo>
                        <a:pt x="94" y="50"/>
                      </a:lnTo>
                      <a:lnTo>
                        <a:pt x="84" y="48"/>
                      </a:lnTo>
                      <a:lnTo>
                        <a:pt x="78" y="46"/>
                      </a:lnTo>
                      <a:lnTo>
                        <a:pt x="76" y="46"/>
                      </a:lnTo>
                      <a:lnTo>
                        <a:pt x="60" y="124"/>
                      </a:lnTo>
                      <a:lnTo>
                        <a:pt x="60" y="122"/>
                      </a:lnTo>
                      <a:lnTo>
                        <a:pt x="60" y="114"/>
                      </a:lnTo>
                      <a:lnTo>
                        <a:pt x="60" y="102"/>
                      </a:lnTo>
                      <a:lnTo>
                        <a:pt x="58" y="88"/>
                      </a:lnTo>
                      <a:lnTo>
                        <a:pt x="56" y="74"/>
                      </a:lnTo>
                      <a:lnTo>
                        <a:pt x="52" y="60"/>
                      </a:lnTo>
                      <a:lnTo>
                        <a:pt x="46" y="48"/>
                      </a:lnTo>
                      <a:lnTo>
                        <a:pt x="38" y="40"/>
                      </a:lnTo>
                      <a:lnTo>
                        <a:pt x="22" y="28"/>
                      </a:lnTo>
                      <a:lnTo>
                        <a:pt x="10" y="16"/>
                      </a:lnTo>
                      <a:lnTo>
                        <a:pt x="2" y="4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4D0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98" name="Freeform 323"/>
                <p:cNvSpPr>
                  <a:spLocks/>
                </p:cNvSpPr>
                <p:nvPr/>
              </p:nvSpPr>
              <p:spPr bwMode="auto">
                <a:xfrm>
                  <a:off x="4126" y="2427"/>
                  <a:ext cx="208" cy="125"/>
                </a:xfrm>
                <a:custGeom>
                  <a:avLst/>
                  <a:gdLst>
                    <a:gd name="T0" fmla="*/ 1 w 418"/>
                    <a:gd name="T1" fmla="*/ 1 h 249"/>
                    <a:gd name="T2" fmla="*/ 7 w 418"/>
                    <a:gd name="T3" fmla="*/ 3 h 249"/>
                    <a:gd name="T4" fmla="*/ 16 w 418"/>
                    <a:gd name="T5" fmla="*/ 6 h 249"/>
                    <a:gd name="T6" fmla="*/ 24 w 418"/>
                    <a:gd name="T7" fmla="*/ 7 h 249"/>
                    <a:gd name="T8" fmla="*/ 30 w 418"/>
                    <a:gd name="T9" fmla="*/ 6 h 249"/>
                    <a:gd name="T10" fmla="*/ 34 w 418"/>
                    <a:gd name="T11" fmla="*/ 8 h 249"/>
                    <a:gd name="T12" fmla="*/ 37 w 418"/>
                    <a:gd name="T13" fmla="*/ 12 h 249"/>
                    <a:gd name="T14" fmla="*/ 41 w 418"/>
                    <a:gd name="T15" fmla="*/ 13 h 249"/>
                    <a:gd name="T16" fmla="*/ 51 w 418"/>
                    <a:gd name="T17" fmla="*/ 11 h 249"/>
                    <a:gd name="T18" fmla="*/ 61 w 418"/>
                    <a:gd name="T19" fmla="*/ 8 h 249"/>
                    <a:gd name="T20" fmla="*/ 66 w 418"/>
                    <a:gd name="T21" fmla="*/ 9 h 249"/>
                    <a:gd name="T22" fmla="*/ 69 w 418"/>
                    <a:gd name="T23" fmla="*/ 12 h 249"/>
                    <a:gd name="T24" fmla="*/ 72 w 418"/>
                    <a:gd name="T25" fmla="*/ 16 h 249"/>
                    <a:gd name="T26" fmla="*/ 72 w 418"/>
                    <a:gd name="T27" fmla="*/ 17 h 249"/>
                    <a:gd name="T28" fmla="*/ 75 w 418"/>
                    <a:gd name="T29" fmla="*/ 17 h 249"/>
                    <a:gd name="T30" fmla="*/ 81 w 418"/>
                    <a:gd name="T31" fmla="*/ 18 h 249"/>
                    <a:gd name="T32" fmla="*/ 90 w 418"/>
                    <a:gd name="T33" fmla="*/ 17 h 249"/>
                    <a:gd name="T34" fmla="*/ 98 w 418"/>
                    <a:gd name="T35" fmla="*/ 19 h 249"/>
                    <a:gd name="T36" fmla="*/ 102 w 418"/>
                    <a:gd name="T37" fmla="*/ 20 h 249"/>
                    <a:gd name="T38" fmla="*/ 104 w 418"/>
                    <a:gd name="T39" fmla="*/ 21 h 249"/>
                    <a:gd name="T40" fmla="*/ 102 w 418"/>
                    <a:gd name="T41" fmla="*/ 21 h 249"/>
                    <a:gd name="T42" fmla="*/ 99 w 418"/>
                    <a:gd name="T43" fmla="*/ 23 h 249"/>
                    <a:gd name="T44" fmla="*/ 89 w 418"/>
                    <a:gd name="T45" fmla="*/ 28 h 249"/>
                    <a:gd name="T46" fmla="*/ 79 w 418"/>
                    <a:gd name="T47" fmla="*/ 35 h 249"/>
                    <a:gd name="T48" fmla="*/ 76 w 418"/>
                    <a:gd name="T49" fmla="*/ 38 h 249"/>
                    <a:gd name="T50" fmla="*/ 76 w 418"/>
                    <a:gd name="T51" fmla="*/ 41 h 249"/>
                    <a:gd name="T52" fmla="*/ 77 w 418"/>
                    <a:gd name="T53" fmla="*/ 47 h 249"/>
                    <a:gd name="T54" fmla="*/ 76 w 418"/>
                    <a:gd name="T55" fmla="*/ 58 h 249"/>
                    <a:gd name="T56" fmla="*/ 75 w 418"/>
                    <a:gd name="T57" fmla="*/ 62 h 249"/>
                    <a:gd name="T58" fmla="*/ 75 w 418"/>
                    <a:gd name="T59" fmla="*/ 62 h 249"/>
                    <a:gd name="T60" fmla="*/ 74 w 418"/>
                    <a:gd name="T61" fmla="*/ 59 h 249"/>
                    <a:gd name="T62" fmla="*/ 74 w 418"/>
                    <a:gd name="T63" fmla="*/ 49 h 249"/>
                    <a:gd name="T64" fmla="*/ 72 w 418"/>
                    <a:gd name="T65" fmla="*/ 38 h 249"/>
                    <a:gd name="T66" fmla="*/ 71 w 418"/>
                    <a:gd name="T67" fmla="*/ 29 h 249"/>
                    <a:gd name="T68" fmla="*/ 67 w 418"/>
                    <a:gd name="T69" fmla="*/ 25 h 249"/>
                    <a:gd name="T70" fmla="*/ 61 w 418"/>
                    <a:gd name="T71" fmla="*/ 22 h 249"/>
                    <a:gd name="T72" fmla="*/ 52 w 418"/>
                    <a:gd name="T73" fmla="*/ 21 h 249"/>
                    <a:gd name="T74" fmla="*/ 49 w 418"/>
                    <a:gd name="T75" fmla="*/ 23 h 249"/>
                    <a:gd name="T76" fmla="*/ 46 w 418"/>
                    <a:gd name="T77" fmla="*/ 29 h 249"/>
                    <a:gd name="T78" fmla="*/ 44 w 418"/>
                    <a:gd name="T79" fmla="*/ 37 h 249"/>
                    <a:gd name="T80" fmla="*/ 43 w 418"/>
                    <a:gd name="T81" fmla="*/ 42 h 249"/>
                    <a:gd name="T82" fmla="*/ 43 w 418"/>
                    <a:gd name="T83" fmla="*/ 42 h 249"/>
                    <a:gd name="T84" fmla="*/ 42 w 418"/>
                    <a:gd name="T85" fmla="*/ 37 h 249"/>
                    <a:gd name="T86" fmla="*/ 38 w 418"/>
                    <a:gd name="T87" fmla="*/ 26 h 249"/>
                    <a:gd name="T88" fmla="*/ 35 w 418"/>
                    <a:gd name="T89" fmla="*/ 19 h 249"/>
                    <a:gd name="T90" fmla="*/ 31 w 418"/>
                    <a:gd name="T91" fmla="*/ 16 h 249"/>
                    <a:gd name="T92" fmla="*/ 23 w 418"/>
                    <a:gd name="T93" fmla="*/ 13 h 249"/>
                    <a:gd name="T94" fmla="*/ 19 w 418"/>
                    <a:gd name="T95" fmla="*/ 12 h 249"/>
                    <a:gd name="T96" fmla="*/ 15 w 418"/>
                    <a:gd name="T97" fmla="*/ 31 h 249"/>
                    <a:gd name="T98" fmla="*/ 15 w 418"/>
                    <a:gd name="T99" fmla="*/ 29 h 249"/>
                    <a:gd name="T100" fmla="*/ 14 w 418"/>
                    <a:gd name="T101" fmla="*/ 22 h 249"/>
                    <a:gd name="T102" fmla="*/ 13 w 418"/>
                    <a:gd name="T103" fmla="*/ 15 h 249"/>
                    <a:gd name="T104" fmla="*/ 9 w 418"/>
                    <a:gd name="T105" fmla="*/ 10 h 249"/>
                    <a:gd name="T106" fmla="*/ 2 w 418"/>
                    <a:gd name="T107" fmla="*/ 4 h 249"/>
                    <a:gd name="T108" fmla="*/ 0 w 418"/>
                    <a:gd name="T109" fmla="*/ 1 h 249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418"/>
                    <a:gd name="T166" fmla="*/ 0 h 249"/>
                    <a:gd name="T167" fmla="*/ 418 w 418"/>
                    <a:gd name="T168" fmla="*/ 249 h 249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418" h="249">
                      <a:moveTo>
                        <a:pt x="0" y="0"/>
                      </a:moveTo>
                      <a:lnTo>
                        <a:pt x="4" y="2"/>
                      </a:lnTo>
                      <a:lnTo>
                        <a:pt x="14" y="6"/>
                      </a:lnTo>
                      <a:lnTo>
                        <a:pt x="28" y="10"/>
                      </a:lnTo>
                      <a:lnTo>
                        <a:pt x="44" y="16"/>
                      </a:lnTo>
                      <a:lnTo>
                        <a:pt x="64" y="22"/>
                      </a:lnTo>
                      <a:lnTo>
                        <a:pt x="82" y="26"/>
                      </a:lnTo>
                      <a:lnTo>
                        <a:pt x="98" y="28"/>
                      </a:lnTo>
                      <a:lnTo>
                        <a:pt x="112" y="26"/>
                      </a:lnTo>
                      <a:lnTo>
                        <a:pt x="122" y="24"/>
                      </a:lnTo>
                      <a:lnTo>
                        <a:pt x="130" y="26"/>
                      </a:lnTo>
                      <a:lnTo>
                        <a:pt x="136" y="30"/>
                      </a:lnTo>
                      <a:lnTo>
                        <a:pt x="140" y="36"/>
                      </a:lnTo>
                      <a:lnTo>
                        <a:pt x="150" y="46"/>
                      </a:lnTo>
                      <a:lnTo>
                        <a:pt x="156" y="48"/>
                      </a:lnTo>
                      <a:lnTo>
                        <a:pt x="164" y="50"/>
                      </a:lnTo>
                      <a:lnTo>
                        <a:pt x="184" y="48"/>
                      </a:lnTo>
                      <a:lnTo>
                        <a:pt x="206" y="42"/>
                      </a:lnTo>
                      <a:lnTo>
                        <a:pt x="228" y="36"/>
                      </a:lnTo>
                      <a:lnTo>
                        <a:pt x="248" y="30"/>
                      </a:lnTo>
                      <a:lnTo>
                        <a:pt x="258" y="30"/>
                      </a:lnTo>
                      <a:lnTo>
                        <a:pt x="266" y="34"/>
                      </a:lnTo>
                      <a:lnTo>
                        <a:pt x="272" y="40"/>
                      </a:lnTo>
                      <a:lnTo>
                        <a:pt x="278" y="46"/>
                      </a:lnTo>
                      <a:lnTo>
                        <a:pt x="288" y="60"/>
                      </a:lnTo>
                      <a:lnTo>
                        <a:pt x="290" y="64"/>
                      </a:lnTo>
                      <a:lnTo>
                        <a:pt x="290" y="66"/>
                      </a:lnTo>
                      <a:lnTo>
                        <a:pt x="292" y="66"/>
                      </a:lnTo>
                      <a:lnTo>
                        <a:pt x="296" y="68"/>
                      </a:lnTo>
                      <a:lnTo>
                        <a:pt x="302" y="68"/>
                      </a:lnTo>
                      <a:lnTo>
                        <a:pt x="308" y="70"/>
                      </a:lnTo>
                      <a:lnTo>
                        <a:pt x="328" y="72"/>
                      </a:lnTo>
                      <a:lnTo>
                        <a:pt x="350" y="70"/>
                      </a:lnTo>
                      <a:lnTo>
                        <a:pt x="362" y="68"/>
                      </a:lnTo>
                      <a:lnTo>
                        <a:pt x="374" y="70"/>
                      </a:lnTo>
                      <a:lnTo>
                        <a:pt x="396" y="74"/>
                      </a:lnTo>
                      <a:lnTo>
                        <a:pt x="404" y="76"/>
                      </a:lnTo>
                      <a:lnTo>
                        <a:pt x="412" y="80"/>
                      </a:lnTo>
                      <a:lnTo>
                        <a:pt x="416" y="82"/>
                      </a:lnTo>
                      <a:lnTo>
                        <a:pt x="418" y="82"/>
                      </a:lnTo>
                      <a:lnTo>
                        <a:pt x="416" y="82"/>
                      </a:lnTo>
                      <a:lnTo>
                        <a:pt x="412" y="84"/>
                      </a:lnTo>
                      <a:lnTo>
                        <a:pt x="406" y="88"/>
                      </a:lnTo>
                      <a:lnTo>
                        <a:pt x="400" y="90"/>
                      </a:lnTo>
                      <a:lnTo>
                        <a:pt x="380" y="100"/>
                      </a:lnTo>
                      <a:lnTo>
                        <a:pt x="358" y="112"/>
                      </a:lnTo>
                      <a:lnTo>
                        <a:pt x="338" y="124"/>
                      </a:lnTo>
                      <a:lnTo>
                        <a:pt x="320" y="138"/>
                      </a:lnTo>
                      <a:lnTo>
                        <a:pt x="312" y="144"/>
                      </a:lnTo>
                      <a:lnTo>
                        <a:pt x="308" y="149"/>
                      </a:lnTo>
                      <a:lnTo>
                        <a:pt x="306" y="155"/>
                      </a:lnTo>
                      <a:lnTo>
                        <a:pt x="306" y="161"/>
                      </a:lnTo>
                      <a:lnTo>
                        <a:pt x="310" y="173"/>
                      </a:lnTo>
                      <a:lnTo>
                        <a:pt x="310" y="185"/>
                      </a:lnTo>
                      <a:lnTo>
                        <a:pt x="308" y="215"/>
                      </a:lnTo>
                      <a:lnTo>
                        <a:pt x="306" y="229"/>
                      </a:lnTo>
                      <a:lnTo>
                        <a:pt x="304" y="239"/>
                      </a:lnTo>
                      <a:lnTo>
                        <a:pt x="302" y="247"/>
                      </a:lnTo>
                      <a:lnTo>
                        <a:pt x="302" y="249"/>
                      </a:lnTo>
                      <a:lnTo>
                        <a:pt x="302" y="247"/>
                      </a:lnTo>
                      <a:lnTo>
                        <a:pt x="302" y="245"/>
                      </a:lnTo>
                      <a:lnTo>
                        <a:pt x="300" y="233"/>
                      </a:lnTo>
                      <a:lnTo>
                        <a:pt x="300" y="215"/>
                      </a:lnTo>
                      <a:lnTo>
                        <a:pt x="298" y="195"/>
                      </a:lnTo>
                      <a:lnTo>
                        <a:pt x="296" y="171"/>
                      </a:lnTo>
                      <a:lnTo>
                        <a:pt x="292" y="149"/>
                      </a:lnTo>
                      <a:lnTo>
                        <a:pt x="290" y="132"/>
                      </a:lnTo>
                      <a:lnTo>
                        <a:pt x="286" y="116"/>
                      </a:lnTo>
                      <a:lnTo>
                        <a:pt x="280" y="106"/>
                      </a:lnTo>
                      <a:lnTo>
                        <a:pt x="272" y="98"/>
                      </a:lnTo>
                      <a:lnTo>
                        <a:pt x="260" y="90"/>
                      </a:lnTo>
                      <a:lnTo>
                        <a:pt x="248" y="86"/>
                      </a:lnTo>
                      <a:lnTo>
                        <a:pt x="224" y="84"/>
                      </a:lnTo>
                      <a:lnTo>
                        <a:pt x="212" y="84"/>
                      </a:lnTo>
                      <a:lnTo>
                        <a:pt x="204" y="86"/>
                      </a:lnTo>
                      <a:lnTo>
                        <a:pt x="198" y="90"/>
                      </a:lnTo>
                      <a:lnTo>
                        <a:pt x="190" y="102"/>
                      </a:lnTo>
                      <a:lnTo>
                        <a:pt x="186" y="116"/>
                      </a:lnTo>
                      <a:lnTo>
                        <a:pt x="182" y="130"/>
                      </a:lnTo>
                      <a:lnTo>
                        <a:pt x="178" y="145"/>
                      </a:lnTo>
                      <a:lnTo>
                        <a:pt x="176" y="159"/>
                      </a:lnTo>
                      <a:lnTo>
                        <a:pt x="174" y="167"/>
                      </a:lnTo>
                      <a:lnTo>
                        <a:pt x="174" y="171"/>
                      </a:lnTo>
                      <a:lnTo>
                        <a:pt x="174" y="167"/>
                      </a:lnTo>
                      <a:lnTo>
                        <a:pt x="172" y="159"/>
                      </a:lnTo>
                      <a:lnTo>
                        <a:pt x="168" y="147"/>
                      </a:lnTo>
                      <a:lnTo>
                        <a:pt x="164" y="134"/>
                      </a:lnTo>
                      <a:lnTo>
                        <a:pt x="154" y="102"/>
                      </a:lnTo>
                      <a:lnTo>
                        <a:pt x="148" y="88"/>
                      </a:lnTo>
                      <a:lnTo>
                        <a:pt x="142" y="76"/>
                      </a:lnTo>
                      <a:lnTo>
                        <a:pt x="136" y="68"/>
                      </a:lnTo>
                      <a:lnTo>
                        <a:pt x="126" y="62"/>
                      </a:lnTo>
                      <a:lnTo>
                        <a:pt x="104" y="52"/>
                      </a:lnTo>
                      <a:lnTo>
                        <a:pt x="94" y="50"/>
                      </a:lnTo>
                      <a:lnTo>
                        <a:pt x="84" y="48"/>
                      </a:lnTo>
                      <a:lnTo>
                        <a:pt x="78" y="46"/>
                      </a:lnTo>
                      <a:lnTo>
                        <a:pt x="76" y="46"/>
                      </a:lnTo>
                      <a:lnTo>
                        <a:pt x="60" y="124"/>
                      </a:lnTo>
                      <a:lnTo>
                        <a:pt x="60" y="122"/>
                      </a:lnTo>
                      <a:lnTo>
                        <a:pt x="60" y="114"/>
                      </a:lnTo>
                      <a:lnTo>
                        <a:pt x="60" y="102"/>
                      </a:lnTo>
                      <a:lnTo>
                        <a:pt x="58" y="88"/>
                      </a:lnTo>
                      <a:lnTo>
                        <a:pt x="56" y="74"/>
                      </a:lnTo>
                      <a:lnTo>
                        <a:pt x="52" y="60"/>
                      </a:lnTo>
                      <a:lnTo>
                        <a:pt x="46" y="48"/>
                      </a:lnTo>
                      <a:lnTo>
                        <a:pt x="38" y="40"/>
                      </a:lnTo>
                      <a:lnTo>
                        <a:pt x="22" y="28"/>
                      </a:lnTo>
                      <a:lnTo>
                        <a:pt x="10" y="16"/>
                      </a:lnTo>
                      <a:lnTo>
                        <a:pt x="2" y="4"/>
                      </a:lnTo>
                      <a:lnTo>
                        <a:pt x="0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7938">
                  <a:solidFill>
                    <a:srgbClr val="E4D0B8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41" name="Group 324"/>
              <p:cNvGrpSpPr>
                <a:grpSpLocks/>
              </p:cNvGrpSpPr>
              <p:nvPr/>
            </p:nvGrpSpPr>
            <p:grpSpPr bwMode="auto">
              <a:xfrm>
                <a:off x="4512" y="2501"/>
                <a:ext cx="0" cy="0"/>
                <a:chOff x="4512" y="2501"/>
                <a:chExt cx="0" cy="0"/>
              </a:xfrm>
            </p:grpSpPr>
            <p:sp>
              <p:nvSpPr>
                <p:cNvPr id="95" name="Rectangle 325"/>
                <p:cNvSpPr>
                  <a:spLocks noChangeArrowheads="1"/>
                </p:cNvSpPr>
                <p:nvPr/>
              </p:nvSpPr>
              <p:spPr bwMode="auto">
                <a:xfrm>
                  <a:off x="4512" y="2501"/>
                  <a:ext cx="0" cy="0"/>
                </a:xfrm>
                <a:prstGeom prst="rect">
                  <a:avLst/>
                </a:prstGeom>
                <a:solidFill>
                  <a:srgbClr val="E4D0B8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it-IT" sz="2400">
                    <a:latin typeface="Arial" pitchFamily="34" charset="0"/>
                  </a:endParaRPr>
                </a:p>
              </p:txBody>
            </p:sp>
            <p:sp>
              <p:nvSpPr>
                <p:cNvPr id="96" name="Rectangle 326"/>
                <p:cNvSpPr>
                  <a:spLocks noChangeArrowheads="1"/>
                </p:cNvSpPr>
                <p:nvPr/>
              </p:nvSpPr>
              <p:spPr bwMode="auto">
                <a:xfrm>
                  <a:off x="4512" y="2501"/>
                  <a:ext cx="0" cy="0"/>
                </a:xfrm>
                <a:prstGeom prst="rect">
                  <a:avLst/>
                </a:prstGeom>
                <a:noFill/>
                <a:ln w="12700">
                  <a:solidFill>
                    <a:srgbClr val="E4D0B8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it-IT" sz="2400">
                    <a:latin typeface="Arial" pitchFamily="34" charset="0"/>
                  </a:endParaRPr>
                </a:p>
              </p:txBody>
            </p:sp>
          </p:grpSp>
          <p:grpSp>
            <p:nvGrpSpPr>
              <p:cNvPr id="42" name="Group 327"/>
              <p:cNvGrpSpPr>
                <a:grpSpLocks/>
              </p:cNvGrpSpPr>
              <p:nvPr/>
            </p:nvGrpSpPr>
            <p:grpSpPr bwMode="auto">
              <a:xfrm>
                <a:off x="4520" y="2465"/>
                <a:ext cx="214" cy="214"/>
                <a:chOff x="4520" y="2465"/>
                <a:chExt cx="214" cy="214"/>
              </a:xfrm>
            </p:grpSpPr>
            <p:sp>
              <p:nvSpPr>
                <p:cNvPr id="93" name="Freeform 328"/>
                <p:cNvSpPr>
                  <a:spLocks/>
                </p:cNvSpPr>
                <p:nvPr/>
              </p:nvSpPr>
              <p:spPr bwMode="auto">
                <a:xfrm>
                  <a:off x="4520" y="2465"/>
                  <a:ext cx="214" cy="214"/>
                </a:xfrm>
                <a:custGeom>
                  <a:avLst/>
                  <a:gdLst>
                    <a:gd name="T0" fmla="*/ 19 w 427"/>
                    <a:gd name="T1" fmla="*/ 1 h 427"/>
                    <a:gd name="T2" fmla="*/ 28 w 427"/>
                    <a:gd name="T3" fmla="*/ 1 h 427"/>
                    <a:gd name="T4" fmla="*/ 34 w 427"/>
                    <a:gd name="T5" fmla="*/ 6 h 427"/>
                    <a:gd name="T6" fmla="*/ 37 w 427"/>
                    <a:gd name="T7" fmla="*/ 4 h 427"/>
                    <a:gd name="T8" fmla="*/ 40 w 427"/>
                    <a:gd name="T9" fmla="*/ 4 h 427"/>
                    <a:gd name="T10" fmla="*/ 47 w 427"/>
                    <a:gd name="T11" fmla="*/ 6 h 427"/>
                    <a:gd name="T12" fmla="*/ 57 w 427"/>
                    <a:gd name="T13" fmla="*/ 5 h 427"/>
                    <a:gd name="T14" fmla="*/ 60 w 427"/>
                    <a:gd name="T15" fmla="*/ 5 h 427"/>
                    <a:gd name="T16" fmla="*/ 67 w 427"/>
                    <a:gd name="T17" fmla="*/ 6 h 427"/>
                    <a:gd name="T18" fmla="*/ 76 w 427"/>
                    <a:gd name="T19" fmla="*/ 4 h 427"/>
                    <a:gd name="T20" fmla="*/ 79 w 427"/>
                    <a:gd name="T21" fmla="*/ 0 h 427"/>
                    <a:gd name="T22" fmla="*/ 89 w 427"/>
                    <a:gd name="T23" fmla="*/ 4 h 427"/>
                    <a:gd name="T24" fmla="*/ 93 w 427"/>
                    <a:gd name="T25" fmla="*/ 7 h 427"/>
                    <a:gd name="T26" fmla="*/ 100 w 427"/>
                    <a:gd name="T27" fmla="*/ 6 h 427"/>
                    <a:gd name="T28" fmla="*/ 107 w 427"/>
                    <a:gd name="T29" fmla="*/ 3 h 427"/>
                    <a:gd name="T30" fmla="*/ 93 w 427"/>
                    <a:gd name="T31" fmla="*/ 33 h 427"/>
                    <a:gd name="T32" fmla="*/ 88 w 427"/>
                    <a:gd name="T33" fmla="*/ 70 h 427"/>
                    <a:gd name="T34" fmla="*/ 90 w 427"/>
                    <a:gd name="T35" fmla="*/ 107 h 427"/>
                    <a:gd name="T36" fmla="*/ 89 w 427"/>
                    <a:gd name="T37" fmla="*/ 107 h 427"/>
                    <a:gd name="T38" fmla="*/ 85 w 427"/>
                    <a:gd name="T39" fmla="*/ 83 h 427"/>
                    <a:gd name="T40" fmla="*/ 87 w 427"/>
                    <a:gd name="T41" fmla="*/ 48 h 427"/>
                    <a:gd name="T42" fmla="*/ 92 w 427"/>
                    <a:gd name="T43" fmla="*/ 11 h 427"/>
                    <a:gd name="T44" fmla="*/ 91 w 427"/>
                    <a:gd name="T45" fmla="*/ 12 h 427"/>
                    <a:gd name="T46" fmla="*/ 77 w 427"/>
                    <a:gd name="T47" fmla="*/ 77 h 427"/>
                    <a:gd name="T48" fmla="*/ 78 w 427"/>
                    <a:gd name="T49" fmla="*/ 93 h 427"/>
                    <a:gd name="T50" fmla="*/ 76 w 427"/>
                    <a:gd name="T51" fmla="*/ 84 h 427"/>
                    <a:gd name="T52" fmla="*/ 75 w 427"/>
                    <a:gd name="T53" fmla="*/ 56 h 427"/>
                    <a:gd name="T54" fmla="*/ 79 w 427"/>
                    <a:gd name="T55" fmla="*/ 15 h 427"/>
                    <a:gd name="T56" fmla="*/ 77 w 427"/>
                    <a:gd name="T57" fmla="*/ 9 h 427"/>
                    <a:gd name="T58" fmla="*/ 74 w 427"/>
                    <a:gd name="T59" fmla="*/ 10 h 427"/>
                    <a:gd name="T60" fmla="*/ 69 w 427"/>
                    <a:gd name="T61" fmla="*/ 22 h 427"/>
                    <a:gd name="T62" fmla="*/ 66 w 427"/>
                    <a:gd name="T63" fmla="*/ 46 h 427"/>
                    <a:gd name="T64" fmla="*/ 65 w 427"/>
                    <a:gd name="T65" fmla="*/ 64 h 427"/>
                    <a:gd name="T66" fmla="*/ 64 w 427"/>
                    <a:gd name="T67" fmla="*/ 86 h 427"/>
                    <a:gd name="T68" fmla="*/ 64 w 427"/>
                    <a:gd name="T69" fmla="*/ 87 h 427"/>
                    <a:gd name="T70" fmla="*/ 63 w 427"/>
                    <a:gd name="T71" fmla="*/ 65 h 427"/>
                    <a:gd name="T72" fmla="*/ 63 w 427"/>
                    <a:gd name="T73" fmla="*/ 39 h 427"/>
                    <a:gd name="T74" fmla="*/ 64 w 427"/>
                    <a:gd name="T75" fmla="*/ 28 h 427"/>
                    <a:gd name="T76" fmla="*/ 65 w 427"/>
                    <a:gd name="T77" fmla="*/ 23 h 427"/>
                    <a:gd name="T78" fmla="*/ 65 w 427"/>
                    <a:gd name="T79" fmla="*/ 25 h 427"/>
                    <a:gd name="T80" fmla="*/ 65 w 427"/>
                    <a:gd name="T81" fmla="*/ 23 h 427"/>
                    <a:gd name="T82" fmla="*/ 65 w 427"/>
                    <a:gd name="T83" fmla="*/ 13 h 427"/>
                    <a:gd name="T84" fmla="*/ 63 w 427"/>
                    <a:gd name="T85" fmla="*/ 9 h 427"/>
                    <a:gd name="T86" fmla="*/ 62 w 427"/>
                    <a:gd name="T87" fmla="*/ 9 h 427"/>
                    <a:gd name="T88" fmla="*/ 58 w 427"/>
                    <a:gd name="T89" fmla="*/ 17 h 427"/>
                    <a:gd name="T90" fmla="*/ 50 w 427"/>
                    <a:gd name="T91" fmla="*/ 33 h 427"/>
                    <a:gd name="T92" fmla="*/ 48 w 427"/>
                    <a:gd name="T93" fmla="*/ 44 h 427"/>
                    <a:gd name="T94" fmla="*/ 48 w 427"/>
                    <a:gd name="T95" fmla="*/ 43 h 427"/>
                    <a:gd name="T96" fmla="*/ 48 w 427"/>
                    <a:gd name="T97" fmla="*/ 31 h 427"/>
                    <a:gd name="T98" fmla="*/ 47 w 427"/>
                    <a:gd name="T99" fmla="*/ 16 h 427"/>
                    <a:gd name="T100" fmla="*/ 44 w 427"/>
                    <a:gd name="T101" fmla="*/ 12 h 427"/>
                    <a:gd name="T102" fmla="*/ 38 w 427"/>
                    <a:gd name="T103" fmla="*/ 9 h 427"/>
                    <a:gd name="T104" fmla="*/ 33 w 427"/>
                    <a:gd name="T105" fmla="*/ 19 h 427"/>
                    <a:gd name="T106" fmla="*/ 28 w 427"/>
                    <a:gd name="T107" fmla="*/ 33 h 427"/>
                    <a:gd name="T108" fmla="*/ 27 w 427"/>
                    <a:gd name="T109" fmla="*/ 33 h 427"/>
                    <a:gd name="T110" fmla="*/ 28 w 427"/>
                    <a:gd name="T111" fmla="*/ 23 h 427"/>
                    <a:gd name="T112" fmla="*/ 29 w 427"/>
                    <a:gd name="T113" fmla="*/ 10 h 427"/>
                    <a:gd name="T114" fmla="*/ 28 w 427"/>
                    <a:gd name="T115" fmla="*/ 6 h 427"/>
                    <a:gd name="T116" fmla="*/ 23 w 427"/>
                    <a:gd name="T117" fmla="*/ 5 h 427"/>
                    <a:gd name="T118" fmla="*/ 6 w 427"/>
                    <a:gd name="T119" fmla="*/ 7 h 427"/>
                    <a:gd name="T120" fmla="*/ 0 w 427"/>
                    <a:gd name="T121" fmla="*/ 6 h 427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427"/>
                    <a:gd name="T184" fmla="*/ 0 h 427"/>
                    <a:gd name="T185" fmla="*/ 427 w 427"/>
                    <a:gd name="T186" fmla="*/ 427 h 427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427" h="427">
                      <a:moveTo>
                        <a:pt x="16" y="14"/>
                      </a:moveTo>
                      <a:lnTo>
                        <a:pt x="46" y="8"/>
                      </a:lnTo>
                      <a:lnTo>
                        <a:pt x="74" y="2"/>
                      </a:lnTo>
                      <a:lnTo>
                        <a:pt x="86" y="0"/>
                      </a:lnTo>
                      <a:lnTo>
                        <a:pt x="98" y="0"/>
                      </a:lnTo>
                      <a:lnTo>
                        <a:pt x="110" y="4"/>
                      </a:lnTo>
                      <a:lnTo>
                        <a:pt x="120" y="12"/>
                      </a:lnTo>
                      <a:lnTo>
                        <a:pt x="128" y="20"/>
                      </a:lnTo>
                      <a:lnTo>
                        <a:pt x="134" y="22"/>
                      </a:lnTo>
                      <a:lnTo>
                        <a:pt x="138" y="20"/>
                      </a:lnTo>
                      <a:lnTo>
                        <a:pt x="142" y="18"/>
                      </a:lnTo>
                      <a:lnTo>
                        <a:pt x="145" y="14"/>
                      </a:lnTo>
                      <a:lnTo>
                        <a:pt x="149" y="12"/>
                      </a:lnTo>
                      <a:lnTo>
                        <a:pt x="153" y="12"/>
                      </a:lnTo>
                      <a:lnTo>
                        <a:pt x="157" y="16"/>
                      </a:lnTo>
                      <a:lnTo>
                        <a:pt x="163" y="20"/>
                      </a:lnTo>
                      <a:lnTo>
                        <a:pt x="175" y="24"/>
                      </a:lnTo>
                      <a:lnTo>
                        <a:pt x="187" y="24"/>
                      </a:lnTo>
                      <a:lnTo>
                        <a:pt x="201" y="24"/>
                      </a:lnTo>
                      <a:lnTo>
                        <a:pt x="213" y="22"/>
                      </a:lnTo>
                      <a:lnTo>
                        <a:pt x="225" y="20"/>
                      </a:lnTo>
                      <a:lnTo>
                        <a:pt x="233" y="18"/>
                      </a:lnTo>
                      <a:lnTo>
                        <a:pt x="235" y="18"/>
                      </a:lnTo>
                      <a:lnTo>
                        <a:pt x="237" y="18"/>
                      </a:lnTo>
                      <a:lnTo>
                        <a:pt x="245" y="20"/>
                      </a:lnTo>
                      <a:lnTo>
                        <a:pt x="255" y="22"/>
                      </a:lnTo>
                      <a:lnTo>
                        <a:pt x="267" y="22"/>
                      </a:lnTo>
                      <a:lnTo>
                        <a:pt x="281" y="22"/>
                      </a:lnTo>
                      <a:lnTo>
                        <a:pt x="291" y="20"/>
                      </a:lnTo>
                      <a:lnTo>
                        <a:pt x="301" y="16"/>
                      </a:lnTo>
                      <a:lnTo>
                        <a:pt x="305" y="10"/>
                      </a:lnTo>
                      <a:lnTo>
                        <a:pt x="309" y="2"/>
                      </a:lnTo>
                      <a:lnTo>
                        <a:pt x="315" y="0"/>
                      </a:lnTo>
                      <a:lnTo>
                        <a:pt x="325" y="0"/>
                      </a:lnTo>
                      <a:lnTo>
                        <a:pt x="333" y="4"/>
                      </a:lnTo>
                      <a:lnTo>
                        <a:pt x="353" y="14"/>
                      </a:lnTo>
                      <a:lnTo>
                        <a:pt x="359" y="20"/>
                      </a:lnTo>
                      <a:lnTo>
                        <a:pt x="365" y="24"/>
                      </a:lnTo>
                      <a:lnTo>
                        <a:pt x="369" y="26"/>
                      </a:lnTo>
                      <a:lnTo>
                        <a:pt x="377" y="26"/>
                      </a:lnTo>
                      <a:lnTo>
                        <a:pt x="387" y="24"/>
                      </a:lnTo>
                      <a:lnTo>
                        <a:pt x="399" y="22"/>
                      </a:lnTo>
                      <a:lnTo>
                        <a:pt x="409" y="18"/>
                      </a:lnTo>
                      <a:lnTo>
                        <a:pt x="419" y="16"/>
                      </a:lnTo>
                      <a:lnTo>
                        <a:pt x="425" y="12"/>
                      </a:lnTo>
                      <a:lnTo>
                        <a:pt x="427" y="12"/>
                      </a:lnTo>
                      <a:lnTo>
                        <a:pt x="391" y="30"/>
                      </a:lnTo>
                      <a:lnTo>
                        <a:pt x="369" y="129"/>
                      </a:lnTo>
                      <a:lnTo>
                        <a:pt x="361" y="177"/>
                      </a:lnTo>
                      <a:lnTo>
                        <a:pt x="353" y="227"/>
                      </a:lnTo>
                      <a:lnTo>
                        <a:pt x="351" y="277"/>
                      </a:lnTo>
                      <a:lnTo>
                        <a:pt x="349" y="327"/>
                      </a:lnTo>
                      <a:lnTo>
                        <a:pt x="351" y="377"/>
                      </a:lnTo>
                      <a:lnTo>
                        <a:pt x="357" y="427"/>
                      </a:lnTo>
                      <a:lnTo>
                        <a:pt x="355" y="427"/>
                      </a:lnTo>
                      <a:lnTo>
                        <a:pt x="357" y="427"/>
                      </a:lnTo>
                      <a:lnTo>
                        <a:pt x="355" y="427"/>
                      </a:lnTo>
                      <a:lnTo>
                        <a:pt x="345" y="377"/>
                      </a:lnTo>
                      <a:lnTo>
                        <a:pt x="339" y="331"/>
                      </a:lnTo>
                      <a:lnTo>
                        <a:pt x="339" y="285"/>
                      </a:lnTo>
                      <a:lnTo>
                        <a:pt x="341" y="239"/>
                      </a:lnTo>
                      <a:lnTo>
                        <a:pt x="345" y="191"/>
                      </a:lnTo>
                      <a:lnTo>
                        <a:pt x="351" y="145"/>
                      </a:lnTo>
                      <a:lnTo>
                        <a:pt x="359" y="95"/>
                      </a:lnTo>
                      <a:lnTo>
                        <a:pt x="365" y="44"/>
                      </a:lnTo>
                      <a:lnTo>
                        <a:pt x="363" y="44"/>
                      </a:lnTo>
                      <a:lnTo>
                        <a:pt x="365" y="44"/>
                      </a:lnTo>
                      <a:lnTo>
                        <a:pt x="361" y="46"/>
                      </a:lnTo>
                      <a:lnTo>
                        <a:pt x="317" y="127"/>
                      </a:lnTo>
                      <a:lnTo>
                        <a:pt x="309" y="247"/>
                      </a:lnTo>
                      <a:lnTo>
                        <a:pt x="307" y="307"/>
                      </a:lnTo>
                      <a:lnTo>
                        <a:pt x="309" y="369"/>
                      </a:lnTo>
                      <a:lnTo>
                        <a:pt x="303" y="333"/>
                      </a:lnTo>
                      <a:lnTo>
                        <a:pt x="299" y="295"/>
                      </a:lnTo>
                      <a:lnTo>
                        <a:pt x="297" y="259"/>
                      </a:lnTo>
                      <a:lnTo>
                        <a:pt x="299" y="223"/>
                      </a:lnTo>
                      <a:lnTo>
                        <a:pt x="305" y="149"/>
                      </a:lnTo>
                      <a:lnTo>
                        <a:pt x="317" y="75"/>
                      </a:lnTo>
                      <a:lnTo>
                        <a:pt x="315" y="58"/>
                      </a:lnTo>
                      <a:lnTo>
                        <a:pt x="313" y="40"/>
                      </a:lnTo>
                      <a:lnTo>
                        <a:pt x="311" y="38"/>
                      </a:lnTo>
                      <a:lnTo>
                        <a:pt x="305" y="36"/>
                      </a:lnTo>
                      <a:lnTo>
                        <a:pt x="297" y="36"/>
                      </a:lnTo>
                      <a:lnTo>
                        <a:pt x="293" y="38"/>
                      </a:lnTo>
                      <a:lnTo>
                        <a:pt x="293" y="40"/>
                      </a:lnTo>
                      <a:lnTo>
                        <a:pt x="293" y="42"/>
                      </a:lnTo>
                      <a:lnTo>
                        <a:pt x="283" y="64"/>
                      </a:lnTo>
                      <a:lnTo>
                        <a:pt x="275" y="87"/>
                      </a:lnTo>
                      <a:lnTo>
                        <a:pt x="269" y="113"/>
                      </a:lnTo>
                      <a:lnTo>
                        <a:pt x="265" y="145"/>
                      </a:lnTo>
                      <a:lnTo>
                        <a:pt x="263" y="183"/>
                      </a:lnTo>
                      <a:lnTo>
                        <a:pt x="261" y="205"/>
                      </a:lnTo>
                      <a:lnTo>
                        <a:pt x="259" y="227"/>
                      </a:lnTo>
                      <a:lnTo>
                        <a:pt x="259" y="253"/>
                      </a:lnTo>
                      <a:lnTo>
                        <a:pt x="257" y="281"/>
                      </a:lnTo>
                      <a:lnTo>
                        <a:pt x="255" y="311"/>
                      </a:lnTo>
                      <a:lnTo>
                        <a:pt x="253" y="343"/>
                      </a:lnTo>
                      <a:lnTo>
                        <a:pt x="253" y="345"/>
                      </a:lnTo>
                      <a:lnTo>
                        <a:pt x="253" y="343"/>
                      </a:lnTo>
                      <a:lnTo>
                        <a:pt x="251" y="301"/>
                      </a:lnTo>
                      <a:lnTo>
                        <a:pt x="249" y="257"/>
                      </a:lnTo>
                      <a:lnTo>
                        <a:pt x="249" y="213"/>
                      </a:lnTo>
                      <a:lnTo>
                        <a:pt x="251" y="173"/>
                      </a:lnTo>
                      <a:lnTo>
                        <a:pt x="251" y="153"/>
                      </a:lnTo>
                      <a:lnTo>
                        <a:pt x="253" y="137"/>
                      </a:lnTo>
                      <a:lnTo>
                        <a:pt x="253" y="123"/>
                      </a:lnTo>
                      <a:lnTo>
                        <a:pt x="255" y="111"/>
                      </a:lnTo>
                      <a:lnTo>
                        <a:pt x="255" y="101"/>
                      </a:lnTo>
                      <a:lnTo>
                        <a:pt x="255" y="95"/>
                      </a:lnTo>
                      <a:lnTo>
                        <a:pt x="257" y="91"/>
                      </a:lnTo>
                      <a:lnTo>
                        <a:pt x="257" y="95"/>
                      </a:lnTo>
                      <a:lnTo>
                        <a:pt x="257" y="99"/>
                      </a:lnTo>
                      <a:lnTo>
                        <a:pt x="257" y="97"/>
                      </a:lnTo>
                      <a:lnTo>
                        <a:pt x="257" y="89"/>
                      </a:lnTo>
                      <a:lnTo>
                        <a:pt x="257" y="77"/>
                      </a:lnTo>
                      <a:lnTo>
                        <a:pt x="257" y="64"/>
                      </a:lnTo>
                      <a:lnTo>
                        <a:pt x="257" y="52"/>
                      </a:lnTo>
                      <a:lnTo>
                        <a:pt x="257" y="42"/>
                      </a:lnTo>
                      <a:lnTo>
                        <a:pt x="255" y="38"/>
                      </a:lnTo>
                      <a:lnTo>
                        <a:pt x="251" y="34"/>
                      </a:lnTo>
                      <a:lnTo>
                        <a:pt x="247" y="32"/>
                      </a:lnTo>
                      <a:lnTo>
                        <a:pt x="245" y="32"/>
                      </a:lnTo>
                      <a:lnTo>
                        <a:pt x="245" y="34"/>
                      </a:lnTo>
                      <a:lnTo>
                        <a:pt x="243" y="36"/>
                      </a:lnTo>
                      <a:lnTo>
                        <a:pt x="237" y="48"/>
                      </a:lnTo>
                      <a:lnTo>
                        <a:pt x="229" y="66"/>
                      </a:lnTo>
                      <a:lnTo>
                        <a:pt x="219" y="85"/>
                      </a:lnTo>
                      <a:lnTo>
                        <a:pt x="209" y="109"/>
                      </a:lnTo>
                      <a:lnTo>
                        <a:pt x="199" y="131"/>
                      </a:lnTo>
                      <a:lnTo>
                        <a:pt x="193" y="153"/>
                      </a:lnTo>
                      <a:lnTo>
                        <a:pt x="189" y="169"/>
                      </a:lnTo>
                      <a:lnTo>
                        <a:pt x="189" y="173"/>
                      </a:lnTo>
                      <a:lnTo>
                        <a:pt x="189" y="175"/>
                      </a:lnTo>
                      <a:lnTo>
                        <a:pt x="189" y="173"/>
                      </a:lnTo>
                      <a:lnTo>
                        <a:pt x="189" y="171"/>
                      </a:lnTo>
                      <a:lnTo>
                        <a:pt x="189" y="159"/>
                      </a:lnTo>
                      <a:lnTo>
                        <a:pt x="189" y="141"/>
                      </a:lnTo>
                      <a:lnTo>
                        <a:pt x="189" y="121"/>
                      </a:lnTo>
                      <a:lnTo>
                        <a:pt x="189" y="99"/>
                      </a:lnTo>
                      <a:lnTo>
                        <a:pt x="187" y="79"/>
                      </a:lnTo>
                      <a:lnTo>
                        <a:pt x="187" y="62"/>
                      </a:lnTo>
                      <a:lnTo>
                        <a:pt x="183" y="60"/>
                      </a:lnTo>
                      <a:lnTo>
                        <a:pt x="179" y="56"/>
                      </a:lnTo>
                      <a:lnTo>
                        <a:pt x="175" y="46"/>
                      </a:lnTo>
                      <a:lnTo>
                        <a:pt x="167" y="40"/>
                      </a:lnTo>
                      <a:lnTo>
                        <a:pt x="159" y="36"/>
                      </a:lnTo>
                      <a:lnTo>
                        <a:pt x="149" y="36"/>
                      </a:lnTo>
                      <a:lnTo>
                        <a:pt x="145" y="44"/>
                      </a:lnTo>
                      <a:lnTo>
                        <a:pt x="140" y="52"/>
                      </a:lnTo>
                      <a:lnTo>
                        <a:pt x="130" y="73"/>
                      </a:lnTo>
                      <a:lnTo>
                        <a:pt x="120" y="99"/>
                      </a:lnTo>
                      <a:lnTo>
                        <a:pt x="112" y="123"/>
                      </a:lnTo>
                      <a:lnTo>
                        <a:pt x="110" y="129"/>
                      </a:lnTo>
                      <a:lnTo>
                        <a:pt x="110" y="131"/>
                      </a:lnTo>
                      <a:lnTo>
                        <a:pt x="108" y="131"/>
                      </a:lnTo>
                      <a:lnTo>
                        <a:pt x="108" y="129"/>
                      </a:lnTo>
                      <a:lnTo>
                        <a:pt x="108" y="121"/>
                      </a:lnTo>
                      <a:lnTo>
                        <a:pt x="108" y="107"/>
                      </a:lnTo>
                      <a:lnTo>
                        <a:pt x="110" y="89"/>
                      </a:lnTo>
                      <a:lnTo>
                        <a:pt x="112" y="71"/>
                      </a:lnTo>
                      <a:lnTo>
                        <a:pt x="114" y="54"/>
                      </a:lnTo>
                      <a:lnTo>
                        <a:pt x="116" y="40"/>
                      </a:lnTo>
                      <a:lnTo>
                        <a:pt x="110" y="36"/>
                      </a:lnTo>
                      <a:lnTo>
                        <a:pt x="110" y="30"/>
                      </a:lnTo>
                      <a:lnTo>
                        <a:pt x="110" y="24"/>
                      </a:lnTo>
                      <a:lnTo>
                        <a:pt x="106" y="20"/>
                      </a:lnTo>
                      <a:lnTo>
                        <a:pt x="98" y="18"/>
                      </a:lnTo>
                      <a:lnTo>
                        <a:pt x="90" y="18"/>
                      </a:lnTo>
                      <a:lnTo>
                        <a:pt x="66" y="22"/>
                      </a:lnTo>
                      <a:lnTo>
                        <a:pt x="38" y="26"/>
                      </a:lnTo>
                      <a:lnTo>
                        <a:pt x="24" y="28"/>
                      </a:lnTo>
                      <a:lnTo>
                        <a:pt x="14" y="28"/>
                      </a:lnTo>
                      <a:lnTo>
                        <a:pt x="6" y="26"/>
                      </a:lnTo>
                      <a:lnTo>
                        <a:pt x="0" y="22"/>
                      </a:lnTo>
                      <a:lnTo>
                        <a:pt x="8" y="16"/>
                      </a:lnTo>
                      <a:lnTo>
                        <a:pt x="16" y="14"/>
                      </a:lnTo>
                      <a:close/>
                    </a:path>
                  </a:pathLst>
                </a:custGeom>
                <a:solidFill>
                  <a:srgbClr val="B89D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94" name="Freeform 329"/>
                <p:cNvSpPr>
                  <a:spLocks/>
                </p:cNvSpPr>
                <p:nvPr/>
              </p:nvSpPr>
              <p:spPr bwMode="auto">
                <a:xfrm>
                  <a:off x="4520" y="2465"/>
                  <a:ext cx="214" cy="214"/>
                </a:xfrm>
                <a:custGeom>
                  <a:avLst/>
                  <a:gdLst>
                    <a:gd name="T0" fmla="*/ 19 w 427"/>
                    <a:gd name="T1" fmla="*/ 1 h 427"/>
                    <a:gd name="T2" fmla="*/ 28 w 427"/>
                    <a:gd name="T3" fmla="*/ 1 h 427"/>
                    <a:gd name="T4" fmla="*/ 34 w 427"/>
                    <a:gd name="T5" fmla="*/ 6 h 427"/>
                    <a:gd name="T6" fmla="*/ 37 w 427"/>
                    <a:gd name="T7" fmla="*/ 4 h 427"/>
                    <a:gd name="T8" fmla="*/ 40 w 427"/>
                    <a:gd name="T9" fmla="*/ 4 h 427"/>
                    <a:gd name="T10" fmla="*/ 47 w 427"/>
                    <a:gd name="T11" fmla="*/ 6 h 427"/>
                    <a:gd name="T12" fmla="*/ 57 w 427"/>
                    <a:gd name="T13" fmla="*/ 5 h 427"/>
                    <a:gd name="T14" fmla="*/ 60 w 427"/>
                    <a:gd name="T15" fmla="*/ 5 h 427"/>
                    <a:gd name="T16" fmla="*/ 67 w 427"/>
                    <a:gd name="T17" fmla="*/ 6 h 427"/>
                    <a:gd name="T18" fmla="*/ 76 w 427"/>
                    <a:gd name="T19" fmla="*/ 4 h 427"/>
                    <a:gd name="T20" fmla="*/ 79 w 427"/>
                    <a:gd name="T21" fmla="*/ 0 h 427"/>
                    <a:gd name="T22" fmla="*/ 89 w 427"/>
                    <a:gd name="T23" fmla="*/ 4 h 427"/>
                    <a:gd name="T24" fmla="*/ 93 w 427"/>
                    <a:gd name="T25" fmla="*/ 7 h 427"/>
                    <a:gd name="T26" fmla="*/ 100 w 427"/>
                    <a:gd name="T27" fmla="*/ 6 h 427"/>
                    <a:gd name="T28" fmla="*/ 107 w 427"/>
                    <a:gd name="T29" fmla="*/ 3 h 427"/>
                    <a:gd name="T30" fmla="*/ 93 w 427"/>
                    <a:gd name="T31" fmla="*/ 33 h 427"/>
                    <a:gd name="T32" fmla="*/ 88 w 427"/>
                    <a:gd name="T33" fmla="*/ 70 h 427"/>
                    <a:gd name="T34" fmla="*/ 90 w 427"/>
                    <a:gd name="T35" fmla="*/ 107 h 427"/>
                    <a:gd name="T36" fmla="*/ 89 w 427"/>
                    <a:gd name="T37" fmla="*/ 107 h 427"/>
                    <a:gd name="T38" fmla="*/ 85 w 427"/>
                    <a:gd name="T39" fmla="*/ 83 h 427"/>
                    <a:gd name="T40" fmla="*/ 87 w 427"/>
                    <a:gd name="T41" fmla="*/ 48 h 427"/>
                    <a:gd name="T42" fmla="*/ 92 w 427"/>
                    <a:gd name="T43" fmla="*/ 11 h 427"/>
                    <a:gd name="T44" fmla="*/ 91 w 427"/>
                    <a:gd name="T45" fmla="*/ 12 h 427"/>
                    <a:gd name="T46" fmla="*/ 77 w 427"/>
                    <a:gd name="T47" fmla="*/ 77 h 427"/>
                    <a:gd name="T48" fmla="*/ 78 w 427"/>
                    <a:gd name="T49" fmla="*/ 93 h 427"/>
                    <a:gd name="T50" fmla="*/ 76 w 427"/>
                    <a:gd name="T51" fmla="*/ 84 h 427"/>
                    <a:gd name="T52" fmla="*/ 75 w 427"/>
                    <a:gd name="T53" fmla="*/ 56 h 427"/>
                    <a:gd name="T54" fmla="*/ 79 w 427"/>
                    <a:gd name="T55" fmla="*/ 15 h 427"/>
                    <a:gd name="T56" fmla="*/ 77 w 427"/>
                    <a:gd name="T57" fmla="*/ 9 h 427"/>
                    <a:gd name="T58" fmla="*/ 74 w 427"/>
                    <a:gd name="T59" fmla="*/ 10 h 427"/>
                    <a:gd name="T60" fmla="*/ 69 w 427"/>
                    <a:gd name="T61" fmla="*/ 22 h 427"/>
                    <a:gd name="T62" fmla="*/ 66 w 427"/>
                    <a:gd name="T63" fmla="*/ 46 h 427"/>
                    <a:gd name="T64" fmla="*/ 65 w 427"/>
                    <a:gd name="T65" fmla="*/ 64 h 427"/>
                    <a:gd name="T66" fmla="*/ 64 w 427"/>
                    <a:gd name="T67" fmla="*/ 86 h 427"/>
                    <a:gd name="T68" fmla="*/ 64 w 427"/>
                    <a:gd name="T69" fmla="*/ 87 h 427"/>
                    <a:gd name="T70" fmla="*/ 63 w 427"/>
                    <a:gd name="T71" fmla="*/ 65 h 427"/>
                    <a:gd name="T72" fmla="*/ 63 w 427"/>
                    <a:gd name="T73" fmla="*/ 39 h 427"/>
                    <a:gd name="T74" fmla="*/ 64 w 427"/>
                    <a:gd name="T75" fmla="*/ 28 h 427"/>
                    <a:gd name="T76" fmla="*/ 65 w 427"/>
                    <a:gd name="T77" fmla="*/ 23 h 427"/>
                    <a:gd name="T78" fmla="*/ 65 w 427"/>
                    <a:gd name="T79" fmla="*/ 25 h 427"/>
                    <a:gd name="T80" fmla="*/ 65 w 427"/>
                    <a:gd name="T81" fmla="*/ 23 h 427"/>
                    <a:gd name="T82" fmla="*/ 65 w 427"/>
                    <a:gd name="T83" fmla="*/ 13 h 427"/>
                    <a:gd name="T84" fmla="*/ 63 w 427"/>
                    <a:gd name="T85" fmla="*/ 9 h 427"/>
                    <a:gd name="T86" fmla="*/ 62 w 427"/>
                    <a:gd name="T87" fmla="*/ 9 h 427"/>
                    <a:gd name="T88" fmla="*/ 58 w 427"/>
                    <a:gd name="T89" fmla="*/ 17 h 427"/>
                    <a:gd name="T90" fmla="*/ 50 w 427"/>
                    <a:gd name="T91" fmla="*/ 33 h 427"/>
                    <a:gd name="T92" fmla="*/ 48 w 427"/>
                    <a:gd name="T93" fmla="*/ 44 h 427"/>
                    <a:gd name="T94" fmla="*/ 48 w 427"/>
                    <a:gd name="T95" fmla="*/ 43 h 427"/>
                    <a:gd name="T96" fmla="*/ 48 w 427"/>
                    <a:gd name="T97" fmla="*/ 31 h 427"/>
                    <a:gd name="T98" fmla="*/ 47 w 427"/>
                    <a:gd name="T99" fmla="*/ 16 h 427"/>
                    <a:gd name="T100" fmla="*/ 44 w 427"/>
                    <a:gd name="T101" fmla="*/ 12 h 427"/>
                    <a:gd name="T102" fmla="*/ 38 w 427"/>
                    <a:gd name="T103" fmla="*/ 9 h 427"/>
                    <a:gd name="T104" fmla="*/ 33 w 427"/>
                    <a:gd name="T105" fmla="*/ 19 h 427"/>
                    <a:gd name="T106" fmla="*/ 28 w 427"/>
                    <a:gd name="T107" fmla="*/ 33 h 427"/>
                    <a:gd name="T108" fmla="*/ 27 w 427"/>
                    <a:gd name="T109" fmla="*/ 33 h 427"/>
                    <a:gd name="T110" fmla="*/ 28 w 427"/>
                    <a:gd name="T111" fmla="*/ 23 h 427"/>
                    <a:gd name="T112" fmla="*/ 29 w 427"/>
                    <a:gd name="T113" fmla="*/ 10 h 427"/>
                    <a:gd name="T114" fmla="*/ 28 w 427"/>
                    <a:gd name="T115" fmla="*/ 6 h 427"/>
                    <a:gd name="T116" fmla="*/ 23 w 427"/>
                    <a:gd name="T117" fmla="*/ 5 h 427"/>
                    <a:gd name="T118" fmla="*/ 6 w 427"/>
                    <a:gd name="T119" fmla="*/ 7 h 427"/>
                    <a:gd name="T120" fmla="*/ 0 w 427"/>
                    <a:gd name="T121" fmla="*/ 6 h 427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427"/>
                    <a:gd name="T184" fmla="*/ 0 h 427"/>
                    <a:gd name="T185" fmla="*/ 427 w 427"/>
                    <a:gd name="T186" fmla="*/ 427 h 427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427" h="427">
                      <a:moveTo>
                        <a:pt x="16" y="14"/>
                      </a:moveTo>
                      <a:lnTo>
                        <a:pt x="46" y="8"/>
                      </a:lnTo>
                      <a:lnTo>
                        <a:pt x="74" y="2"/>
                      </a:lnTo>
                      <a:lnTo>
                        <a:pt x="86" y="0"/>
                      </a:lnTo>
                      <a:lnTo>
                        <a:pt x="98" y="0"/>
                      </a:lnTo>
                      <a:lnTo>
                        <a:pt x="110" y="4"/>
                      </a:lnTo>
                      <a:lnTo>
                        <a:pt x="120" y="12"/>
                      </a:lnTo>
                      <a:lnTo>
                        <a:pt x="128" y="20"/>
                      </a:lnTo>
                      <a:lnTo>
                        <a:pt x="134" y="22"/>
                      </a:lnTo>
                      <a:lnTo>
                        <a:pt x="138" y="20"/>
                      </a:lnTo>
                      <a:lnTo>
                        <a:pt x="142" y="18"/>
                      </a:lnTo>
                      <a:lnTo>
                        <a:pt x="145" y="14"/>
                      </a:lnTo>
                      <a:lnTo>
                        <a:pt x="149" y="12"/>
                      </a:lnTo>
                      <a:lnTo>
                        <a:pt x="153" y="12"/>
                      </a:lnTo>
                      <a:lnTo>
                        <a:pt x="157" y="16"/>
                      </a:lnTo>
                      <a:lnTo>
                        <a:pt x="163" y="20"/>
                      </a:lnTo>
                      <a:lnTo>
                        <a:pt x="175" y="24"/>
                      </a:lnTo>
                      <a:lnTo>
                        <a:pt x="187" y="24"/>
                      </a:lnTo>
                      <a:lnTo>
                        <a:pt x="201" y="24"/>
                      </a:lnTo>
                      <a:lnTo>
                        <a:pt x="213" y="22"/>
                      </a:lnTo>
                      <a:lnTo>
                        <a:pt x="225" y="20"/>
                      </a:lnTo>
                      <a:lnTo>
                        <a:pt x="233" y="18"/>
                      </a:lnTo>
                      <a:lnTo>
                        <a:pt x="235" y="18"/>
                      </a:lnTo>
                      <a:lnTo>
                        <a:pt x="237" y="18"/>
                      </a:lnTo>
                      <a:lnTo>
                        <a:pt x="245" y="20"/>
                      </a:lnTo>
                      <a:lnTo>
                        <a:pt x="255" y="22"/>
                      </a:lnTo>
                      <a:lnTo>
                        <a:pt x="267" y="22"/>
                      </a:lnTo>
                      <a:lnTo>
                        <a:pt x="281" y="22"/>
                      </a:lnTo>
                      <a:lnTo>
                        <a:pt x="291" y="20"/>
                      </a:lnTo>
                      <a:lnTo>
                        <a:pt x="301" y="16"/>
                      </a:lnTo>
                      <a:lnTo>
                        <a:pt x="305" y="10"/>
                      </a:lnTo>
                      <a:lnTo>
                        <a:pt x="309" y="2"/>
                      </a:lnTo>
                      <a:lnTo>
                        <a:pt x="315" y="0"/>
                      </a:lnTo>
                      <a:lnTo>
                        <a:pt x="325" y="0"/>
                      </a:lnTo>
                      <a:lnTo>
                        <a:pt x="333" y="4"/>
                      </a:lnTo>
                      <a:lnTo>
                        <a:pt x="353" y="14"/>
                      </a:lnTo>
                      <a:lnTo>
                        <a:pt x="359" y="20"/>
                      </a:lnTo>
                      <a:lnTo>
                        <a:pt x="365" y="24"/>
                      </a:lnTo>
                      <a:lnTo>
                        <a:pt x="369" y="26"/>
                      </a:lnTo>
                      <a:lnTo>
                        <a:pt x="377" y="26"/>
                      </a:lnTo>
                      <a:lnTo>
                        <a:pt x="387" y="24"/>
                      </a:lnTo>
                      <a:lnTo>
                        <a:pt x="399" y="22"/>
                      </a:lnTo>
                      <a:lnTo>
                        <a:pt x="409" y="18"/>
                      </a:lnTo>
                      <a:lnTo>
                        <a:pt x="419" y="16"/>
                      </a:lnTo>
                      <a:lnTo>
                        <a:pt x="425" y="12"/>
                      </a:lnTo>
                      <a:lnTo>
                        <a:pt x="427" y="12"/>
                      </a:lnTo>
                      <a:lnTo>
                        <a:pt x="391" y="30"/>
                      </a:lnTo>
                      <a:lnTo>
                        <a:pt x="369" y="129"/>
                      </a:lnTo>
                      <a:lnTo>
                        <a:pt x="361" y="177"/>
                      </a:lnTo>
                      <a:lnTo>
                        <a:pt x="353" y="227"/>
                      </a:lnTo>
                      <a:lnTo>
                        <a:pt x="351" y="277"/>
                      </a:lnTo>
                      <a:lnTo>
                        <a:pt x="349" y="327"/>
                      </a:lnTo>
                      <a:lnTo>
                        <a:pt x="351" y="377"/>
                      </a:lnTo>
                      <a:lnTo>
                        <a:pt x="357" y="427"/>
                      </a:lnTo>
                      <a:lnTo>
                        <a:pt x="355" y="427"/>
                      </a:lnTo>
                      <a:lnTo>
                        <a:pt x="357" y="427"/>
                      </a:lnTo>
                      <a:lnTo>
                        <a:pt x="355" y="427"/>
                      </a:lnTo>
                      <a:lnTo>
                        <a:pt x="345" y="377"/>
                      </a:lnTo>
                      <a:lnTo>
                        <a:pt x="339" y="331"/>
                      </a:lnTo>
                      <a:lnTo>
                        <a:pt x="339" y="285"/>
                      </a:lnTo>
                      <a:lnTo>
                        <a:pt x="341" y="239"/>
                      </a:lnTo>
                      <a:lnTo>
                        <a:pt x="345" y="191"/>
                      </a:lnTo>
                      <a:lnTo>
                        <a:pt x="351" y="145"/>
                      </a:lnTo>
                      <a:lnTo>
                        <a:pt x="359" y="95"/>
                      </a:lnTo>
                      <a:lnTo>
                        <a:pt x="365" y="44"/>
                      </a:lnTo>
                      <a:lnTo>
                        <a:pt x="363" y="44"/>
                      </a:lnTo>
                      <a:lnTo>
                        <a:pt x="365" y="44"/>
                      </a:lnTo>
                      <a:lnTo>
                        <a:pt x="361" y="46"/>
                      </a:lnTo>
                      <a:lnTo>
                        <a:pt x="317" y="127"/>
                      </a:lnTo>
                      <a:lnTo>
                        <a:pt x="309" y="247"/>
                      </a:lnTo>
                      <a:lnTo>
                        <a:pt x="307" y="307"/>
                      </a:lnTo>
                      <a:lnTo>
                        <a:pt x="309" y="369"/>
                      </a:lnTo>
                      <a:lnTo>
                        <a:pt x="303" y="333"/>
                      </a:lnTo>
                      <a:lnTo>
                        <a:pt x="299" y="295"/>
                      </a:lnTo>
                      <a:lnTo>
                        <a:pt x="297" y="259"/>
                      </a:lnTo>
                      <a:lnTo>
                        <a:pt x="299" y="223"/>
                      </a:lnTo>
                      <a:lnTo>
                        <a:pt x="305" y="149"/>
                      </a:lnTo>
                      <a:lnTo>
                        <a:pt x="317" y="75"/>
                      </a:lnTo>
                      <a:lnTo>
                        <a:pt x="315" y="58"/>
                      </a:lnTo>
                      <a:lnTo>
                        <a:pt x="313" y="40"/>
                      </a:lnTo>
                      <a:lnTo>
                        <a:pt x="311" y="38"/>
                      </a:lnTo>
                      <a:lnTo>
                        <a:pt x="305" y="36"/>
                      </a:lnTo>
                      <a:lnTo>
                        <a:pt x="297" y="36"/>
                      </a:lnTo>
                      <a:lnTo>
                        <a:pt x="293" y="38"/>
                      </a:lnTo>
                      <a:lnTo>
                        <a:pt x="293" y="40"/>
                      </a:lnTo>
                      <a:lnTo>
                        <a:pt x="293" y="42"/>
                      </a:lnTo>
                      <a:lnTo>
                        <a:pt x="283" y="64"/>
                      </a:lnTo>
                      <a:lnTo>
                        <a:pt x="275" y="87"/>
                      </a:lnTo>
                      <a:lnTo>
                        <a:pt x="269" y="113"/>
                      </a:lnTo>
                      <a:lnTo>
                        <a:pt x="265" y="145"/>
                      </a:lnTo>
                      <a:lnTo>
                        <a:pt x="263" y="183"/>
                      </a:lnTo>
                      <a:lnTo>
                        <a:pt x="261" y="205"/>
                      </a:lnTo>
                      <a:lnTo>
                        <a:pt x="259" y="227"/>
                      </a:lnTo>
                      <a:lnTo>
                        <a:pt x="259" y="253"/>
                      </a:lnTo>
                      <a:lnTo>
                        <a:pt x="257" y="281"/>
                      </a:lnTo>
                      <a:lnTo>
                        <a:pt x="255" y="311"/>
                      </a:lnTo>
                      <a:lnTo>
                        <a:pt x="253" y="343"/>
                      </a:lnTo>
                      <a:lnTo>
                        <a:pt x="253" y="345"/>
                      </a:lnTo>
                      <a:lnTo>
                        <a:pt x="253" y="343"/>
                      </a:lnTo>
                      <a:lnTo>
                        <a:pt x="251" y="301"/>
                      </a:lnTo>
                      <a:lnTo>
                        <a:pt x="249" y="257"/>
                      </a:lnTo>
                      <a:lnTo>
                        <a:pt x="249" y="213"/>
                      </a:lnTo>
                      <a:lnTo>
                        <a:pt x="251" y="173"/>
                      </a:lnTo>
                      <a:lnTo>
                        <a:pt x="251" y="153"/>
                      </a:lnTo>
                      <a:lnTo>
                        <a:pt x="253" y="137"/>
                      </a:lnTo>
                      <a:lnTo>
                        <a:pt x="253" y="123"/>
                      </a:lnTo>
                      <a:lnTo>
                        <a:pt x="255" y="111"/>
                      </a:lnTo>
                      <a:lnTo>
                        <a:pt x="255" y="101"/>
                      </a:lnTo>
                      <a:lnTo>
                        <a:pt x="255" y="95"/>
                      </a:lnTo>
                      <a:lnTo>
                        <a:pt x="257" y="91"/>
                      </a:lnTo>
                      <a:lnTo>
                        <a:pt x="257" y="95"/>
                      </a:lnTo>
                      <a:lnTo>
                        <a:pt x="257" y="99"/>
                      </a:lnTo>
                      <a:lnTo>
                        <a:pt x="257" y="97"/>
                      </a:lnTo>
                      <a:lnTo>
                        <a:pt x="257" y="89"/>
                      </a:lnTo>
                      <a:lnTo>
                        <a:pt x="257" y="77"/>
                      </a:lnTo>
                      <a:lnTo>
                        <a:pt x="257" y="64"/>
                      </a:lnTo>
                      <a:lnTo>
                        <a:pt x="257" y="52"/>
                      </a:lnTo>
                      <a:lnTo>
                        <a:pt x="257" y="42"/>
                      </a:lnTo>
                      <a:lnTo>
                        <a:pt x="255" y="38"/>
                      </a:lnTo>
                      <a:lnTo>
                        <a:pt x="251" y="34"/>
                      </a:lnTo>
                      <a:lnTo>
                        <a:pt x="247" y="32"/>
                      </a:lnTo>
                      <a:lnTo>
                        <a:pt x="245" y="32"/>
                      </a:lnTo>
                      <a:lnTo>
                        <a:pt x="245" y="34"/>
                      </a:lnTo>
                      <a:lnTo>
                        <a:pt x="243" y="36"/>
                      </a:lnTo>
                      <a:lnTo>
                        <a:pt x="237" y="48"/>
                      </a:lnTo>
                      <a:lnTo>
                        <a:pt x="229" y="66"/>
                      </a:lnTo>
                      <a:lnTo>
                        <a:pt x="219" y="85"/>
                      </a:lnTo>
                      <a:lnTo>
                        <a:pt x="209" y="109"/>
                      </a:lnTo>
                      <a:lnTo>
                        <a:pt x="199" y="131"/>
                      </a:lnTo>
                      <a:lnTo>
                        <a:pt x="193" y="153"/>
                      </a:lnTo>
                      <a:lnTo>
                        <a:pt x="189" y="169"/>
                      </a:lnTo>
                      <a:lnTo>
                        <a:pt x="189" y="173"/>
                      </a:lnTo>
                      <a:lnTo>
                        <a:pt x="189" y="175"/>
                      </a:lnTo>
                      <a:lnTo>
                        <a:pt x="189" y="173"/>
                      </a:lnTo>
                      <a:lnTo>
                        <a:pt x="189" y="171"/>
                      </a:lnTo>
                      <a:lnTo>
                        <a:pt x="189" y="159"/>
                      </a:lnTo>
                      <a:lnTo>
                        <a:pt x="189" y="141"/>
                      </a:lnTo>
                      <a:lnTo>
                        <a:pt x="189" y="121"/>
                      </a:lnTo>
                      <a:lnTo>
                        <a:pt x="189" y="99"/>
                      </a:lnTo>
                      <a:lnTo>
                        <a:pt x="187" y="79"/>
                      </a:lnTo>
                      <a:lnTo>
                        <a:pt x="187" y="62"/>
                      </a:lnTo>
                      <a:lnTo>
                        <a:pt x="183" y="60"/>
                      </a:lnTo>
                      <a:lnTo>
                        <a:pt x="179" y="56"/>
                      </a:lnTo>
                      <a:lnTo>
                        <a:pt x="175" y="46"/>
                      </a:lnTo>
                      <a:lnTo>
                        <a:pt x="167" y="40"/>
                      </a:lnTo>
                      <a:lnTo>
                        <a:pt x="159" y="36"/>
                      </a:lnTo>
                      <a:lnTo>
                        <a:pt x="149" y="36"/>
                      </a:lnTo>
                      <a:lnTo>
                        <a:pt x="145" y="44"/>
                      </a:lnTo>
                      <a:lnTo>
                        <a:pt x="140" y="52"/>
                      </a:lnTo>
                      <a:lnTo>
                        <a:pt x="130" y="73"/>
                      </a:lnTo>
                      <a:lnTo>
                        <a:pt x="120" y="99"/>
                      </a:lnTo>
                      <a:lnTo>
                        <a:pt x="112" y="123"/>
                      </a:lnTo>
                      <a:lnTo>
                        <a:pt x="110" y="129"/>
                      </a:lnTo>
                      <a:lnTo>
                        <a:pt x="110" y="131"/>
                      </a:lnTo>
                      <a:lnTo>
                        <a:pt x="108" y="131"/>
                      </a:lnTo>
                      <a:lnTo>
                        <a:pt x="108" y="129"/>
                      </a:lnTo>
                      <a:lnTo>
                        <a:pt x="108" y="121"/>
                      </a:lnTo>
                      <a:lnTo>
                        <a:pt x="108" y="107"/>
                      </a:lnTo>
                      <a:lnTo>
                        <a:pt x="110" y="89"/>
                      </a:lnTo>
                      <a:lnTo>
                        <a:pt x="112" y="71"/>
                      </a:lnTo>
                      <a:lnTo>
                        <a:pt x="114" y="54"/>
                      </a:lnTo>
                      <a:lnTo>
                        <a:pt x="116" y="40"/>
                      </a:lnTo>
                      <a:lnTo>
                        <a:pt x="110" y="36"/>
                      </a:lnTo>
                      <a:lnTo>
                        <a:pt x="110" y="30"/>
                      </a:lnTo>
                      <a:lnTo>
                        <a:pt x="110" y="24"/>
                      </a:lnTo>
                      <a:lnTo>
                        <a:pt x="106" y="20"/>
                      </a:lnTo>
                      <a:lnTo>
                        <a:pt x="98" y="18"/>
                      </a:lnTo>
                      <a:lnTo>
                        <a:pt x="90" y="18"/>
                      </a:lnTo>
                      <a:lnTo>
                        <a:pt x="66" y="22"/>
                      </a:lnTo>
                      <a:lnTo>
                        <a:pt x="38" y="26"/>
                      </a:lnTo>
                      <a:lnTo>
                        <a:pt x="24" y="28"/>
                      </a:lnTo>
                      <a:lnTo>
                        <a:pt x="14" y="28"/>
                      </a:lnTo>
                      <a:lnTo>
                        <a:pt x="6" y="26"/>
                      </a:lnTo>
                      <a:lnTo>
                        <a:pt x="0" y="22"/>
                      </a:lnTo>
                      <a:lnTo>
                        <a:pt x="8" y="16"/>
                      </a:lnTo>
                      <a:lnTo>
                        <a:pt x="16" y="14"/>
                      </a:lnTo>
                    </a:path>
                  </a:pathLst>
                </a:custGeom>
                <a:noFill/>
                <a:ln w="7938">
                  <a:solidFill>
                    <a:srgbClr val="B89D85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43" name="Group 330"/>
              <p:cNvGrpSpPr>
                <a:grpSpLocks/>
              </p:cNvGrpSpPr>
              <p:nvPr/>
            </p:nvGrpSpPr>
            <p:grpSpPr bwMode="auto">
              <a:xfrm>
                <a:off x="4468" y="2465"/>
                <a:ext cx="52" cy="36"/>
                <a:chOff x="4468" y="2465"/>
                <a:chExt cx="52" cy="36"/>
              </a:xfrm>
            </p:grpSpPr>
            <p:sp>
              <p:nvSpPr>
                <p:cNvPr id="91" name="Freeform 331"/>
                <p:cNvSpPr>
                  <a:spLocks/>
                </p:cNvSpPr>
                <p:nvPr/>
              </p:nvSpPr>
              <p:spPr bwMode="auto">
                <a:xfrm>
                  <a:off x="4468" y="2465"/>
                  <a:ext cx="52" cy="36"/>
                </a:xfrm>
                <a:custGeom>
                  <a:avLst/>
                  <a:gdLst>
                    <a:gd name="T0" fmla="*/ 21 w 104"/>
                    <a:gd name="T1" fmla="*/ 2 h 71"/>
                    <a:gd name="T2" fmla="*/ 24 w 104"/>
                    <a:gd name="T3" fmla="*/ 4 h 71"/>
                    <a:gd name="T4" fmla="*/ 26 w 104"/>
                    <a:gd name="T5" fmla="*/ 6 h 71"/>
                    <a:gd name="T6" fmla="*/ 24 w 104"/>
                    <a:gd name="T7" fmla="*/ 9 h 71"/>
                    <a:gd name="T8" fmla="*/ 22 w 104"/>
                    <a:gd name="T9" fmla="*/ 13 h 71"/>
                    <a:gd name="T10" fmla="*/ 22 w 104"/>
                    <a:gd name="T11" fmla="*/ 16 h 71"/>
                    <a:gd name="T12" fmla="*/ 23 w 104"/>
                    <a:gd name="T13" fmla="*/ 18 h 71"/>
                    <a:gd name="T14" fmla="*/ 22 w 104"/>
                    <a:gd name="T15" fmla="*/ 17 h 71"/>
                    <a:gd name="T16" fmla="*/ 22 w 104"/>
                    <a:gd name="T17" fmla="*/ 14 h 71"/>
                    <a:gd name="T18" fmla="*/ 21 w 104"/>
                    <a:gd name="T19" fmla="*/ 12 h 71"/>
                    <a:gd name="T20" fmla="*/ 19 w 104"/>
                    <a:gd name="T21" fmla="*/ 8 h 71"/>
                    <a:gd name="T22" fmla="*/ 17 w 104"/>
                    <a:gd name="T23" fmla="*/ 7 h 71"/>
                    <a:gd name="T24" fmla="*/ 13 w 104"/>
                    <a:gd name="T25" fmla="*/ 5 h 71"/>
                    <a:gd name="T26" fmla="*/ 11 w 104"/>
                    <a:gd name="T27" fmla="*/ 5 h 71"/>
                    <a:gd name="T28" fmla="*/ 7 w 104"/>
                    <a:gd name="T29" fmla="*/ 5 h 71"/>
                    <a:gd name="T30" fmla="*/ 5 w 104"/>
                    <a:gd name="T31" fmla="*/ 5 h 71"/>
                    <a:gd name="T32" fmla="*/ 3 w 104"/>
                    <a:gd name="T33" fmla="*/ 5 h 71"/>
                    <a:gd name="T34" fmla="*/ 1 w 104"/>
                    <a:gd name="T35" fmla="*/ 5 h 71"/>
                    <a:gd name="T36" fmla="*/ 0 w 104"/>
                    <a:gd name="T37" fmla="*/ 5 h 71"/>
                    <a:gd name="T38" fmla="*/ 1 w 104"/>
                    <a:gd name="T39" fmla="*/ 5 h 71"/>
                    <a:gd name="T40" fmla="*/ 3 w 104"/>
                    <a:gd name="T41" fmla="*/ 4 h 71"/>
                    <a:gd name="T42" fmla="*/ 5 w 104"/>
                    <a:gd name="T43" fmla="*/ 3 h 71"/>
                    <a:gd name="T44" fmla="*/ 9 w 104"/>
                    <a:gd name="T45" fmla="*/ 2 h 71"/>
                    <a:gd name="T46" fmla="*/ 12 w 104"/>
                    <a:gd name="T47" fmla="*/ 1 h 71"/>
                    <a:gd name="T48" fmla="*/ 15 w 104"/>
                    <a:gd name="T49" fmla="*/ 0 h 71"/>
                    <a:gd name="T50" fmla="*/ 18 w 104"/>
                    <a:gd name="T51" fmla="*/ 1 h 71"/>
                    <a:gd name="T52" fmla="*/ 21 w 104"/>
                    <a:gd name="T53" fmla="*/ 2 h 71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104"/>
                    <a:gd name="T82" fmla="*/ 0 h 71"/>
                    <a:gd name="T83" fmla="*/ 104 w 104"/>
                    <a:gd name="T84" fmla="*/ 71 h 71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104" h="71">
                      <a:moveTo>
                        <a:pt x="82" y="6"/>
                      </a:moveTo>
                      <a:lnTo>
                        <a:pt x="94" y="14"/>
                      </a:lnTo>
                      <a:lnTo>
                        <a:pt x="104" y="22"/>
                      </a:lnTo>
                      <a:lnTo>
                        <a:pt x="94" y="36"/>
                      </a:lnTo>
                      <a:lnTo>
                        <a:pt x="88" y="50"/>
                      </a:lnTo>
                      <a:lnTo>
                        <a:pt x="88" y="64"/>
                      </a:lnTo>
                      <a:lnTo>
                        <a:pt x="90" y="71"/>
                      </a:lnTo>
                      <a:lnTo>
                        <a:pt x="88" y="66"/>
                      </a:lnTo>
                      <a:lnTo>
                        <a:pt x="86" y="56"/>
                      </a:lnTo>
                      <a:lnTo>
                        <a:pt x="82" y="46"/>
                      </a:lnTo>
                      <a:lnTo>
                        <a:pt x="74" y="32"/>
                      </a:lnTo>
                      <a:lnTo>
                        <a:pt x="66" y="26"/>
                      </a:lnTo>
                      <a:lnTo>
                        <a:pt x="54" y="20"/>
                      </a:lnTo>
                      <a:lnTo>
                        <a:pt x="42" y="18"/>
                      </a:lnTo>
                      <a:lnTo>
                        <a:pt x="30" y="18"/>
                      </a:lnTo>
                      <a:lnTo>
                        <a:pt x="18" y="18"/>
                      </a:lnTo>
                      <a:lnTo>
                        <a:pt x="10" y="18"/>
                      </a:lnTo>
                      <a:lnTo>
                        <a:pt x="2" y="20"/>
                      </a:lnTo>
                      <a:lnTo>
                        <a:pt x="0" y="20"/>
                      </a:lnTo>
                      <a:lnTo>
                        <a:pt x="2" y="18"/>
                      </a:lnTo>
                      <a:lnTo>
                        <a:pt x="10" y="16"/>
                      </a:lnTo>
                      <a:lnTo>
                        <a:pt x="20" y="10"/>
                      </a:lnTo>
                      <a:lnTo>
                        <a:pt x="34" y="6"/>
                      </a:lnTo>
                      <a:lnTo>
                        <a:pt x="48" y="2"/>
                      </a:lnTo>
                      <a:lnTo>
                        <a:pt x="60" y="0"/>
                      </a:lnTo>
                      <a:lnTo>
                        <a:pt x="72" y="2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solidFill>
                  <a:srgbClr val="E4D0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92" name="Freeform 332"/>
                <p:cNvSpPr>
                  <a:spLocks/>
                </p:cNvSpPr>
                <p:nvPr/>
              </p:nvSpPr>
              <p:spPr bwMode="auto">
                <a:xfrm>
                  <a:off x="4468" y="2465"/>
                  <a:ext cx="52" cy="36"/>
                </a:xfrm>
                <a:custGeom>
                  <a:avLst/>
                  <a:gdLst>
                    <a:gd name="T0" fmla="*/ 21 w 104"/>
                    <a:gd name="T1" fmla="*/ 2 h 71"/>
                    <a:gd name="T2" fmla="*/ 24 w 104"/>
                    <a:gd name="T3" fmla="*/ 4 h 71"/>
                    <a:gd name="T4" fmla="*/ 26 w 104"/>
                    <a:gd name="T5" fmla="*/ 6 h 71"/>
                    <a:gd name="T6" fmla="*/ 24 w 104"/>
                    <a:gd name="T7" fmla="*/ 9 h 71"/>
                    <a:gd name="T8" fmla="*/ 22 w 104"/>
                    <a:gd name="T9" fmla="*/ 13 h 71"/>
                    <a:gd name="T10" fmla="*/ 22 w 104"/>
                    <a:gd name="T11" fmla="*/ 16 h 71"/>
                    <a:gd name="T12" fmla="*/ 23 w 104"/>
                    <a:gd name="T13" fmla="*/ 18 h 71"/>
                    <a:gd name="T14" fmla="*/ 22 w 104"/>
                    <a:gd name="T15" fmla="*/ 17 h 71"/>
                    <a:gd name="T16" fmla="*/ 22 w 104"/>
                    <a:gd name="T17" fmla="*/ 14 h 71"/>
                    <a:gd name="T18" fmla="*/ 21 w 104"/>
                    <a:gd name="T19" fmla="*/ 12 h 71"/>
                    <a:gd name="T20" fmla="*/ 19 w 104"/>
                    <a:gd name="T21" fmla="*/ 8 h 71"/>
                    <a:gd name="T22" fmla="*/ 17 w 104"/>
                    <a:gd name="T23" fmla="*/ 7 h 71"/>
                    <a:gd name="T24" fmla="*/ 13 w 104"/>
                    <a:gd name="T25" fmla="*/ 5 h 71"/>
                    <a:gd name="T26" fmla="*/ 11 w 104"/>
                    <a:gd name="T27" fmla="*/ 5 h 71"/>
                    <a:gd name="T28" fmla="*/ 7 w 104"/>
                    <a:gd name="T29" fmla="*/ 5 h 71"/>
                    <a:gd name="T30" fmla="*/ 5 w 104"/>
                    <a:gd name="T31" fmla="*/ 5 h 71"/>
                    <a:gd name="T32" fmla="*/ 3 w 104"/>
                    <a:gd name="T33" fmla="*/ 5 h 71"/>
                    <a:gd name="T34" fmla="*/ 1 w 104"/>
                    <a:gd name="T35" fmla="*/ 5 h 71"/>
                    <a:gd name="T36" fmla="*/ 0 w 104"/>
                    <a:gd name="T37" fmla="*/ 5 h 71"/>
                    <a:gd name="T38" fmla="*/ 1 w 104"/>
                    <a:gd name="T39" fmla="*/ 5 h 71"/>
                    <a:gd name="T40" fmla="*/ 3 w 104"/>
                    <a:gd name="T41" fmla="*/ 4 h 71"/>
                    <a:gd name="T42" fmla="*/ 5 w 104"/>
                    <a:gd name="T43" fmla="*/ 3 h 71"/>
                    <a:gd name="T44" fmla="*/ 9 w 104"/>
                    <a:gd name="T45" fmla="*/ 2 h 71"/>
                    <a:gd name="T46" fmla="*/ 12 w 104"/>
                    <a:gd name="T47" fmla="*/ 1 h 71"/>
                    <a:gd name="T48" fmla="*/ 15 w 104"/>
                    <a:gd name="T49" fmla="*/ 0 h 71"/>
                    <a:gd name="T50" fmla="*/ 18 w 104"/>
                    <a:gd name="T51" fmla="*/ 1 h 71"/>
                    <a:gd name="T52" fmla="*/ 21 w 104"/>
                    <a:gd name="T53" fmla="*/ 2 h 71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104"/>
                    <a:gd name="T82" fmla="*/ 0 h 71"/>
                    <a:gd name="T83" fmla="*/ 104 w 104"/>
                    <a:gd name="T84" fmla="*/ 71 h 71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104" h="71">
                      <a:moveTo>
                        <a:pt x="82" y="6"/>
                      </a:moveTo>
                      <a:lnTo>
                        <a:pt x="94" y="14"/>
                      </a:lnTo>
                      <a:lnTo>
                        <a:pt x="104" y="22"/>
                      </a:lnTo>
                      <a:lnTo>
                        <a:pt x="94" y="36"/>
                      </a:lnTo>
                      <a:lnTo>
                        <a:pt x="88" y="50"/>
                      </a:lnTo>
                      <a:lnTo>
                        <a:pt x="88" y="64"/>
                      </a:lnTo>
                      <a:lnTo>
                        <a:pt x="90" y="71"/>
                      </a:lnTo>
                      <a:lnTo>
                        <a:pt x="88" y="66"/>
                      </a:lnTo>
                      <a:lnTo>
                        <a:pt x="86" y="56"/>
                      </a:lnTo>
                      <a:lnTo>
                        <a:pt x="82" y="46"/>
                      </a:lnTo>
                      <a:lnTo>
                        <a:pt x="74" y="32"/>
                      </a:lnTo>
                      <a:lnTo>
                        <a:pt x="66" y="26"/>
                      </a:lnTo>
                      <a:lnTo>
                        <a:pt x="54" y="20"/>
                      </a:lnTo>
                      <a:lnTo>
                        <a:pt x="42" y="18"/>
                      </a:lnTo>
                      <a:lnTo>
                        <a:pt x="30" y="18"/>
                      </a:lnTo>
                      <a:lnTo>
                        <a:pt x="18" y="18"/>
                      </a:lnTo>
                      <a:lnTo>
                        <a:pt x="10" y="18"/>
                      </a:lnTo>
                      <a:lnTo>
                        <a:pt x="2" y="20"/>
                      </a:lnTo>
                      <a:lnTo>
                        <a:pt x="0" y="20"/>
                      </a:lnTo>
                      <a:lnTo>
                        <a:pt x="2" y="18"/>
                      </a:lnTo>
                      <a:lnTo>
                        <a:pt x="10" y="16"/>
                      </a:lnTo>
                      <a:lnTo>
                        <a:pt x="20" y="10"/>
                      </a:lnTo>
                      <a:lnTo>
                        <a:pt x="34" y="6"/>
                      </a:lnTo>
                      <a:lnTo>
                        <a:pt x="48" y="2"/>
                      </a:lnTo>
                      <a:lnTo>
                        <a:pt x="60" y="0"/>
                      </a:lnTo>
                      <a:lnTo>
                        <a:pt x="72" y="2"/>
                      </a:lnTo>
                      <a:lnTo>
                        <a:pt x="82" y="6"/>
                      </a:lnTo>
                    </a:path>
                  </a:pathLst>
                </a:custGeom>
                <a:noFill/>
                <a:ln w="7938">
                  <a:solidFill>
                    <a:srgbClr val="E4D0B8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44" name="Group 333"/>
              <p:cNvGrpSpPr>
                <a:grpSpLocks/>
              </p:cNvGrpSpPr>
              <p:nvPr/>
            </p:nvGrpSpPr>
            <p:grpSpPr bwMode="auto">
              <a:xfrm>
                <a:off x="4104" y="2776"/>
                <a:ext cx="133" cy="66"/>
                <a:chOff x="4104" y="2776"/>
                <a:chExt cx="133" cy="66"/>
              </a:xfrm>
            </p:grpSpPr>
            <p:sp>
              <p:nvSpPr>
                <p:cNvPr id="89" name="Freeform 334"/>
                <p:cNvSpPr>
                  <a:spLocks/>
                </p:cNvSpPr>
                <p:nvPr/>
              </p:nvSpPr>
              <p:spPr bwMode="auto">
                <a:xfrm>
                  <a:off x="4104" y="2776"/>
                  <a:ext cx="133" cy="66"/>
                </a:xfrm>
                <a:custGeom>
                  <a:avLst/>
                  <a:gdLst>
                    <a:gd name="T0" fmla="*/ 66 w 268"/>
                    <a:gd name="T1" fmla="*/ 33 h 134"/>
                    <a:gd name="T2" fmla="*/ 66 w 268"/>
                    <a:gd name="T3" fmla="*/ 33 h 134"/>
                    <a:gd name="T4" fmla="*/ 65 w 268"/>
                    <a:gd name="T5" fmla="*/ 33 h 134"/>
                    <a:gd name="T6" fmla="*/ 63 w 268"/>
                    <a:gd name="T7" fmla="*/ 32 h 134"/>
                    <a:gd name="T8" fmla="*/ 61 w 268"/>
                    <a:gd name="T9" fmla="*/ 32 h 134"/>
                    <a:gd name="T10" fmla="*/ 55 w 268"/>
                    <a:gd name="T11" fmla="*/ 31 h 134"/>
                    <a:gd name="T12" fmla="*/ 48 w 268"/>
                    <a:gd name="T13" fmla="*/ 30 h 134"/>
                    <a:gd name="T14" fmla="*/ 40 w 268"/>
                    <a:gd name="T15" fmla="*/ 28 h 134"/>
                    <a:gd name="T16" fmla="*/ 32 w 268"/>
                    <a:gd name="T17" fmla="*/ 26 h 134"/>
                    <a:gd name="T18" fmla="*/ 23 w 268"/>
                    <a:gd name="T19" fmla="*/ 23 h 134"/>
                    <a:gd name="T20" fmla="*/ 16 w 268"/>
                    <a:gd name="T21" fmla="*/ 20 h 134"/>
                    <a:gd name="T22" fmla="*/ 11 w 268"/>
                    <a:gd name="T23" fmla="*/ 17 h 134"/>
                    <a:gd name="T24" fmla="*/ 7 w 268"/>
                    <a:gd name="T25" fmla="*/ 14 h 134"/>
                    <a:gd name="T26" fmla="*/ 5 w 268"/>
                    <a:gd name="T27" fmla="*/ 10 h 134"/>
                    <a:gd name="T28" fmla="*/ 4 w 268"/>
                    <a:gd name="T29" fmla="*/ 8 h 134"/>
                    <a:gd name="T30" fmla="*/ 4 w 268"/>
                    <a:gd name="T31" fmla="*/ 6 h 134"/>
                    <a:gd name="T32" fmla="*/ 4 w 268"/>
                    <a:gd name="T33" fmla="*/ 3 h 134"/>
                    <a:gd name="T34" fmla="*/ 4 w 268"/>
                    <a:gd name="T35" fmla="*/ 1 h 134"/>
                    <a:gd name="T36" fmla="*/ 4 w 268"/>
                    <a:gd name="T37" fmla="*/ 0 h 134"/>
                    <a:gd name="T38" fmla="*/ 4 w 268"/>
                    <a:gd name="T39" fmla="*/ 0 h 134"/>
                    <a:gd name="T40" fmla="*/ 4 w 268"/>
                    <a:gd name="T41" fmla="*/ 0 h 134"/>
                    <a:gd name="T42" fmla="*/ 3 w 268"/>
                    <a:gd name="T43" fmla="*/ 0 h 134"/>
                    <a:gd name="T44" fmla="*/ 2 w 268"/>
                    <a:gd name="T45" fmla="*/ 2 h 134"/>
                    <a:gd name="T46" fmla="*/ 1 w 268"/>
                    <a:gd name="T47" fmla="*/ 6 h 134"/>
                    <a:gd name="T48" fmla="*/ 0 w 268"/>
                    <a:gd name="T49" fmla="*/ 9 h 134"/>
                    <a:gd name="T50" fmla="*/ 0 w 268"/>
                    <a:gd name="T51" fmla="*/ 13 h 134"/>
                    <a:gd name="T52" fmla="*/ 0 w 268"/>
                    <a:gd name="T53" fmla="*/ 16 h 134"/>
                    <a:gd name="T54" fmla="*/ 1 w 268"/>
                    <a:gd name="T55" fmla="*/ 18 h 134"/>
                    <a:gd name="T56" fmla="*/ 2 w 268"/>
                    <a:gd name="T57" fmla="*/ 20 h 134"/>
                    <a:gd name="T58" fmla="*/ 4 w 268"/>
                    <a:gd name="T59" fmla="*/ 22 h 134"/>
                    <a:gd name="T60" fmla="*/ 5 w 268"/>
                    <a:gd name="T61" fmla="*/ 23 h 134"/>
                    <a:gd name="T62" fmla="*/ 8 w 268"/>
                    <a:gd name="T63" fmla="*/ 25 h 134"/>
                    <a:gd name="T64" fmla="*/ 11 w 268"/>
                    <a:gd name="T65" fmla="*/ 26 h 134"/>
                    <a:gd name="T66" fmla="*/ 15 w 268"/>
                    <a:gd name="T67" fmla="*/ 27 h 134"/>
                    <a:gd name="T68" fmla="*/ 20 w 268"/>
                    <a:gd name="T69" fmla="*/ 28 h 134"/>
                    <a:gd name="T70" fmla="*/ 26 w 268"/>
                    <a:gd name="T71" fmla="*/ 29 h 134"/>
                    <a:gd name="T72" fmla="*/ 33 w 268"/>
                    <a:gd name="T73" fmla="*/ 29 h 134"/>
                    <a:gd name="T74" fmla="*/ 40 w 268"/>
                    <a:gd name="T75" fmla="*/ 30 h 134"/>
                    <a:gd name="T76" fmla="*/ 48 w 268"/>
                    <a:gd name="T77" fmla="*/ 31 h 134"/>
                    <a:gd name="T78" fmla="*/ 55 w 268"/>
                    <a:gd name="T79" fmla="*/ 32 h 134"/>
                    <a:gd name="T80" fmla="*/ 61 w 268"/>
                    <a:gd name="T81" fmla="*/ 32 h 134"/>
                    <a:gd name="T82" fmla="*/ 63 w 268"/>
                    <a:gd name="T83" fmla="*/ 32 h 134"/>
                    <a:gd name="T84" fmla="*/ 65 w 268"/>
                    <a:gd name="T85" fmla="*/ 33 h 134"/>
                    <a:gd name="T86" fmla="*/ 66 w 268"/>
                    <a:gd name="T87" fmla="*/ 33 h 134"/>
                    <a:gd name="T88" fmla="*/ 66 w 268"/>
                    <a:gd name="T89" fmla="*/ 33 h 134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268"/>
                    <a:gd name="T136" fmla="*/ 0 h 134"/>
                    <a:gd name="T137" fmla="*/ 268 w 268"/>
                    <a:gd name="T138" fmla="*/ 134 h 134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268" h="134">
                      <a:moveTo>
                        <a:pt x="268" y="134"/>
                      </a:moveTo>
                      <a:lnTo>
                        <a:pt x="266" y="134"/>
                      </a:lnTo>
                      <a:lnTo>
                        <a:pt x="262" y="134"/>
                      </a:lnTo>
                      <a:lnTo>
                        <a:pt x="256" y="132"/>
                      </a:lnTo>
                      <a:lnTo>
                        <a:pt x="246" y="132"/>
                      </a:lnTo>
                      <a:lnTo>
                        <a:pt x="224" y="128"/>
                      </a:lnTo>
                      <a:lnTo>
                        <a:pt x="194" y="122"/>
                      </a:lnTo>
                      <a:lnTo>
                        <a:pt x="162" y="114"/>
                      </a:lnTo>
                      <a:lnTo>
                        <a:pt x="128" y="106"/>
                      </a:lnTo>
                      <a:lnTo>
                        <a:pt x="94" y="94"/>
                      </a:lnTo>
                      <a:lnTo>
                        <a:pt x="64" y="82"/>
                      </a:lnTo>
                      <a:lnTo>
                        <a:pt x="44" y="70"/>
                      </a:lnTo>
                      <a:lnTo>
                        <a:pt x="28" y="56"/>
                      </a:lnTo>
                      <a:lnTo>
                        <a:pt x="20" y="42"/>
                      </a:lnTo>
                      <a:lnTo>
                        <a:pt x="18" y="32"/>
                      </a:lnTo>
                      <a:lnTo>
                        <a:pt x="18" y="24"/>
                      </a:lnTo>
                      <a:lnTo>
                        <a:pt x="18" y="14"/>
                      </a:lnTo>
                      <a:lnTo>
                        <a:pt x="18" y="6"/>
                      </a:lnTo>
                      <a:lnTo>
                        <a:pt x="18" y="2"/>
                      </a:lnTo>
                      <a:lnTo>
                        <a:pt x="16" y="0"/>
                      </a:lnTo>
                      <a:lnTo>
                        <a:pt x="14" y="2"/>
                      </a:lnTo>
                      <a:lnTo>
                        <a:pt x="10" y="10"/>
                      </a:lnTo>
                      <a:lnTo>
                        <a:pt x="4" y="24"/>
                      </a:lnTo>
                      <a:lnTo>
                        <a:pt x="2" y="38"/>
                      </a:lnTo>
                      <a:lnTo>
                        <a:pt x="0" y="54"/>
                      </a:lnTo>
                      <a:lnTo>
                        <a:pt x="0" y="66"/>
                      </a:lnTo>
                      <a:lnTo>
                        <a:pt x="4" y="76"/>
                      </a:lnTo>
                      <a:lnTo>
                        <a:pt x="8" y="84"/>
                      </a:lnTo>
                      <a:lnTo>
                        <a:pt x="16" y="92"/>
                      </a:lnTo>
                      <a:lnTo>
                        <a:pt x="22" y="96"/>
                      </a:lnTo>
                      <a:lnTo>
                        <a:pt x="32" y="102"/>
                      </a:lnTo>
                      <a:lnTo>
                        <a:pt x="46" y="106"/>
                      </a:lnTo>
                      <a:lnTo>
                        <a:pt x="60" y="110"/>
                      </a:lnTo>
                      <a:lnTo>
                        <a:pt x="80" y="114"/>
                      </a:lnTo>
                      <a:lnTo>
                        <a:pt x="104" y="118"/>
                      </a:lnTo>
                      <a:lnTo>
                        <a:pt x="132" y="120"/>
                      </a:lnTo>
                      <a:lnTo>
                        <a:pt x="162" y="124"/>
                      </a:lnTo>
                      <a:lnTo>
                        <a:pt x="194" y="128"/>
                      </a:lnTo>
                      <a:lnTo>
                        <a:pt x="222" y="130"/>
                      </a:lnTo>
                      <a:lnTo>
                        <a:pt x="246" y="132"/>
                      </a:lnTo>
                      <a:lnTo>
                        <a:pt x="256" y="132"/>
                      </a:lnTo>
                      <a:lnTo>
                        <a:pt x="262" y="134"/>
                      </a:lnTo>
                      <a:lnTo>
                        <a:pt x="266" y="134"/>
                      </a:lnTo>
                      <a:lnTo>
                        <a:pt x="268" y="134"/>
                      </a:lnTo>
                      <a:close/>
                    </a:path>
                  </a:pathLst>
                </a:custGeom>
                <a:solidFill>
                  <a:srgbClr val="D5BAA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90" name="Freeform 335"/>
                <p:cNvSpPr>
                  <a:spLocks/>
                </p:cNvSpPr>
                <p:nvPr/>
              </p:nvSpPr>
              <p:spPr bwMode="auto">
                <a:xfrm>
                  <a:off x="4104" y="2776"/>
                  <a:ext cx="133" cy="66"/>
                </a:xfrm>
                <a:custGeom>
                  <a:avLst/>
                  <a:gdLst>
                    <a:gd name="T0" fmla="*/ 66 w 268"/>
                    <a:gd name="T1" fmla="*/ 33 h 134"/>
                    <a:gd name="T2" fmla="*/ 66 w 268"/>
                    <a:gd name="T3" fmla="*/ 33 h 134"/>
                    <a:gd name="T4" fmla="*/ 65 w 268"/>
                    <a:gd name="T5" fmla="*/ 33 h 134"/>
                    <a:gd name="T6" fmla="*/ 63 w 268"/>
                    <a:gd name="T7" fmla="*/ 32 h 134"/>
                    <a:gd name="T8" fmla="*/ 61 w 268"/>
                    <a:gd name="T9" fmla="*/ 32 h 134"/>
                    <a:gd name="T10" fmla="*/ 55 w 268"/>
                    <a:gd name="T11" fmla="*/ 31 h 134"/>
                    <a:gd name="T12" fmla="*/ 48 w 268"/>
                    <a:gd name="T13" fmla="*/ 30 h 134"/>
                    <a:gd name="T14" fmla="*/ 40 w 268"/>
                    <a:gd name="T15" fmla="*/ 28 h 134"/>
                    <a:gd name="T16" fmla="*/ 32 w 268"/>
                    <a:gd name="T17" fmla="*/ 26 h 134"/>
                    <a:gd name="T18" fmla="*/ 23 w 268"/>
                    <a:gd name="T19" fmla="*/ 23 h 134"/>
                    <a:gd name="T20" fmla="*/ 16 w 268"/>
                    <a:gd name="T21" fmla="*/ 20 h 134"/>
                    <a:gd name="T22" fmla="*/ 11 w 268"/>
                    <a:gd name="T23" fmla="*/ 17 h 134"/>
                    <a:gd name="T24" fmla="*/ 7 w 268"/>
                    <a:gd name="T25" fmla="*/ 14 h 134"/>
                    <a:gd name="T26" fmla="*/ 5 w 268"/>
                    <a:gd name="T27" fmla="*/ 10 h 134"/>
                    <a:gd name="T28" fmla="*/ 4 w 268"/>
                    <a:gd name="T29" fmla="*/ 8 h 134"/>
                    <a:gd name="T30" fmla="*/ 4 w 268"/>
                    <a:gd name="T31" fmla="*/ 6 h 134"/>
                    <a:gd name="T32" fmla="*/ 4 w 268"/>
                    <a:gd name="T33" fmla="*/ 3 h 134"/>
                    <a:gd name="T34" fmla="*/ 4 w 268"/>
                    <a:gd name="T35" fmla="*/ 1 h 134"/>
                    <a:gd name="T36" fmla="*/ 4 w 268"/>
                    <a:gd name="T37" fmla="*/ 0 h 134"/>
                    <a:gd name="T38" fmla="*/ 4 w 268"/>
                    <a:gd name="T39" fmla="*/ 0 h 134"/>
                    <a:gd name="T40" fmla="*/ 4 w 268"/>
                    <a:gd name="T41" fmla="*/ 0 h 134"/>
                    <a:gd name="T42" fmla="*/ 3 w 268"/>
                    <a:gd name="T43" fmla="*/ 0 h 134"/>
                    <a:gd name="T44" fmla="*/ 2 w 268"/>
                    <a:gd name="T45" fmla="*/ 2 h 134"/>
                    <a:gd name="T46" fmla="*/ 1 w 268"/>
                    <a:gd name="T47" fmla="*/ 6 h 134"/>
                    <a:gd name="T48" fmla="*/ 0 w 268"/>
                    <a:gd name="T49" fmla="*/ 9 h 134"/>
                    <a:gd name="T50" fmla="*/ 0 w 268"/>
                    <a:gd name="T51" fmla="*/ 13 h 134"/>
                    <a:gd name="T52" fmla="*/ 0 w 268"/>
                    <a:gd name="T53" fmla="*/ 16 h 134"/>
                    <a:gd name="T54" fmla="*/ 1 w 268"/>
                    <a:gd name="T55" fmla="*/ 18 h 134"/>
                    <a:gd name="T56" fmla="*/ 2 w 268"/>
                    <a:gd name="T57" fmla="*/ 20 h 134"/>
                    <a:gd name="T58" fmla="*/ 4 w 268"/>
                    <a:gd name="T59" fmla="*/ 22 h 134"/>
                    <a:gd name="T60" fmla="*/ 5 w 268"/>
                    <a:gd name="T61" fmla="*/ 23 h 134"/>
                    <a:gd name="T62" fmla="*/ 8 w 268"/>
                    <a:gd name="T63" fmla="*/ 25 h 134"/>
                    <a:gd name="T64" fmla="*/ 11 w 268"/>
                    <a:gd name="T65" fmla="*/ 26 h 134"/>
                    <a:gd name="T66" fmla="*/ 15 w 268"/>
                    <a:gd name="T67" fmla="*/ 27 h 134"/>
                    <a:gd name="T68" fmla="*/ 20 w 268"/>
                    <a:gd name="T69" fmla="*/ 28 h 134"/>
                    <a:gd name="T70" fmla="*/ 26 w 268"/>
                    <a:gd name="T71" fmla="*/ 29 h 134"/>
                    <a:gd name="T72" fmla="*/ 33 w 268"/>
                    <a:gd name="T73" fmla="*/ 29 h 134"/>
                    <a:gd name="T74" fmla="*/ 40 w 268"/>
                    <a:gd name="T75" fmla="*/ 30 h 134"/>
                    <a:gd name="T76" fmla="*/ 48 w 268"/>
                    <a:gd name="T77" fmla="*/ 31 h 134"/>
                    <a:gd name="T78" fmla="*/ 55 w 268"/>
                    <a:gd name="T79" fmla="*/ 32 h 134"/>
                    <a:gd name="T80" fmla="*/ 61 w 268"/>
                    <a:gd name="T81" fmla="*/ 32 h 134"/>
                    <a:gd name="T82" fmla="*/ 63 w 268"/>
                    <a:gd name="T83" fmla="*/ 32 h 134"/>
                    <a:gd name="T84" fmla="*/ 65 w 268"/>
                    <a:gd name="T85" fmla="*/ 33 h 134"/>
                    <a:gd name="T86" fmla="*/ 66 w 268"/>
                    <a:gd name="T87" fmla="*/ 33 h 134"/>
                    <a:gd name="T88" fmla="*/ 66 w 268"/>
                    <a:gd name="T89" fmla="*/ 33 h 134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268"/>
                    <a:gd name="T136" fmla="*/ 0 h 134"/>
                    <a:gd name="T137" fmla="*/ 268 w 268"/>
                    <a:gd name="T138" fmla="*/ 134 h 134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268" h="134">
                      <a:moveTo>
                        <a:pt x="268" y="134"/>
                      </a:moveTo>
                      <a:lnTo>
                        <a:pt x="266" y="134"/>
                      </a:lnTo>
                      <a:lnTo>
                        <a:pt x="262" y="134"/>
                      </a:lnTo>
                      <a:lnTo>
                        <a:pt x="256" y="132"/>
                      </a:lnTo>
                      <a:lnTo>
                        <a:pt x="246" y="132"/>
                      </a:lnTo>
                      <a:lnTo>
                        <a:pt x="224" y="128"/>
                      </a:lnTo>
                      <a:lnTo>
                        <a:pt x="194" y="122"/>
                      </a:lnTo>
                      <a:lnTo>
                        <a:pt x="162" y="114"/>
                      </a:lnTo>
                      <a:lnTo>
                        <a:pt x="128" y="106"/>
                      </a:lnTo>
                      <a:lnTo>
                        <a:pt x="94" y="94"/>
                      </a:lnTo>
                      <a:lnTo>
                        <a:pt x="64" y="82"/>
                      </a:lnTo>
                      <a:lnTo>
                        <a:pt x="44" y="70"/>
                      </a:lnTo>
                      <a:lnTo>
                        <a:pt x="28" y="56"/>
                      </a:lnTo>
                      <a:lnTo>
                        <a:pt x="20" y="42"/>
                      </a:lnTo>
                      <a:lnTo>
                        <a:pt x="18" y="32"/>
                      </a:lnTo>
                      <a:lnTo>
                        <a:pt x="18" y="24"/>
                      </a:lnTo>
                      <a:lnTo>
                        <a:pt x="18" y="14"/>
                      </a:lnTo>
                      <a:lnTo>
                        <a:pt x="18" y="6"/>
                      </a:lnTo>
                      <a:lnTo>
                        <a:pt x="18" y="2"/>
                      </a:lnTo>
                      <a:lnTo>
                        <a:pt x="16" y="0"/>
                      </a:lnTo>
                      <a:lnTo>
                        <a:pt x="14" y="2"/>
                      </a:lnTo>
                      <a:lnTo>
                        <a:pt x="10" y="10"/>
                      </a:lnTo>
                      <a:lnTo>
                        <a:pt x="4" y="24"/>
                      </a:lnTo>
                      <a:lnTo>
                        <a:pt x="2" y="38"/>
                      </a:lnTo>
                      <a:lnTo>
                        <a:pt x="0" y="54"/>
                      </a:lnTo>
                      <a:lnTo>
                        <a:pt x="0" y="66"/>
                      </a:lnTo>
                      <a:lnTo>
                        <a:pt x="4" y="76"/>
                      </a:lnTo>
                      <a:lnTo>
                        <a:pt x="8" y="84"/>
                      </a:lnTo>
                      <a:lnTo>
                        <a:pt x="16" y="92"/>
                      </a:lnTo>
                      <a:lnTo>
                        <a:pt x="22" y="96"/>
                      </a:lnTo>
                      <a:lnTo>
                        <a:pt x="32" y="102"/>
                      </a:lnTo>
                      <a:lnTo>
                        <a:pt x="46" y="106"/>
                      </a:lnTo>
                      <a:lnTo>
                        <a:pt x="60" y="110"/>
                      </a:lnTo>
                      <a:lnTo>
                        <a:pt x="80" y="114"/>
                      </a:lnTo>
                      <a:lnTo>
                        <a:pt x="104" y="118"/>
                      </a:lnTo>
                      <a:lnTo>
                        <a:pt x="132" y="120"/>
                      </a:lnTo>
                      <a:lnTo>
                        <a:pt x="162" y="124"/>
                      </a:lnTo>
                      <a:lnTo>
                        <a:pt x="194" y="128"/>
                      </a:lnTo>
                      <a:lnTo>
                        <a:pt x="222" y="130"/>
                      </a:lnTo>
                      <a:lnTo>
                        <a:pt x="246" y="132"/>
                      </a:lnTo>
                      <a:lnTo>
                        <a:pt x="256" y="132"/>
                      </a:lnTo>
                      <a:lnTo>
                        <a:pt x="262" y="134"/>
                      </a:lnTo>
                      <a:lnTo>
                        <a:pt x="266" y="134"/>
                      </a:lnTo>
                      <a:lnTo>
                        <a:pt x="268" y="134"/>
                      </a:lnTo>
                    </a:path>
                  </a:pathLst>
                </a:custGeom>
                <a:noFill/>
                <a:ln w="12700">
                  <a:solidFill>
                    <a:srgbClr val="D5BAA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45" name="Group 336"/>
              <p:cNvGrpSpPr>
                <a:grpSpLocks/>
              </p:cNvGrpSpPr>
              <p:nvPr/>
            </p:nvGrpSpPr>
            <p:grpSpPr bwMode="auto">
              <a:xfrm>
                <a:off x="3872" y="2739"/>
                <a:ext cx="37" cy="93"/>
                <a:chOff x="3872" y="2739"/>
                <a:chExt cx="37" cy="93"/>
              </a:xfrm>
            </p:grpSpPr>
            <p:sp>
              <p:nvSpPr>
                <p:cNvPr id="87" name="Freeform 337"/>
                <p:cNvSpPr>
                  <a:spLocks/>
                </p:cNvSpPr>
                <p:nvPr/>
              </p:nvSpPr>
              <p:spPr bwMode="auto">
                <a:xfrm>
                  <a:off x="3872" y="2739"/>
                  <a:ext cx="37" cy="93"/>
                </a:xfrm>
                <a:custGeom>
                  <a:avLst/>
                  <a:gdLst>
                    <a:gd name="T0" fmla="*/ 19 w 74"/>
                    <a:gd name="T1" fmla="*/ 47 h 186"/>
                    <a:gd name="T2" fmla="*/ 19 w 74"/>
                    <a:gd name="T3" fmla="*/ 47 h 186"/>
                    <a:gd name="T4" fmla="*/ 18 w 74"/>
                    <a:gd name="T5" fmla="*/ 46 h 186"/>
                    <a:gd name="T6" fmla="*/ 16 w 74"/>
                    <a:gd name="T7" fmla="*/ 43 h 186"/>
                    <a:gd name="T8" fmla="*/ 13 w 74"/>
                    <a:gd name="T9" fmla="*/ 40 h 186"/>
                    <a:gd name="T10" fmla="*/ 12 w 74"/>
                    <a:gd name="T11" fmla="*/ 38 h 186"/>
                    <a:gd name="T12" fmla="*/ 11 w 74"/>
                    <a:gd name="T13" fmla="*/ 35 h 186"/>
                    <a:gd name="T14" fmla="*/ 10 w 74"/>
                    <a:gd name="T15" fmla="*/ 32 h 186"/>
                    <a:gd name="T16" fmla="*/ 9 w 74"/>
                    <a:gd name="T17" fmla="*/ 28 h 186"/>
                    <a:gd name="T18" fmla="*/ 9 w 74"/>
                    <a:gd name="T19" fmla="*/ 23 h 186"/>
                    <a:gd name="T20" fmla="*/ 9 w 74"/>
                    <a:gd name="T21" fmla="*/ 18 h 186"/>
                    <a:gd name="T22" fmla="*/ 10 w 74"/>
                    <a:gd name="T23" fmla="*/ 14 h 186"/>
                    <a:gd name="T24" fmla="*/ 11 w 74"/>
                    <a:gd name="T25" fmla="*/ 11 h 186"/>
                    <a:gd name="T26" fmla="*/ 11 w 74"/>
                    <a:gd name="T27" fmla="*/ 7 h 186"/>
                    <a:gd name="T28" fmla="*/ 11 w 74"/>
                    <a:gd name="T29" fmla="*/ 6 h 186"/>
                    <a:gd name="T30" fmla="*/ 12 w 74"/>
                    <a:gd name="T31" fmla="*/ 2 h 186"/>
                    <a:gd name="T32" fmla="*/ 12 w 74"/>
                    <a:gd name="T33" fmla="*/ 1 h 186"/>
                    <a:gd name="T34" fmla="*/ 12 w 74"/>
                    <a:gd name="T35" fmla="*/ 0 h 186"/>
                    <a:gd name="T36" fmla="*/ 12 w 74"/>
                    <a:gd name="T37" fmla="*/ 0 h 186"/>
                    <a:gd name="T38" fmla="*/ 12 w 74"/>
                    <a:gd name="T39" fmla="*/ 1 h 186"/>
                    <a:gd name="T40" fmla="*/ 12 w 74"/>
                    <a:gd name="T41" fmla="*/ 1 h 186"/>
                    <a:gd name="T42" fmla="*/ 0 w 74"/>
                    <a:gd name="T43" fmla="*/ 37 h 186"/>
                    <a:gd name="T44" fmla="*/ 1 w 74"/>
                    <a:gd name="T45" fmla="*/ 37 h 186"/>
                    <a:gd name="T46" fmla="*/ 2 w 74"/>
                    <a:gd name="T47" fmla="*/ 37 h 186"/>
                    <a:gd name="T48" fmla="*/ 5 w 74"/>
                    <a:gd name="T49" fmla="*/ 37 h 186"/>
                    <a:gd name="T50" fmla="*/ 7 w 74"/>
                    <a:gd name="T51" fmla="*/ 38 h 186"/>
                    <a:gd name="T52" fmla="*/ 10 w 74"/>
                    <a:gd name="T53" fmla="*/ 39 h 186"/>
                    <a:gd name="T54" fmla="*/ 13 w 74"/>
                    <a:gd name="T55" fmla="*/ 41 h 186"/>
                    <a:gd name="T56" fmla="*/ 17 w 74"/>
                    <a:gd name="T57" fmla="*/ 44 h 186"/>
                    <a:gd name="T58" fmla="*/ 19 w 74"/>
                    <a:gd name="T59" fmla="*/ 47 h 18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74"/>
                    <a:gd name="T91" fmla="*/ 0 h 186"/>
                    <a:gd name="T92" fmla="*/ 74 w 74"/>
                    <a:gd name="T93" fmla="*/ 186 h 186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74" h="186">
                      <a:moveTo>
                        <a:pt x="74" y="186"/>
                      </a:moveTo>
                      <a:lnTo>
                        <a:pt x="74" y="186"/>
                      </a:lnTo>
                      <a:lnTo>
                        <a:pt x="72" y="182"/>
                      </a:lnTo>
                      <a:lnTo>
                        <a:pt x="64" y="172"/>
                      </a:lnTo>
                      <a:lnTo>
                        <a:pt x="54" y="160"/>
                      </a:lnTo>
                      <a:lnTo>
                        <a:pt x="48" y="150"/>
                      </a:lnTo>
                      <a:lnTo>
                        <a:pt x="44" y="140"/>
                      </a:lnTo>
                      <a:lnTo>
                        <a:pt x="40" y="128"/>
                      </a:lnTo>
                      <a:lnTo>
                        <a:pt x="38" y="112"/>
                      </a:lnTo>
                      <a:lnTo>
                        <a:pt x="36" y="94"/>
                      </a:lnTo>
                      <a:lnTo>
                        <a:pt x="38" y="72"/>
                      </a:lnTo>
                      <a:lnTo>
                        <a:pt x="40" y="56"/>
                      </a:lnTo>
                      <a:lnTo>
                        <a:pt x="44" y="42"/>
                      </a:lnTo>
                      <a:lnTo>
                        <a:pt x="46" y="30"/>
                      </a:lnTo>
                      <a:lnTo>
                        <a:pt x="46" y="22"/>
                      </a:lnTo>
                      <a:lnTo>
                        <a:pt x="48" y="8"/>
                      </a:lnTo>
                      <a:lnTo>
                        <a:pt x="50" y="2"/>
                      </a:lnTo>
                      <a:lnTo>
                        <a:pt x="50" y="0"/>
                      </a:lnTo>
                      <a:lnTo>
                        <a:pt x="50" y="2"/>
                      </a:lnTo>
                      <a:lnTo>
                        <a:pt x="0" y="146"/>
                      </a:lnTo>
                      <a:lnTo>
                        <a:pt x="2" y="146"/>
                      </a:lnTo>
                      <a:lnTo>
                        <a:pt x="8" y="146"/>
                      </a:lnTo>
                      <a:lnTo>
                        <a:pt x="18" y="148"/>
                      </a:lnTo>
                      <a:lnTo>
                        <a:pt x="30" y="152"/>
                      </a:lnTo>
                      <a:lnTo>
                        <a:pt x="42" y="156"/>
                      </a:lnTo>
                      <a:lnTo>
                        <a:pt x="54" y="164"/>
                      </a:lnTo>
                      <a:lnTo>
                        <a:pt x="66" y="174"/>
                      </a:lnTo>
                      <a:lnTo>
                        <a:pt x="74" y="186"/>
                      </a:lnTo>
                      <a:close/>
                    </a:path>
                  </a:pathLst>
                </a:custGeom>
                <a:solidFill>
                  <a:srgbClr val="D5BAA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88" name="Freeform 338"/>
                <p:cNvSpPr>
                  <a:spLocks/>
                </p:cNvSpPr>
                <p:nvPr/>
              </p:nvSpPr>
              <p:spPr bwMode="auto">
                <a:xfrm>
                  <a:off x="3872" y="2739"/>
                  <a:ext cx="37" cy="93"/>
                </a:xfrm>
                <a:custGeom>
                  <a:avLst/>
                  <a:gdLst>
                    <a:gd name="T0" fmla="*/ 19 w 74"/>
                    <a:gd name="T1" fmla="*/ 47 h 186"/>
                    <a:gd name="T2" fmla="*/ 19 w 74"/>
                    <a:gd name="T3" fmla="*/ 47 h 186"/>
                    <a:gd name="T4" fmla="*/ 18 w 74"/>
                    <a:gd name="T5" fmla="*/ 46 h 186"/>
                    <a:gd name="T6" fmla="*/ 16 w 74"/>
                    <a:gd name="T7" fmla="*/ 43 h 186"/>
                    <a:gd name="T8" fmla="*/ 13 w 74"/>
                    <a:gd name="T9" fmla="*/ 40 h 186"/>
                    <a:gd name="T10" fmla="*/ 12 w 74"/>
                    <a:gd name="T11" fmla="*/ 38 h 186"/>
                    <a:gd name="T12" fmla="*/ 11 w 74"/>
                    <a:gd name="T13" fmla="*/ 35 h 186"/>
                    <a:gd name="T14" fmla="*/ 10 w 74"/>
                    <a:gd name="T15" fmla="*/ 32 h 186"/>
                    <a:gd name="T16" fmla="*/ 9 w 74"/>
                    <a:gd name="T17" fmla="*/ 28 h 186"/>
                    <a:gd name="T18" fmla="*/ 9 w 74"/>
                    <a:gd name="T19" fmla="*/ 23 h 186"/>
                    <a:gd name="T20" fmla="*/ 9 w 74"/>
                    <a:gd name="T21" fmla="*/ 18 h 186"/>
                    <a:gd name="T22" fmla="*/ 10 w 74"/>
                    <a:gd name="T23" fmla="*/ 14 h 186"/>
                    <a:gd name="T24" fmla="*/ 11 w 74"/>
                    <a:gd name="T25" fmla="*/ 11 h 186"/>
                    <a:gd name="T26" fmla="*/ 11 w 74"/>
                    <a:gd name="T27" fmla="*/ 7 h 186"/>
                    <a:gd name="T28" fmla="*/ 11 w 74"/>
                    <a:gd name="T29" fmla="*/ 6 h 186"/>
                    <a:gd name="T30" fmla="*/ 12 w 74"/>
                    <a:gd name="T31" fmla="*/ 2 h 186"/>
                    <a:gd name="T32" fmla="*/ 12 w 74"/>
                    <a:gd name="T33" fmla="*/ 1 h 186"/>
                    <a:gd name="T34" fmla="*/ 12 w 74"/>
                    <a:gd name="T35" fmla="*/ 0 h 186"/>
                    <a:gd name="T36" fmla="*/ 12 w 74"/>
                    <a:gd name="T37" fmla="*/ 0 h 186"/>
                    <a:gd name="T38" fmla="*/ 12 w 74"/>
                    <a:gd name="T39" fmla="*/ 1 h 186"/>
                    <a:gd name="T40" fmla="*/ 12 w 74"/>
                    <a:gd name="T41" fmla="*/ 1 h 186"/>
                    <a:gd name="T42" fmla="*/ 0 w 74"/>
                    <a:gd name="T43" fmla="*/ 37 h 186"/>
                    <a:gd name="T44" fmla="*/ 1 w 74"/>
                    <a:gd name="T45" fmla="*/ 37 h 186"/>
                    <a:gd name="T46" fmla="*/ 2 w 74"/>
                    <a:gd name="T47" fmla="*/ 37 h 186"/>
                    <a:gd name="T48" fmla="*/ 5 w 74"/>
                    <a:gd name="T49" fmla="*/ 37 h 186"/>
                    <a:gd name="T50" fmla="*/ 7 w 74"/>
                    <a:gd name="T51" fmla="*/ 38 h 186"/>
                    <a:gd name="T52" fmla="*/ 10 w 74"/>
                    <a:gd name="T53" fmla="*/ 39 h 186"/>
                    <a:gd name="T54" fmla="*/ 13 w 74"/>
                    <a:gd name="T55" fmla="*/ 41 h 186"/>
                    <a:gd name="T56" fmla="*/ 17 w 74"/>
                    <a:gd name="T57" fmla="*/ 44 h 186"/>
                    <a:gd name="T58" fmla="*/ 19 w 74"/>
                    <a:gd name="T59" fmla="*/ 47 h 18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74"/>
                    <a:gd name="T91" fmla="*/ 0 h 186"/>
                    <a:gd name="T92" fmla="*/ 74 w 74"/>
                    <a:gd name="T93" fmla="*/ 186 h 186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74" h="186">
                      <a:moveTo>
                        <a:pt x="74" y="186"/>
                      </a:moveTo>
                      <a:lnTo>
                        <a:pt x="74" y="186"/>
                      </a:lnTo>
                      <a:lnTo>
                        <a:pt x="72" y="182"/>
                      </a:lnTo>
                      <a:lnTo>
                        <a:pt x="64" y="172"/>
                      </a:lnTo>
                      <a:lnTo>
                        <a:pt x="54" y="160"/>
                      </a:lnTo>
                      <a:lnTo>
                        <a:pt x="48" y="150"/>
                      </a:lnTo>
                      <a:lnTo>
                        <a:pt x="44" y="140"/>
                      </a:lnTo>
                      <a:lnTo>
                        <a:pt x="40" y="128"/>
                      </a:lnTo>
                      <a:lnTo>
                        <a:pt x="38" y="112"/>
                      </a:lnTo>
                      <a:lnTo>
                        <a:pt x="36" y="94"/>
                      </a:lnTo>
                      <a:lnTo>
                        <a:pt x="38" y="72"/>
                      </a:lnTo>
                      <a:lnTo>
                        <a:pt x="40" y="56"/>
                      </a:lnTo>
                      <a:lnTo>
                        <a:pt x="44" y="42"/>
                      </a:lnTo>
                      <a:lnTo>
                        <a:pt x="46" y="30"/>
                      </a:lnTo>
                      <a:lnTo>
                        <a:pt x="46" y="22"/>
                      </a:lnTo>
                      <a:lnTo>
                        <a:pt x="48" y="8"/>
                      </a:lnTo>
                      <a:lnTo>
                        <a:pt x="50" y="2"/>
                      </a:lnTo>
                      <a:lnTo>
                        <a:pt x="50" y="0"/>
                      </a:lnTo>
                      <a:lnTo>
                        <a:pt x="50" y="2"/>
                      </a:lnTo>
                      <a:lnTo>
                        <a:pt x="0" y="146"/>
                      </a:lnTo>
                      <a:lnTo>
                        <a:pt x="2" y="146"/>
                      </a:lnTo>
                      <a:lnTo>
                        <a:pt x="8" y="146"/>
                      </a:lnTo>
                      <a:lnTo>
                        <a:pt x="18" y="148"/>
                      </a:lnTo>
                      <a:lnTo>
                        <a:pt x="30" y="152"/>
                      </a:lnTo>
                      <a:lnTo>
                        <a:pt x="42" y="156"/>
                      </a:lnTo>
                      <a:lnTo>
                        <a:pt x="54" y="164"/>
                      </a:lnTo>
                      <a:lnTo>
                        <a:pt x="66" y="174"/>
                      </a:lnTo>
                      <a:lnTo>
                        <a:pt x="74" y="186"/>
                      </a:lnTo>
                    </a:path>
                  </a:pathLst>
                </a:custGeom>
                <a:noFill/>
                <a:ln w="12700">
                  <a:solidFill>
                    <a:srgbClr val="D5BAA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46" name="Group 339"/>
              <p:cNvGrpSpPr>
                <a:grpSpLocks/>
              </p:cNvGrpSpPr>
              <p:nvPr/>
            </p:nvGrpSpPr>
            <p:grpSpPr bwMode="auto">
              <a:xfrm>
                <a:off x="3743" y="2620"/>
                <a:ext cx="138" cy="252"/>
                <a:chOff x="3743" y="2620"/>
                <a:chExt cx="138" cy="252"/>
              </a:xfrm>
            </p:grpSpPr>
            <p:sp>
              <p:nvSpPr>
                <p:cNvPr id="85" name="Freeform 340"/>
                <p:cNvSpPr>
                  <a:spLocks/>
                </p:cNvSpPr>
                <p:nvPr/>
              </p:nvSpPr>
              <p:spPr bwMode="auto">
                <a:xfrm>
                  <a:off x="3743" y="2620"/>
                  <a:ext cx="138" cy="252"/>
                </a:xfrm>
                <a:custGeom>
                  <a:avLst/>
                  <a:gdLst>
                    <a:gd name="T0" fmla="*/ 25 w 275"/>
                    <a:gd name="T1" fmla="*/ 112 h 505"/>
                    <a:gd name="T2" fmla="*/ 27 w 275"/>
                    <a:gd name="T3" fmla="*/ 107 h 505"/>
                    <a:gd name="T4" fmla="*/ 32 w 275"/>
                    <a:gd name="T5" fmla="*/ 97 h 505"/>
                    <a:gd name="T6" fmla="*/ 39 w 275"/>
                    <a:gd name="T7" fmla="*/ 85 h 505"/>
                    <a:gd name="T8" fmla="*/ 48 w 275"/>
                    <a:gd name="T9" fmla="*/ 72 h 505"/>
                    <a:gd name="T10" fmla="*/ 57 w 275"/>
                    <a:gd name="T11" fmla="*/ 59 h 505"/>
                    <a:gd name="T12" fmla="*/ 64 w 275"/>
                    <a:gd name="T13" fmla="*/ 45 h 505"/>
                    <a:gd name="T14" fmla="*/ 68 w 275"/>
                    <a:gd name="T15" fmla="*/ 31 h 505"/>
                    <a:gd name="T16" fmla="*/ 69 w 275"/>
                    <a:gd name="T17" fmla="*/ 18 h 505"/>
                    <a:gd name="T18" fmla="*/ 65 w 275"/>
                    <a:gd name="T19" fmla="*/ 9 h 505"/>
                    <a:gd name="T20" fmla="*/ 59 w 275"/>
                    <a:gd name="T21" fmla="*/ 3 h 505"/>
                    <a:gd name="T22" fmla="*/ 54 w 275"/>
                    <a:gd name="T23" fmla="*/ 0 h 505"/>
                    <a:gd name="T24" fmla="*/ 54 w 275"/>
                    <a:gd name="T25" fmla="*/ 0 h 505"/>
                    <a:gd name="T26" fmla="*/ 55 w 275"/>
                    <a:gd name="T27" fmla="*/ 3 h 505"/>
                    <a:gd name="T28" fmla="*/ 56 w 275"/>
                    <a:gd name="T29" fmla="*/ 9 h 505"/>
                    <a:gd name="T30" fmla="*/ 57 w 275"/>
                    <a:gd name="T31" fmla="*/ 21 h 505"/>
                    <a:gd name="T32" fmla="*/ 56 w 275"/>
                    <a:gd name="T33" fmla="*/ 39 h 505"/>
                    <a:gd name="T34" fmla="*/ 53 w 275"/>
                    <a:gd name="T35" fmla="*/ 47 h 505"/>
                    <a:gd name="T36" fmla="*/ 48 w 275"/>
                    <a:gd name="T37" fmla="*/ 54 h 505"/>
                    <a:gd name="T38" fmla="*/ 38 w 275"/>
                    <a:gd name="T39" fmla="*/ 65 h 505"/>
                    <a:gd name="T40" fmla="*/ 29 w 275"/>
                    <a:gd name="T41" fmla="*/ 78 h 505"/>
                    <a:gd name="T42" fmla="*/ 20 w 275"/>
                    <a:gd name="T43" fmla="*/ 90 h 505"/>
                    <a:gd name="T44" fmla="*/ 14 w 275"/>
                    <a:gd name="T45" fmla="*/ 96 h 505"/>
                    <a:gd name="T46" fmla="*/ 8 w 275"/>
                    <a:gd name="T47" fmla="*/ 99 h 505"/>
                    <a:gd name="T48" fmla="*/ 2 w 275"/>
                    <a:gd name="T49" fmla="*/ 102 h 505"/>
                    <a:gd name="T50" fmla="*/ 0 w 275"/>
                    <a:gd name="T51" fmla="*/ 104 h 505"/>
                    <a:gd name="T52" fmla="*/ 4 w 275"/>
                    <a:gd name="T53" fmla="*/ 106 h 505"/>
                    <a:gd name="T54" fmla="*/ 9 w 275"/>
                    <a:gd name="T55" fmla="*/ 108 h 505"/>
                    <a:gd name="T56" fmla="*/ 14 w 275"/>
                    <a:gd name="T57" fmla="*/ 111 h 505"/>
                    <a:gd name="T58" fmla="*/ 15 w 275"/>
                    <a:gd name="T59" fmla="*/ 116 h 505"/>
                    <a:gd name="T60" fmla="*/ 15 w 275"/>
                    <a:gd name="T61" fmla="*/ 121 h 505"/>
                    <a:gd name="T62" fmla="*/ 14 w 275"/>
                    <a:gd name="T63" fmla="*/ 125 h 505"/>
                    <a:gd name="T64" fmla="*/ 14 w 275"/>
                    <a:gd name="T65" fmla="*/ 125 h 505"/>
                    <a:gd name="T66" fmla="*/ 14 w 275"/>
                    <a:gd name="T67" fmla="*/ 123 h 505"/>
                    <a:gd name="T68" fmla="*/ 17 w 275"/>
                    <a:gd name="T69" fmla="*/ 119 h 505"/>
                    <a:gd name="T70" fmla="*/ 25 w 275"/>
                    <a:gd name="T71" fmla="*/ 113 h 505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275"/>
                    <a:gd name="T109" fmla="*/ 0 h 505"/>
                    <a:gd name="T110" fmla="*/ 275 w 275"/>
                    <a:gd name="T111" fmla="*/ 505 h 505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275" h="505">
                      <a:moveTo>
                        <a:pt x="98" y="455"/>
                      </a:moveTo>
                      <a:lnTo>
                        <a:pt x="100" y="451"/>
                      </a:lnTo>
                      <a:lnTo>
                        <a:pt x="102" y="443"/>
                      </a:lnTo>
                      <a:lnTo>
                        <a:pt x="108" y="429"/>
                      </a:lnTo>
                      <a:lnTo>
                        <a:pt x="116" y="411"/>
                      </a:lnTo>
                      <a:lnTo>
                        <a:pt x="125" y="389"/>
                      </a:lnTo>
                      <a:lnTo>
                        <a:pt x="139" y="365"/>
                      </a:lnTo>
                      <a:lnTo>
                        <a:pt x="153" y="341"/>
                      </a:lnTo>
                      <a:lnTo>
                        <a:pt x="171" y="317"/>
                      </a:lnTo>
                      <a:lnTo>
                        <a:pt x="189" y="291"/>
                      </a:lnTo>
                      <a:lnTo>
                        <a:pt x="207" y="265"/>
                      </a:lnTo>
                      <a:lnTo>
                        <a:pt x="225" y="237"/>
                      </a:lnTo>
                      <a:lnTo>
                        <a:pt x="239" y="208"/>
                      </a:lnTo>
                      <a:lnTo>
                        <a:pt x="253" y="180"/>
                      </a:lnTo>
                      <a:lnTo>
                        <a:pt x="263" y="152"/>
                      </a:lnTo>
                      <a:lnTo>
                        <a:pt x="271" y="124"/>
                      </a:lnTo>
                      <a:lnTo>
                        <a:pt x="275" y="98"/>
                      </a:lnTo>
                      <a:lnTo>
                        <a:pt x="273" y="74"/>
                      </a:lnTo>
                      <a:lnTo>
                        <a:pt x="267" y="54"/>
                      </a:lnTo>
                      <a:lnTo>
                        <a:pt x="257" y="38"/>
                      </a:lnTo>
                      <a:lnTo>
                        <a:pt x="245" y="24"/>
                      </a:lnTo>
                      <a:lnTo>
                        <a:pt x="233" y="14"/>
                      </a:lnTo>
                      <a:lnTo>
                        <a:pt x="223" y="6"/>
                      </a:lnTo>
                      <a:lnTo>
                        <a:pt x="215" y="2"/>
                      </a:lnTo>
                      <a:lnTo>
                        <a:pt x="213" y="0"/>
                      </a:lnTo>
                      <a:lnTo>
                        <a:pt x="213" y="2"/>
                      </a:lnTo>
                      <a:lnTo>
                        <a:pt x="215" y="6"/>
                      </a:lnTo>
                      <a:lnTo>
                        <a:pt x="217" y="14"/>
                      </a:lnTo>
                      <a:lnTo>
                        <a:pt x="219" y="24"/>
                      </a:lnTo>
                      <a:lnTo>
                        <a:pt x="221" y="36"/>
                      </a:lnTo>
                      <a:lnTo>
                        <a:pt x="223" y="50"/>
                      </a:lnTo>
                      <a:lnTo>
                        <a:pt x="225" y="84"/>
                      </a:lnTo>
                      <a:lnTo>
                        <a:pt x="225" y="118"/>
                      </a:lnTo>
                      <a:lnTo>
                        <a:pt x="221" y="156"/>
                      </a:lnTo>
                      <a:lnTo>
                        <a:pt x="215" y="174"/>
                      </a:lnTo>
                      <a:lnTo>
                        <a:pt x="209" y="190"/>
                      </a:lnTo>
                      <a:lnTo>
                        <a:pt x="201" y="206"/>
                      </a:lnTo>
                      <a:lnTo>
                        <a:pt x="189" y="219"/>
                      </a:lnTo>
                      <a:lnTo>
                        <a:pt x="171" y="239"/>
                      </a:lnTo>
                      <a:lnTo>
                        <a:pt x="151" y="263"/>
                      </a:lnTo>
                      <a:lnTo>
                        <a:pt x="131" y="289"/>
                      </a:lnTo>
                      <a:lnTo>
                        <a:pt x="114" y="315"/>
                      </a:lnTo>
                      <a:lnTo>
                        <a:pt x="94" y="341"/>
                      </a:lnTo>
                      <a:lnTo>
                        <a:pt x="78" y="363"/>
                      </a:lnTo>
                      <a:lnTo>
                        <a:pt x="62" y="381"/>
                      </a:lnTo>
                      <a:lnTo>
                        <a:pt x="54" y="387"/>
                      </a:lnTo>
                      <a:lnTo>
                        <a:pt x="48" y="391"/>
                      </a:lnTo>
                      <a:lnTo>
                        <a:pt x="30" y="399"/>
                      </a:lnTo>
                      <a:lnTo>
                        <a:pt x="16" y="407"/>
                      </a:lnTo>
                      <a:lnTo>
                        <a:pt x="6" y="411"/>
                      </a:lnTo>
                      <a:lnTo>
                        <a:pt x="0" y="415"/>
                      </a:lnTo>
                      <a:lnTo>
                        <a:pt x="0" y="419"/>
                      </a:lnTo>
                      <a:lnTo>
                        <a:pt x="8" y="423"/>
                      </a:lnTo>
                      <a:lnTo>
                        <a:pt x="14" y="425"/>
                      </a:lnTo>
                      <a:lnTo>
                        <a:pt x="22" y="429"/>
                      </a:lnTo>
                      <a:lnTo>
                        <a:pt x="34" y="433"/>
                      </a:lnTo>
                      <a:lnTo>
                        <a:pt x="46" y="439"/>
                      </a:lnTo>
                      <a:lnTo>
                        <a:pt x="54" y="445"/>
                      </a:lnTo>
                      <a:lnTo>
                        <a:pt x="58" y="453"/>
                      </a:lnTo>
                      <a:lnTo>
                        <a:pt x="60" y="465"/>
                      </a:lnTo>
                      <a:lnTo>
                        <a:pt x="60" y="475"/>
                      </a:lnTo>
                      <a:lnTo>
                        <a:pt x="58" y="487"/>
                      </a:lnTo>
                      <a:lnTo>
                        <a:pt x="56" y="497"/>
                      </a:lnTo>
                      <a:lnTo>
                        <a:pt x="54" y="503"/>
                      </a:lnTo>
                      <a:lnTo>
                        <a:pt x="54" y="505"/>
                      </a:lnTo>
                      <a:lnTo>
                        <a:pt x="54" y="503"/>
                      </a:lnTo>
                      <a:lnTo>
                        <a:pt x="54" y="499"/>
                      </a:lnTo>
                      <a:lnTo>
                        <a:pt x="56" y="495"/>
                      </a:lnTo>
                      <a:lnTo>
                        <a:pt x="60" y="489"/>
                      </a:lnTo>
                      <a:lnTo>
                        <a:pt x="68" y="479"/>
                      </a:lnTo>
                      <a:lnTo>
                        <a:pt x="80" y="469"/>
                      </a:lnTo>
                      <a:lnTo>
                        <a:pt x="98" y="455"/>
                      </a:lnTo>
                      <a:close/>
                    </a:path>
                  </a:pathLst>
                </a:custGeom>
                <a:solidFill>
                  <a:srgbClr val="B89D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86" name="Freeform 341"/>
                <p:cNvSpPr>
                  <a:spLocks/>
                </p:cNvSpPr>
                <p:nvPr/>
              </p:nvSpPr>
              <p:spPr bwMode="auto">
                <a:xfrm>
                  <a:off x="3743" y="2620"/>
                  <a:ext cx="138" cy="252"/>
                </a:xfrm>
                <a:custGeom>
                  <a:avLst/>
                  <a:gdLst>
                    <a:gd name="T0" fmla="*/ 25 w 275"/>
                    <a:gd name="T1" fmla="*/ 112 h 505"/>
                    <a:gd name="T2" fmla="*/ 27 w 275"/>
                    <a:gd name="T3" fmla="*/ 107 h 505"/>
                    <a:gd name="T4" fmla="*/ 32 w 275"/>
                    <a:gd name="T5" fmla="*/ 97 h 505"/>
                    <a:gd name="T6" fmla="*/ 39 w 275"/>
                    <a:gd name="T7" fmla="*/ 85 h 505"/>
                    <a:gd name="T8" fmla="*/ 48 w 275"/>
                    <a:gd name="T9" fmla="*/ 72 h 505"/>
                    <a:gd name="T10" fmla="*/ 57 w 275"/>
                    <a:gd name="T11" fmla="*/ 59 h 505"/>
                    <a:gd name="T12" fmla="*/ 64 w 275"/>
                    <a:gd name="T13" fmla="*/ 45 h 505"/>
                    <a:gd name="T14" fmla="*/ 68 w 275"/>
                    <a:gd name="T15" fmla="*/ 31 h 505"/>
                    <a:gd name="T16" fmla="*/ 69 w 275"/>
                    <a:gd name="T17" fmla="*/ 18 h 505"/>
                    <a:gd name="T18" fmla="*/ 65 w 275"/>
                    <a:gd name="T19" fmla="*/ 9 h 505"/>
                    <a:gd name="T20" fmla="*/ 59 w 275"/>
                    <a:gd name="T21" fmla="*/ 3 h 505"/>
                    <a:gd name="T22" fmla="*/ 54 w 275"/>
                    <a:gd name="T23" fmla="*/ 0 h 505"/>
                    <a:gd name="T24" fmla="*/ 54 w 275"/>
                    <a:gd name="T25" fmla="*/ 0 h 505"/>
                    <a:gd name="T26" fmla="*/ 55 w 275"/>
                    <a:gd name="T27" fmla="*/ 3 h 505"/>
                    <a:gd name="T28" fmla="*/ 56 w 275"/>
                    <a:gd name="T29" fmla="*/ 9 h 505"/>
                    <a:gd name="T30" fmla="*/ 57 w 275"/>
                    <a:gd name="T31" fmla="*/ 21 h 505"/>
                    <a:gd name="T32" fmla="*/ 56 w 275"/>
                    <a:gd name="T33" fmla="*/ 39 h 505"/>
                    <a:gd name="T34" fmla="*/ 53 w 275"/>
                    <a:gd name="T35" fmla="*/ 47 h 505"/>
                    <a:gd name="T36" fmla="*/ 48 w 275"/>
                    <a:gd name="T37" fmla="*/ 54 h 505"/>
                    <a:gd name="T38" fmla="*/ 38 w 275"/>
                    <a:gd name="T39" fmla="*/ 65 h 505"/>
                    <a:gd name="T40" fmla="*/ 29 w 275"/>
                    <a:gd name="T41" fmla="*/ 78 h 505"/>
                    <a:gd name="T42" fmla="*/ 20 w 275"/>
                    <a:gd name="T43" fmla="*/ 90 h 505"/>
                    <a:gd name="T44" fmla="*/ 14 w 275"/>
                    <a:gd name="T45" fmla="*/ 96 h 505"/>
                    <a:gd name="T46" fmla="*/ 8 w 275"/>
                    <a:gd name="T47" fmla="*/ 99 h 505"/>
                    <a:gd name="T48" fmla="*/ 2 w 275"/>
                    <a:gd name="T49" fmla="*/ 102 h 505"/>
                    <a:gd name="T50" fmla="*/ 0 w 275"/>
                    <a:gd name="T51" fmla="*/ 104 h 505"/>
                    <a:gd name="T52" fmla="*/ 4 w 275"/>
                    <a:gd name="T53" fmla="*/ 106 h 505"/>
                    <a:gd name="T54" fmla="*/ 9 w 275"/>
                    <a:gd name="T55" fmla="*/ 108 h 505"/>
                    <a:gd name="T56" fmla="*/ 14 w 275"/>
                    <a:gd name="T57" fmla="*/ 111 h 505"/>
                    <a:gd name="T58" fmla="*/ 15 w 275"/>
                    <a:gd name="T59" fmla="*/ 116 h 505"/>
                    <a:gd name="T60" fmla="*/ 15 w 275"/>
                    <a:gd name="T61" fmla="*/ 121 h 505"/>
                    <a:gd name="T62" fmla="*/ 14 w 275"/>
                    <a:gd name="T63" fmla="*/ 125 h 505"/>
                    <a:gd name="T64" fmla="*/ 14 w 275"/>
                    <a:gd name="T65" fmla="*/ 125 h 505"/>
                    <a:gd name="T66" fmla="*/ 14 w 275"/>
                    <a:gd name="T67" fmla="*/ 123 h 505"/>
                    <a:gd name="T68" fmla="*/ 17 w 275"/>
                    <a:gd name="T69" fmla="*/ 119 h 505"/>
                    <a:gd name="T70" fmla="*/ 25 w 275"/>
                    <a:gd name="T71" fmla="*/ 113 h 505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275"/>
                    <a:gd name="T109" fmla="*/ 0 h 505"/>
                    <a:gd name="T110" fmla="*/ 275 w 275"/>
                    <a:gd name="T111" fmla="*/ 505 h 505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275" h="505">
                      <a:moveTo>
                        <a:pt x="98" y="455"/>
                      </a:moveTo>
                      <a:lnTo>
                        <a:pt x="100" y="451"/>
                      </a:lnTo>
                      <a:lnTo>
                        <a:pt x="102" y="443"/>
                      </a:lnTo>
                      <a:lnTo>
                        <a:pt x="108" y="429"/>
                      </a:lnTo>
                      <a:lnTo>
                        <a:pt x="116" y="411"/>
                      </a:lnTo>
                      <a:lnTo>
                        <a:pt x="125" y="389"/>
                      </a:lnTo>
                      <a:lnTo>
                        <a:pt x="139" y="365"/>
                      </a:lnTo>
                      <a:lnTo>
                        <a:pt x="153" y="341"/>
                      </a:lnTo>
                      <a:lnTo>
                        <a:pt x="171" y="317"/>
                      </a:lnTo>
                      <a:lnTo>
                        <a:pt x="189" y="291"/>
                      </a:lnTo>
                      <a:lnTo>
                        <a:pt x="207" y="265"/>
                      </a:lnTo>
                      <a:lnTo>
                        <a:pt x="225" y="237"/>
                      </a:lnTo>
                      <a:lnTo>
                        <a:pt x="239" y="208"/>
                      </a:lnTo>
                      <a:lnTo>
                        <a:pt x="253" y="180"/>
                      </a:lnTo>
                      <a:lnTo>
                        <a:pt x="263" y="152"/>
                      </a:lnTo>
                      <a:lnTo>
                        <a:pt x="271" y="124"/>
                      </a:lnTo>
                      <a:lnTo>
                        <a:pt x="275" y="98"/>
                      </a:lnTo>
                      <a:lnTo>
                        <a:pt x="273" y="74"/>
                      </a:lnTo>
                      <a:lnTo>
                        <a:pt x="267" y="54"/>
                      </a:lnTo>
                      <a:lnTo>
                        <a:pt x="257" y="38"/>
                      </a:lnTo>
                      <a:lnTo>
                        <a:pt x="245" y="24"/>
                      </a:lnTo>
                      <a:lnTo>
                        <a:pt x="233" y="14"/>
                      </a:lnTo>
                      <a:lnTo>
                        <a:pt x="223" y="6"/>
                      </a:lnTo>
                      <a:lnTo>
                        <a:pt x="215" y="2"/>
                      </a:lnTo>
                      <a:lnTo>
                        <a:pt x="213" y="0"/>
                      </a:lnTo>
                      <a:lnTo>
                        <a:pt x="213" y="2"/>
                      </a:lnTo>
                      <a:lnTo>
                        <a:pt x="215" y="6"/>
                      </a:lnTo>
                      <a:lnTo>
                        <a:pt x="217" y="14"/>
                      </a:lnTo>
                      <a:lnTo>
                        <a:pt x="219" y="24"/>
                      </a:lnTo>
                      <a:lnTo>
                        <a:pt x="221" y="36"/>
                      </a:lnTo>
                      <a:lnTo>
                        <a:pt x="223" y="50"/>
                      </a:lnTo>
                      <a:lnTo>
                        <a:pt x="225" y="84"/>
                      </a:lnTo>
                      <a:lnTo>
                        <a:pt x="225" y="118"/>
                      </a:lnTo>
                      <a:lnTo>
                        <a:pt x="221" y="156"/>
                      </a:lnTo>
                      <a:lnTo>
                        <a:pt x="215" y="174"/>
                      </a:lnTo>
                      <a:lnTo>
                        <a:pt x="209" y="190"/>
                      </a:lnTo>
                      <a:lnTo>
                        <a:pt x="201" y="206"/>
                      </a:lnTo>
                      <a:lnTo>
                        <a:pt x="189" y="219"/>
                      </a:lnTo>
                      <a:lnTo>
                        <a:pt x="171" y="239"/>
                      </a:lnTo>
                      <a:lnTo>
                        <a:pt x="151" y="263"/>
                      </a:lnTo>
                      <a:lnTo>
                        <a:pt x="131" y="289"/>
                      </a:lnTo>
                      <a:lnTo>
                        <a:pt x="114" y="315"/>
                      </a:lnTo>
                      <a:lnTo>
                        <a:pt x="94" y="341"/>
                      </a:lnTo>
                      <a:lnTo>
                        <a:pt x="78" y="363"/>
                      </a:lnTo>
                      <a:lnTo>
                        <a:pt x="62" y="381"/>
                      </a:lnTo>
                      <a:lnTo>
                        <a:pt x="54" y="387"/>
                      </a:lnTo>
                      <a:lnTo>
                        <a:pt x="48" y="391"/>
                      </a:lnTo>
                      <a:lnTo>
                        <a:pt x="30" y="399"/>
                      </a:lnTo>
                      <a:lnTo>
                        <a:pt x="16" y="407"/>
                      </a:lnTo>
                      <a:lnTo>
                        <a:pt x="6" y="411"/>
                      </a:lnTo>
                      <a:lnTo>
                        <a:pt x="0" y="415"/>
                      </a:lnTo>
                      <a:lnTo>
                        <a:pt x="0" y="419"/>
                      </a:lnTo>
                      <a:lnTo>
                        <a:pt x="8" y="423"/>
                      </a:lnTo>
                      <a:lnTo>
                        <a:pt x="14" y="425"/>
                      </a:lnTo>
                      <a:lnTo>
                        <a:pt x="22" y="429"/>
                      </a:lnTo>
                      <a:lnTo>
                        <a:pt x="34" y="433"/>
                      </a:lnTo>
                      <a:lnTo>
                        <a:pt x="46" y="439"/>
                      </a:lnTo>
                      <a:lnTo>
                        <a:pt x="54" y="445"/>
                      </a:lnTo>
                      <a:lnTo>
                        <a:pt x="58" y="453"/>
                      </a:lnTo>
                      <a:lnTo>
                        <a:pt x="60" y="465"/>
                      </a:lnTo>
                      <a:lnTo>
                        <a:pt x="60" y="475"/>
                      </a:lnTo>
                      <a:lnTo>
                        <a:pt x="58" y="487"/>
                      </a:lnTo>
                      <a:lnTo>
                        <a:pt x="56" y="497"/>
                      </a:lnTo>
                      <a:lnTo>
                        <a:pt x="54" y="503"/>
                      </a:lnTo>
                      <a:lnTo>
                        <a:pt x="54" y="505"/>
                      </a:lnTo>
                      <a:lnTo>
                        <a:pt x="54" y="503"/>
                      </a:lnTo>
                      <a:lnTo>
                        <a:pt x="54" y="499"/>
                      </a:lnTo>
                      <a:lnTo>
                        <a:pt x="56" y="495"/>
                      </a:lnTo>
                      <a:lnTo>
                        <a:pt x="60" y="489"/>
                      </a:lnTo>
                      <a:lnTo>
                        <a:pt x="68" y="479"/>
                      </a:lnTo>
                      <a:lnTo>
                        <a:pt x="80" y="469"/>
                      </a:lnTo>
                      <a:lnTo>
                        <a:pt x="98" y="455"/>
                      </a:lnTo>
                    </a:path>
                  </a:pathLst>
                </a:custGeom>
                <a:noFill/>
                <a:ln w="12700">
                  <a:solidFill>
                    <a:srgbClr val="B89D85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47" name="Group 342"/>
              <p:cNvGrpSpPr>
                <a:grpSpLocks/>
              </p:cNvGrpSpPr>
              <p:nvPr/>
            </p:nvGrpSpPr>
            <p:grpSpPr bwMode="auto">
              <a:xfrm>
                <a:off x="3812" y="2615"/>
                <a:ext cx="305" cy="210"/>
                <a:chOff x="3812" y="2615"/>
                <a:chExt cx="305" cy="210"/>
              </a:xfrm>
            </p:grpSpPr>
            <p:sp>
              <p:nvSpPr>
                <p:cNvPr id="83" name="Freeform 343"/>
                <p:cNvSpPr>
                  <a:spLocks/>
                </p:cNvSpPr>
                <p:nvPr/>
              </p:nvSpPr>
              <p:spPr bwMode="auto">
                <a:xfrm>
                  <a:off x="3812" y="2615"/>
                  <a:ext cx="305" cy="210"/>
                </a:xfrm>
                <a:custGeom>
                  <a:avLst/>
                  <a:gdLst>
                    <a:gd name="T0" fmla="*/ 35 w 610"/>
                    <a:gd name="T1" fmla="*/ 67 h 419"/>
                    <a:gd name="T2" fmla="*/ 27 w 610"/>
                    <a:gd name="T3" fmla="*/ 84 h 419"/>
                    <a:gd name="T4" fmla="*/ 22 w 610"/>
                    <a:gd name="T5" fmla="*/ 94 h 419"/>
                    <a:gd name="T6" fmla="*/ 17 w 610"/>
                    <a:gd name="T7" fmla="*/ 100 h 419"/>
                    <a:gd name="T8" fmla="*/ 15 w 610"/>
                    <a:gd name="T9" fmla="*/ 101 h 419"/>
                    <a:gd name="T10" fmla="*/ 11 w 610"/>
                    <a:gd name="T11" fmla="*/ 102 h 419"/>
                    <a:gd name="T12" fmla="*/ 5 w 610"/>
                    <a:gd name="T13" fmla="*/ 104 h 419"/>
                    <a:gd name="T14" fmla="*/ 0 w 610"/>
                    <a:gd name="T15" fmla="*/ 105 h 419"/>
                    <a:gd name="T16" fmla="*/ 3 w 610"/>
                    <a:gd name="T17" fmla="*/ 100 h 419"/>
                    <a:gd name="T18" fmla="*/ 10 w 610"/>
                    <a:gd name="T19" fmla="*/ 91 h 419"/>
                    <a:gd name="T20" fmla="*/ 17 w 610"/>
                    <a:gd name="T21" fmla="*/ 82 h 419"/>
                    <a:gd name="T22" fmla="*/ 20 w 610"/>
                    <a:gd name="T23" fmla="*/ 77 h 419"/>
                    <a:gd name="T24" fmla="*/ 19 w 610"/>
                    <a:gd name="T25" fmla="*/ 77 h 419"/>
                    <a:gd name="T26" fmla="*/ 19 w 610"/>
                    <a:gd name="T27" fmla="*/ 77 h 419"/>
                    <a:gd name="T28" fmla="*/ 20 w 610"/>
                    <a:gd name="T29" fmla="*/ 73 h 419"/>
                    <a:gd name="T30" fmla="*/ 23 w 610"/>
                    <a:gd name="T31" fmla="*/ 65 h 419"/>
                    <a:gd name="T32" fmla="*/ 28 w 610"/>
                    <a:gd name="T33" fmla="*/ 51 h 419"/>
                    <a:gd name="T34" fmla="*/ 34 w 610"/>
                    <a:gd name="T35" fmla="*/ 31 h 419"/>
                    <a:gd name="T36" fmla="*/ 36 w 610"/>
                    <a:gd name="T37" fmla="*/ 23 h 419"/>
                    <a:gd name="T38" fmla="*/ 36 w 610"/>
                    <a:gd name="T39" fmla="*/ 18 h 419"/>
                    <a:gd name="T40" fmla="*/ 37 w 610"/>
                    <a:gd name="T41" fmla="*/ 10 h 419"/>
                    <a:gd name="T42" fmla="*/ 36 w 610"/>
                    <a:gd name="T43" fmla="*/ 6 h 419"/>
                    <a:gd name="T44" fmla="*/ 35 w 610"/>
                    <a:gd name="T45" fmla="*/ 5 h 419"/>
                    <a:gd name="T46" fmla="*/ 32 w 610"/>
                    <a:gd name="T47" fmla="*/ 0 h 419"/>
                    <a:gd name="T48" fmla="*/ 40 w 610"/>
                    <a:gd name="T49" fmla="*/ 9 h 419"/>
                    <a:gd name="T50" fmla="*/ 48 w 610"/>
                    <a:gd name="T51" fmla="*/ 13 h 419"/>
                    <a:gd name="T52" fmla="*/ 57 w 610"/>
                    <a:gd name="T53" fmla="*/ 14 h 419"/>
                    <a:gd name="T54" fmla="*/ 66 w 610"/>
                    <a:gd name="T55" fmla="*/ 13 h 419"/>
                    <a:gd name="T56" fmla="*/ 76 w 610"/>
                    <a:gd name="T57" fmla="*/ 13 h 419"/>
                    <a:gd name="T58" fmla="*/ 94 w 610"/>
                    <a:gd name="T59" fmla="*/ 14 h 419"/>
                    <a:gd name="T60" fmla="*/ 121 w 610"/>
                    <a:gd name="T61" fmla="*/ 17 h 419"/>
                    <a:gd name="T62" fmla="*/ 135 w 610"/>
                    <a:gd name="T63" fmla="*/ 19 h 419"/>
                    <a:gd name="T64" fmla="*/ 145 w 610"/>
                    <a:gd name="T65" fmla="*/ 21 h 419"/>
                    <a:gd name="T66" fmla="*/ 153 w 610"/>
                    <a:gd name="T67" fmla="*/ 25 h 419"/>
                    <a:gd name="T68" fmla="*/ 150 w 610"/>
                    <a:gd name="T69" fmla="*/ 25 h 419"/>
                    <a:gd name="T70" fmla="*/ 144 w 610"/>
                    <a:gd name="T71" fmla="*/ 26 h 419"/>
                    <a:gd name="T72" fmla="*/ 129 w 610"/>
                    <a:gd name="T73" fmla="*/ 24 h 419"/>
                    <a:gd name="T74" fmla="*/ 117 w 610"/>
                    <a:gd name="T75" fmla="*/ 25 h 419"/>
                    <a:gd name="T76" fmla="*/ 109 w 610"/>
                    <a:gd name="T77" fmla="*/ 25 h 419"/>
                    <a:gd name="T78" fmla="*/ 103 w 610"/>
                    <a:gd name="T79" fmla="*/ 26 h 419"/>
                    <a:gd name="T80" fmla="*/ 88 w 610"/>
                    <a:gd name="T81" fmla="*/ 30 h 419"/>
                    <a:gd name="T82" fmla="*/ 67 w 610"/>
                    <a:gd name="T83" fmla="*/ 37 h 419"/>
                    <a:gd name="T84" fmla="*/ 55 w 610"/>
                    <a:gd name="T85" fmla="*/ 42 h 419"/>
                    <a:gd name="T86" fmla="*/ 47 w 610"/>
                    <a:gd name="T87" fmla="*/ 48 h 419"/>
                    <a:gd name="T88" fmla="*/ 41 w 610"/>
                    <a:gd name="T89" fmla="*/ 53 h 419"/>
                    <a:gd name="T90" fmla="*/ 38 w 610"/>
                    <a:gd name="T91" fmla="*/ 58 h 419"/>
                    <a:gd name="T92" fmla="*/ 37 w 610"/>
                    <a:gd name="T93" fmla="*/ 61 h 419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610"/>
                    <a:gd name="T142" fmla="*/ 0 h 419"/>
                    <a:gd name="T143" fmla="*/ 610 w 610"/>
                    <a:gd name="T144" fmla="*/ 419 h 419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610" h="419">
                      <a:moveTo>
                        <a:pt x="148" y="245"/>
                      </a:moveTo>
                      <a:lnTo>
                        <a:pt x="140" y="265"/>
                      </a:lnTo>
                      <a:lnTo>
                        <a:pt x="132" y="287"/>
                      </a:lnTo>
                      <a:lnTo>
                        <a:pt x="110" y="335"/>
                      </a:lnTo>
                      <a:lnTo>
                        <a:pt x="98" y="357"/>
                      </a:lnTo>
                      <a:lnTo>
                        <a:pt x="88" y="375"/>
                      </a:lnTo>
                      <a:lnTo>
                        <a:pt x="78" y="389"/>
                      </a:lnTo>
                      <a:lnTo>
                        <a:pt x="68" y="397"/>
                      </a:lnTo>
                      <a:lnTo>
                        <a:pt x="64" y="399"/>
                      </a:lnTo>
                      <a:lnTo>
                        <a:pt x="60" y="401"/>
                      </a:lnTo>
                      <a:lnTo>
                        <a:pt x="54" y="403"/>
                      </a:lnTo>
                      <a:lnTo>
                        <a:pt x="44" y="405"/>
                      </a:lnTo>
                      <a:lnTo>
                        <a:pt x="32" y="409"/>
                      </a:lnTo>
                      <a:lnTo>
                        <a:pt x="18" y="415"/>
                      </a:lnTo>
                      <a:lnTo>
                        <a:pt x="2" y="419"/>
                      </a:lnTo>
                      <a:lnTo>
                        <a:pt x="0" y="417"/>
                      </a:lnTo>
                      <a:lnTo>
                        <a:pt x="4" y="411"/>
                      </a:lnTo>
                      <a:lnTo>
                        <a:pt x="12" y="397"/>
                      </a:lnTo>
                      <a:lnTo>
                        <a:pt x="24" y="381"/>
                      </a:lnTo>
                      <a:lnTo>
                        <a:pt x="38" y="363"/>
                      </a:lnTo>
                      <a:lnTo>
                        <a:pt x="52" y="343"/>
                      </a:lnTo>
                      <a:lnTo>
                        <a:pt x="66" y="325"/>
                      </a:lnTo>
                      <a:lnTo>
                        <a:pt x="80" y="309"/>
                      </a:lnTo>
                      <a:lnTo>
                        <a:pt x="80" y="307"/>
                      </a:lnTo>
                      <a:lnTo>
                        <a:pt x="82" y="305"/>
                      </a:lnTo>
                      <a:lnTo>
                        <a:pt x="78" y="307"/>
                      </a:lnTo>
                      <a:lnTo>
                        <a:pt x="72" y="309"/>
                      </a:lnTo>
                      <a:lnTo>
                        <a:pt x="74" y="307"/>
                      </a:lnTo>
                      <a:lnTo>
                        <a:pt x="78" y="299"/>
                      </a:lnTo>
                      <a:lnTo>
                        <a:pt x="82" y="289"/>
                      </a:lnTo>
                      <a:lnTo>
                        <a:pt x="88" y="275"/>
                      </a:lnTo>
                      <a:lnTo>
                        <a:pt x="94" y="259"/>
                      </a:lnTo>
                      <a:lnTo>
                        <a:pt x="100" y="241"/>
                      </a:lnTo>
                      <a:lnTo>
                        <a:pt x="112" y="202"/>
                      </a:lnTo>
                      <a:lnTo>
                        <a:pt x="124" y="162"/>
                      </a:lnTo>
                      <a:lnTo>
                        <a:pt x="136" y="122"/>
                      </a:lnTo>
                      <a:lnTo>
                        <a:pt x="140" y="106"/>
                      </a:lnTo>
                      <a:lnTo>
                        <a:pt x="142" y="90"/>
                      </a:lnTo>
                      <a:lnTo>
                        <a:pt x="144" y="78"/>
                      </a:lnTo>
                      <a:lnTo>
                        <a:pt x="144" y="70"/>
                      </a:lnTo>
                      <a:lnTo>
                        <a:pt x="146" y="54"/>
                      </a:lnTo>
                      <a:lnTo>
                        <a:pt x="148" y="40"/>
                      </a:lnTo>
                      <a:lnTo>
                        <a:pt x="146" y="30"/>
                      </a:lnTo>
                      <a:lnTo>
                        <a:pt x="142" y="22"/>
                      </a:lnTo>
                      <a:lnTo>
                        <a:pt x="138" y="18"/>
                      </a:lnTo>
                      <a:lnTo>
                        <a:pt x="134" y="12"/>
                      </a:lnTo>
                      <a:lnTo>
                        <a:pt x="128" y="0"/>
                      </a:lnTo>
                      <a:lnTo>
                        <a:pt x="148" y="24"/>
                      </a:lnTo>
                      <a:lnTo>
                        <a:pt x="160" y="34"/>
                      </a:lnTo>
                      <a:lnTo>
                        <a:pt x="176" y="44"/>
                      </a:lnTo>
                      <a:lnTo>
                        <a:pt x="192" y="50"/>
                      </a:lnTo>
                      <a:lnTo>
                        <a:pt x="208" y="54"/>
                      </a:lnTo>
                      <a:lnTo>
                        <a:pt x="228" y="56"/>
                      </a:lnTo>
                      <a:lnTo>
                        <a:pt x="248" y="54"/>
                      </a:lnTo>
                      <a:lnTo>
                        <a:pt x="262" y="52"/>
                      </a:lnTo>
                      <a:lnTo>
                        <a:pt x="282" y="52"/>
                      </a:lnTo>
                      <a:lnTo>
                        <a:pt x="302" y="52"/>
                      </a:lnTo>
                      <a:lnTo>
                        <a:pt x="326" y="52"/>
                      </a:lnTo>
                      <a:lnTo>
                        <a:pt x="378" y="54"/>
                      </a:lnTo>
                      <a:lnTo>
                        <a:pt x="432" y="58"/>
                      </a:lnTo>
                      <a:lnTo>
                        <a:pt x="486" y="66"/>
                      </a:lnTo>
                      <a:lnTo>
                        <a:pt x="512" y="70"/>
                      </a:lnTo>
                      <a:lnTo>
                        <a:pt x="538" y="74"/>
                      </a:lnTo>
                      <a:lnTo>
                        <a:pt x="560" y="80"/>
                      </a:lnTo>
                      <a:lnTo>
                        <a:pt x="580" y="84"/>
                      </a:lnTo>
                      <a:lnTo>
                        <a:pt x="596" y="92"/>
                      </a:lnTo>
                      <a:lnTo>
                        <a:pt x="610" y="98"/>
                      </a:lnTo>
                      <a:lnTo>
                        <a:pt x="606" y="96"/>
                      </a:lnTo>
                      <a:lnTo>
                        <a:pt x="598" y="98"/>
                      </a:lnTo>
                      <a:lnTo>
                        <a:pt x="588" y="100"/>
                      </a:lnTo>
                      <a:lnTo>
                        <a:pt x="574" y="102"/>
                      </a:lnTo>
                      <a:lnTo>
                        <a:pt x="542" y="98"/>
                      </a:lnTo>
                      <a:lnTo>
                        <a:pt x="514" y="96"/>
                      </a:lnTo>
                      <a:lnTo>
                        <a:pt x="490" y="96"/>
                      </a:lnTo>
                      <a:lnTo>
                        <a:pt x="470" y="98"/>
                      </a:lnTo>
                      <a:lnTo>
                        <a:pt x="452" y="98"/>
                      </a:lnTo>
                      <a:lnTo>
                        <a:pt x="436" y="100"/>
                      </a:lnTo>
                      <a:lnTo>
                        <a:pt x="424" y="102"/>
                      </a:lnTo>
                      <a:lnTo>
                        <a:pt x="412" y="104"/>
                      </a:lnTo>
                      <a:lnTo>
                        <a:pt x="384" y="110"/>
                      </a:lnTo>
                      <a:lnTo>
                        <a:pt x="354" y="120"/>
                      </a:lnTo>
                      <a:lnTo>
                        <a:pt x="294" y="138"/>
                      </a:lnTo>
                      <a:lnTo>
                        <a:pt x="266" y="148"/>
                      </a:lnTo>
                      <a:lnTo>
                        <a:pt x="242" y="158"/>
                      </a:lnTo>
                      <a:lnTo>
                        <a:pt x="220" y="168"/>
                      </a:lnTo>
                      <a:lnTo>
                        <a:pt x="204" y="178"/>
                      </a:lnTo>
                      <a:lnTo>
                        <a:pt x="188" y="190"/>
                      </a:lnTo>
                      <a:lnTo>
                        <a:pt x="176" y="200"/>
                      </a:lnTo>
                      <a:lnTo>
                        <a:pt x="166" y="212"/>
                      </a:lnTo>
                      <a:lnTo>
                        <a:pt x="158" y="222"/>
                      </a:lnTo>
                      <a:lnTo>
                        <a:pt x="154" y="231"/>
                      </a:lnTo>
                      <a:lnTo>
                        <a:pt x="150" y="239"/>
                      </a:lnTo>
                      <a:lnTo>
                        <a:pt x="148" y="243"/>
                      </a:lnTo>
                      <a:lnTo>
                        <a:pt x="148" y="245"/>
                      </a:lnTo>
                      <a:close/>
                    </a:path>
                  </a:pathLst>
                </a:custGeom>
                <a:solidFill>
                  <a:srgbClr val="D5BAA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84" name="Freeform 344"/>
                <p:cNvSpPr>
                  <a:spLocks/>
                </p:cNvSpPr>
                <p:nvPr/>
              </p:nvSpPr>
              <p:spPr bwMode="auto">
                <a:xfrm>
                  <a:off x="3812" y="2615"/>
                  <a:ext cx="305" cy="210"/>
                </a:xfrm>
                <a:custGeom>
                  <a:avLst/>
                  <a:gdLst>
                    <a:gd name="T0" fmla="*/ 35 w 610"/>
                    <a:gd name="T1" fmla="*/ 67 h 419"/>
                    <a:gd name="T2" fmla="*/ 27 w 610"/>
                    <a:gd name="T3" fmla="*/ 84 h 419"/>
                    <a:gd name="T4" fmla="*/ 22 w 610"/>
                    <a:gd name="T5" fmla="*/ 94 h 419"/>
                    <a:gd name="T6" fmla="*/ 17 w 610"/>
                    <a:gd name="T7" fmla="*/ 100 h 419"/>
                    <a:gd name="T8" fmla="*/ 15 w 610"/>
                    <a:gd name="T9" fmla="*/ 101 h 419"/>
                    <a:gd name="T10" fmla="*/ 11 w 610"/>
                    <a:gd name="T11" fmla="*/ 102 h 419"/>
                    <a:gd name="T12" fmla="*/ 5 w 610"/>
                    <a:gd name="T13" fmla="*/ 104 h 419"/>
                    <a:gd name="T14" fmla="*/ 0 w 610"/>
                    <a:gd name="T15" fmla="*/ 105 h 419"/>
                    <a:gd name="T16" fmla="*/ 3 w 610"/>
                    <a:gd name="T17" fmla="*/ 100 h 419"/>
                    <a:gd name="T18" fmla="*/ 10 w 610"/>
                    <a:gd name="T19" fmla="*/ 91 h 419"/>
                    <a:gd name="T20" fmla="*/ 17 w 610"/>
                    <a:gd name="T21" fmla="*/ 82 h 419"/>
                    <a:gd name="T22" fmla="*/ 20 w 610"/>
                    <a:gd name="T23" fmla="*/ 77 h 419"/>
                    <a:gd name="T24" fmla="*/ 19 w 610"/>
                    <a:gd name="T25" fmla="*/ 77 h 419"/>
                    <a:gd name="T26" fmla="*/ 19 w 610"/>
                    <a:gd name="T27" fmla="*/ 77 h 419"/>
                    <a:gd name="T28" fmla="*/ 20 w 610"/>
                    <a:gd name="T29" fmla="*/ 73 h 419"/>
                    <a:gd name="T30" fmla="*/ 23 w 610"/>
                    <a:gd name="T31" fmla="*/ 65 h 419"/>
                    <a:gd name="T32" fmla="*/ 28 w 610"/>
                    <a:gd name="T33" fmla="*/ 51 h 419"/>
                    <a:gd name="T34" fmla="*/ 34 w 610"/>
                    <a:gd name="T35" fmla="*/ 31 h 419"/>
                    <a:gd name="T36" fmla="*/ 36 w 610"/>
                    <a:gd name="T37" fmla="*/ 23 h 419"/>
                    <a:gd name="T38" fmla="*/ 36 w 610"/>
                    <a:gd name="T39" fmla="*/ 18 h 419"/>
                    <a:gd name="T40" fmla="*/ 37 w 610"/>
                    <a:gd name="T41" fmla="*/ 10 h 419"/>
                    <a:gd name="T42" fmla="*/ 36 w 610"/>
                    <a:gd name="T43" fmla="*/ 6 h 419"/>
                    <a:gd name="T44" fmla="*/ 35 w 610"/>
                    <a:gd name="T45" fmla="*/ 5 h 419"/>
                    <a:gd name="T46" fmla="*/ 32 w 610"/>
                    <a:gd name="T47" fmla="*/ 0 h 419"/>
                    <a:gd name="T48" fmla="*/ 40 w 610"/>
                    <a:gd name="T49" fmla="*/ 9 h 419"/>
                    <a:gd name="T50" fmla="*/ 48 w 610"/>
                    <a:gd name="T51" fmla="*/ 13 h 419"/>
                    <a:gd name="T52" fmla="*/ 57 w 610"/>
                    <a:gd name="T53" fmla="*/ 14 h 419"/>
                    <a:gd name="T54" fmla="*/ 66 w 610"/>
                    <a:gd name="T55" fmla="*/ 13 h 419"/>
                    <a:gd name="T56" fmla="*/ 76 w 610"/>
                    <a:gd name="T57" fmla="*/ 13 h 419"/>
                    <a:gd name="T58" fmla="*/ 94 w 610"/>
                    <a:gd name="T59" fmla="*/ 14 h 419"/>
                    <a:gd name="T60" fmla="*/ 121 w 610"/>
                    <a:gd name="T61" fmla="*/ 17 h 419"/>
                    <a:gd name="T62" fmla="*/ 135 w 610"/>
                    <a:gd name="T63" fmla="*/ 19 h 419"/>
                    <a:gd name="T64" fmla="*/ 145 w 610"/>
                    <a:gd name="T65" fmla="*/ 21 h 419"/>
                    <a:gd name="T66" fmla="*/ 153 w 610"/>
                    <a:gd name="T67" fmla="*/ 25 h 419"/>
                    <a:gd name="T68" fmla="*/ 150 w 610"/>
                    <a:gd name="T69" fmla="*/ 25 h 419"/>
                    <a:gd name="T70" fmla="*/ 144 w 610"/>
                    <a:gd name="T71" fmla="*/ 26 h 419"/>
                    <a:gd name="T72" fmla="*/ 129 w 610"/>
                    <a:gd name="T73" fmla="*/ 24 h 419"/>
                    <a:gd name="T74" fmla="*/ 117 w 610"/>
                    <a:gd name="T75" fmla="*/ 25 h 419"/>
                    <a:gd name="T76" fmla="*/ 109 w 610"/>
                    <a:gd name="T77" fmla="*/ 25 h 419"/>
                    <a:gd name="T78" fmla="*/ 103 w 610"/>
                    <a:gd name="T79" fmla="*/ 26 h 419"/>
                    <a:gd name="T80" fmla="*/ 88 w 610"/>
                    <a:gd name="T81" fmla="*/ 30 h 419"/>
                    <a:gd name="T82" fmla="*/ 67 w 610"/>
                    <a:gd name="T83" fmla="*/ 37 h 419"/>
                    <a:gd name="T84" fmla="*/ 55 w 610"/>
                    <a:gd name="T85" fmla="*/ 42 h 419"/>
                    <a:gd name="T86" fmla="*/ 47 w 610"/>
                    <a:gd name="T87" fmla="*/ 48 h 419"/>
                    <a:gd name="T88" fmla="*/ 41 w 610"/>
                    <a:gd name="T89" fmla="*/ 53 h 419"/>
                    <a:gd name="T90" fmla="*/ 38 w 610"/>
                    <a:gd name="T91" fmla="*/ 58 h 419"/>
                    <a:gd name="T92" fmla="*/ 37 w 610"/>
                    <a:gd name="T93" fmla="*/ 61 h 419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610"/>
                    <a:gd name="T142" fmla="*/ 0 h 419"/>
                    <a:gd name="T143" fmla="*/ 610 w 610"/>
                    <a:gd name="T144" fmla="*/ 419 h 419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610" h="419">
                      <a:moveTo>
                        <a:pt x="148" y="245"/>
                      </a:moveTo>
                      <a:lnTo>
                        <a:pt x="140" y="265"/>
                      </a:lnTo>
                      <a:lnTo>
                        <a:pt x="132" y="287"/>
                      </a:lnTo>
                      <a:lnTo>
                        <a:pt x="110" y="335"/>
                      </a:lnTo>
                      <a:lnTo>
                        <a:pt x="98" y="357"/>
                      </a:lnTo>
                      <a:lnTo>
                        <a:pt x="88" y="375"/>
                      </a:lnTo>
                      <a:lnTo>
                        <a:pt x="78" y="389"/>
                      </a:lnTo>
                      <a:lnTo>
                        <a:pt x="68" y="397"/>
                      </a:lnTo>
                      <a:lnTo>
                        <a:pt x="64" y="399"/>
                      </a:lnTo>
                      <a:lnTo>
                        <a:pt x="60" y="401"/>
                      </a:lnTo>
                      <a:lnTo>
                        <a:pt x="54" y="403"/>
                      </a:lnTo>
                      <a:lnTo>
                        <a:pt x="44" y="405"/>
                      </a:lnTo>
                      <a:lnTo>
                        <a:pt x="32" y="409"/>
                      </a:lnTo>
                      <a:lnTo>
                        <a:pt x="18" y="415"/>
                      </a:lnTo>
                      <a:lnTo>
                        <a:pt x="2" y="419"/>
                      </a:lnTo>
                      <a:lnTo>
                        <a:pt x="0" y="417"/>
                      </a:lnTo>
                      <a:lnTo>
                        <a:pt x="4" y="411"/>
                      </a:lnTo>
                      <a:lnTo>
                        <a:pt x="12" y="397"/>
                      </a:lnTo>
                      <a:lnTo>
                        <a:pt x="24" y="381"/>
                      </a:lnTo>
                      <a:lnTo>
                        <a:pt x="38" y="363"/>
                      </a:lnTo>
                      <a:lnTo>
                        <a:pt x="52" y="343"/>
                      </a:lnTo>
                      <a:lnTo>
                        <a:pt x="66" y="325"/>
                      </a:lnTo>
                      <a:lnTo>
                        <a:pt x="80" y="309"/>
                      </a:lnTo>
                      <a:lnTo>
                        <a:pt x="80" y="307"/>
                      </a:lnTo>
                      <a:lnTo>
                        <a:pt x="82" y="305"/>
                      </a:lnTo>
                      <a:lnTo>
                        <a:pt x="78" y="307"/>
                      </a:lnTo>
                      <a:lnTo>
                        <a:pt x="72" y="309"/>
                      </a:lnTo>
                      <a:lnTo>
                        <a:pt x="74" y="307"/>
                      </a:lnTo>
                      <a:lnTo>
                        <a:pt x="78" y="299"/>
                      </a:lnTo>
                      <a:lnTo>
                        <a:pt x="82" y="289"/>
                      </a:lnTo>
                      <a:lnTo>
                        <a:pt x="88" y="275"/>
                      </a:lnTo>
                      <a:lnTo>
                        <a:pt x="94" y="259"/>
                      </a:lnTo>
                      <a:lnTo>
                        <a:pt x="100" y="241"/>
                      </a:lnTo>
                      <a:lnTo>
                        <a:pt x="112" y="202"/>
                      </a:lnTo>
                      <a:lnTo>
                        <a:pt x="124" y="162"/>
                      </a:lnTo>
                      <a:lnTo>
                        <a:pt x="136" y="122"/>
                      </a:lnTo>
                      <a:lnTo>
                        <a:pt x="140" y="106"/>
                      </a:lnTo>
                      <a:lnTo>
                        <a:pt x="142" y="90"/>
                      </a:lnTo>
                      <a:lnTo>
                        <a:pt x="144" y="78"/>
                      </a:lnTo>
                      <a:lnTo>
                        <a:pt x="144" y="70"/>
                      </a:lnTo>
                      <a:lnTo>
                        <a:pt x="146" y="54"/>
                      </a:lnTo>
                      <a:lnTo>
                        <a:pt x="148" y="40"/>
                      </a:lnTo>
                      <a:lnTo>
                        <a:pt x="146" y="30"/>
                      </a:lnTo>
                      <a:lnTo>
                        <a:pt x="142" y="22"/>
                      </a:lnTo>
                      <a:lnTo>
                        <a:pt x="138" y="18"/>
                      </a:lnTo>
                      <a:lnTo>
                        <a:pt x="134" y="12"/>
                      </a:lnTo>
                      <a:lnTo>
                        <a:pt x="128" y="0"/>
                      </a:lnTo>
                      <a:lnTo>
                        <a:pt x="148" y="24"/>
                      </a:lnTo>
                      <a:lnTo>
                        <a:pt x="160" y="34"/>
                      </a:lnTo>
                      <a:lnTo>
                        <a:pt x="176" y="44"/>
                      </a:lnTo>
                      <a:lnTo>
                        <a:pt x="192" y="50"/>
                      </a:lnTo>
                      <a:lnTo>
                        <a:pt x="208" y="54"/>
                      </a:lnTo>
                      <a:lnTo>
                        <a:pt x="228" y="56"/>
                      </a:lnTo>
                      <a:lnTo>
                        <a:pt x="248" y="54"/>
                      </a:lnTo>
                      <a:lnTo>
                        <a:pt x="262" y="52"/>
                      </a:lnTo>
                      <a:lnTo>
                        <a:pt x="282" y="52"/>
                      </a:lnTo>
                      <a:lnTo>
                        <a:pt x="302" y="52"/>
                      </a:lnTo>
                      <a:lnTo>
                        <a:pt x="326" y="52"/>
                      </a:lnTo>
                      <a:lnTo>
                        <a:pt x="378" y="54"/>
                      </a:lnTo>
                      <a:lnTo>
                        <a:pt x="432" y="58"/>
                      </a:lnTo>
                      <a:lnTo>
                        <a:pt x="486" y="66"/>
                      </a:lnTo>
                      <a:lnTo>
                        <a:pt x="512" y="70"/>
                      </a:lnTo>
                      <a:lnTo>
                        <a:pt x="538" y="74"/>
                      </a:lnTo>
                      <a:lnTo>
                        <a:pt x="560" y="80"/>
                      </a:lnTo>
                      <a:lnTo>
                        <a:pt x="580" y="84"/>
                      </a:lnTo>
                      <a:lnTo>
                        <a:pt x="596" y="92"/>
                      </a:lnTo>
                      <a:lnTo>
                        <a:pt x="610" y="98"/>
                      </a:lnTo>
                      <a:lnTo>
                        <a:pt x="606" y="96"/>
                      </a:lnTo>
                      <a:lnTo>
                        <a:pt x="598" y="98"/>
                      </a:lnTo>
                      <a:lnTo>
                        <a:pt x="588" y="100"/>
                      </a:lnTo>
                      <a:lnTo>
                        <a:pt x="574" y="102"/>
                      </a:lnTo>
                      <a:lnTo>
                        <a:pt x="542" y="98"/>
                      </a:lnTo>
                      <a:lnTo>
                        <a:pt x="514" y="96"/>
                      </a:lnTo>
                      <a:lnTo>
                        <a:pt x="490" y="96"/>
                      </a:lnTo>
                      <a:lnTo>
                        <a:pt x="470" y="98"/>
                      </a:lnTo>
                      <a:lnTo>
                        <a:pt x="452" y="98"/>
                      </a:lnTo>
                      <a:lnTo>
                        <a:pt x="436" y="100"/>
                      </a:lnTo>
                      <a:lnTo>
                        <a:pt x="424" y="102"/>
                      </a:lnTo>
                      <a:lnTo>
                        <a:pt x="412" y="104"/>
                      </a:lnTo>
                      <a:lnTo>
                        <a:pt x="384" y="110"/>
                      </a:lnTo>
                      <a:lnTo>
                        <a:pt x="354" y="120"/>
                      </a:lnTo>
                      <a:lnTo>
                        <a:pt x="294" y="138"/>
                      </a:lnTo>
                      <a:lnTo>
                        <a:pt x="266" y="148"/>
                      </a:lnTo>
                      <a:lnTo>
                        <a:pt x="242" y="158"/>
                      </a:lnTo>
                      <a:lnTo>
                        <a:pt x="220" y="168"/>
                      </a:lnTo>
                      <a:lnTo>
                        <a:pt x="204" y="178"/>
                      </a:lnTo>
                      <a:lnTo>
                        <a:pt x="188" y="190"/>
                      </a:lnTo>
                      <a:lnTo>
                        <a:pt x="176" y="200"/>
                      </a:lnTo>
                      <a:lnTo>
                        <a:pt x="166" y="212"/>
                      </a:lnTo>
                      <a:lnTo>
                        <a:pt x="158" y="222"/>
                      </a:lnTo>
                      <a:lnTo>
                        <a:pt x="154" y="231"/>
                      </a:lnTo>
                      <a:lnTo>
                        <a:pt x="150" y="239"/>
                      </a:lnTo>
                      <a:lnTo>
                        <a:pt x="148" y="243"/>
                      </a:lnTo>
                      <a:lnTo>
                        <a:pt x="148" y="245"/>
                      </a:lnTo>
                    </a:path>
                  </a:pathLst>
                </a:custGeom>
                <a:noFill/>
                <a:ln w="12700">
                  <a:solidFill>
                    <a:srgbClr val="D5BAA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48" name="Group 345"/>
              <p:cNvGrpSpPr>
                <a:grpSpLocks/>
              </p:cNvGrpSpPr>
              <p:nvPr/>
            </p:nvGrpSpPr>
            <p:grpSpPr bwMode="auto">
              <a:xfrm>
                <a:off x="3638" y="2789"/>
                <a:ext cx="112" cy="122"/>
                <a:chOff x="3638" y="2789"/>
                <a:chExt cx="112" cy="122"/>
              </a:xfrm>
            </p:grpSpPr>
            <p:sp>
              <p:nvSpPr>
                <p:cNvPr id="81" name="Freeform 346"/>
                <p:cNvSpPr>
                  <a:spLocks/>
                </p:cNvSpPr>
                <p:nvPr/>
              </p:nvSpPr>
              <p:spPr bwMode="auto">
                <a:xfrm>
                  <a:off x="3638" y="2789"/>
                  <a:ext cx="112" cy="122"/>
                </a:xfrm>
                <a:custGeom>
                  <a:avLst/>
                  <a:gdLst>
                    <a:gd name="T0" fmla="*/ 42 w 224"/>
                    <a:gd name="T1" fmla="*/ 44 h 246"/>
                    <a:gd name="T2" fmla="*/ 42 w 224"/>
                    <a:gd name="T3" fmla="*/ 44 h 246"/>
                    <a:gd name="T4" fmla="*/ 41 w 224"/>
                    <a:gd name="T5" fmla="*/ 42 h 246"/>
                    <a:gd name="T6" fmla="*/ 40 w 224"/>
                    <a:gd name="T7" fmla="*/ 40 h 246"/>
                    <a:gd name="T8" fmla="*/ 39 w 224"/>
                    <a:gd name="T9" fmla="*/ 37 h 246"/>
                    <a:gd name="T10" fmla="*/ 37 w 224"/>
                    <a:gd name="T11" fmla="*/ 31 h 246"/>
                    <a:gd name="T12" fmla="*/ 36 w 224"/>
                    <a:gd name="T13" fmla="*/ 23 h 246"/>
                    <a:gd name="T14" fmla="*/ 36 w 224"/>
                    <a:gd name="T15" fmla="*/ 20 h 246"/>
                    <a:gd name="T16" fmla="*/ 34 w 224"/>
                    <a:gd name="T17" fmla="*/ 17 h 246"/>
                    <a:gd name="T18" fmla="*/ 31 w 224"/>
                    <a:gd name="T19" fmla="*/ 14 h 246"/>
                    <a:gd name="T20" fmla="*/ 29 w 224"/>
                    <a:gd name="T21" fmla="*/ 12 h 246"/>
                    <a:gd name="T22" fmla="*/ 26 w 224"/>
                    <a:gd name="T23" fmla="*/ 9 h 246"/>
                    <a:gd name="T24" fmla="*/ 23 w 224"/>
                    <a:gd name="T25" fmla="*/ 7 h 246"/>
                    <a:gd name="T26" fmla="*/ 20 w 224"/>
                    <a:gd name="T27" fmla="*/ 6 h 246"/>
                    <a:gd name="T28" fmla="*/ 17 w 224"/>
                    <a:gd name="T29" fmla="*/ 5 h 246"/>
                    <a:gd name="T30" fmla="*/ 12 w 224"/>
                    <a:gd name="T31" fmla="*/ 4 h 246"/>
                    <a:gd name="T32" fmla="*/ 6 w 224"/>
                    <a:gd name="T33" fmla="*/ 2 h 246"/>
                    <a:gd name="T34" fmla="*/ 4 w 224"/>
                    <a:gd name="T35" fmla="*/ 1 h 246"/>
                    <a:gd name="T36" fmla="*/ 2 w 224"/>
                    <a:gd name="T37" fmla="*/ 0 h 246"/>
                    <a:gd name="T38" fmla="*/ 1 w 224"/>
                    <a:gd name="T39" fmla="*/ 0 h 246"/>
                    <a:gd name="T40" fmla="*/ 0 w 224"/>
                    <a:gd name="T41" fmla="*/ 0 h 246"/>
                    <a:gd name="T42" fmla="*/ 1 w 224"/>
                    <a:gd name="T43" fmla="*/ 0 h 246"/>
                    <a:gd name="T44" fmla="*/ 1 w 224"/>
                    <a:gd name="T45" fmla="*/ 0 h 246"/>
                    <a:gd name="T46" fmla="*/ 4 w 224"/>
                    <a:gd name="T47" fmla="*/ 2 h 246"/>
                    <a:gd name="T48" fmla="*/ 8 w 224"/>
                    <a:gd name="T49" fmla="*/ 5 h 246"/>
                    <a:gd name="T50" fmla="*/ 13 w 224"/>
                    <a:gd name="T51" fmla="*/ 8 h 246"/>
                    <a:gd name="T52" fmla="*/ 18 w 224"/>
                    <a:gd name="T53" fmla="*/ 12 h 246"/>
                    <a:gd name="T54" fmla="*/ 23 w 224"/>
                    <a:gd name="T55" fmla="*/ 17 h 246"/>
                    <a:gd name="T56" fmla="*/ 27 w 224"/>
                    <a:gd name="T57" fmla="*/ 21 h 246"/>
                    <a:gd name="T58" fmla="*/ 28 w 224"/>
                    <a:gd name="T59" fmla="*/ 23 h 246"/>
                    <a:gd name="T60" fmla="*/ 28 w 224"/>
                    <a:gd name="T61" fmla="*/ 25 h 246"/>
                    <a:gd name="T62" fmla="*/ 30 w 224"/>
                    <a:gd name="T63" fmla="*/ 30 h 246"/>
                    <a:gd name="T64" fmla="*/ 34 w 224"/>
                    <a:gd name="T65" fmla="*/ 35 h 246"/>
                    <a:gd name="T66" fmla="*/ 37 w 224"/>
                    <a:gd name="T67" fmla="*/ 40 h 246"/>
                    <a:gd name="T68" fmla="*/ 42 w 224"/>
                    <a:gd name="T69" fmla="*/ 46 h 246"/>
                    <a:gd name="T70" fmla="*/ 46 w 224"/>
                    <a:gd name="T71" fmla="*/ 51 h 246"/>
                    <a:gd name="T72" fmla="*/ 50 w 224"/>
                    <a:gd name="T73" fmla="*/ 55 h 246"/>
                    <a:gd name="T74" fmla="*/ 53 w 224"/>
                    <a:gd name="T75" fmla="*/ 59 h 246"/>
                    <a:gd name="T76" fmla="*/ 56 w 224"/>
                    <a:gd name="T77" fmla="*/ 61 h 246"/>
                    <a:gd name="T78" fmla="*/ 56 w 224"/>
                    <a:gd name="T79" fmla="*/ 61 h 246"/>
                    <a:gd name="T80" fmla="*/ 56 w 224"/>
                    <a:gd name="T81" fmla="*/ 61 h 246"/>
                    <a:gd name="T82" fmla="*/ 55 w 224"/>
                    <a:gd name="T83" fmla="*/ 59 h 246"/>
                    <a:gd name="T84" fmla="*/ 53 w 224"/>
                    <a:gd name="T85" fmla="*/ 57 h 246"/>
                    <a:gd name="T86" fmla="*/ 50 w 224"/>
                    <a:gd name="T87" fmla="*/ 53 h 246"/>
                    <a:gd name="T88" fmla="*/ 47 w 224"/>
                    <a:gd name="T89" fmla="*/ 50 h 246"/>
                    <a:gd name="T90" fmla="*/ 45 w 224"/>
                    <a:gd name="T91" fmla="*/ 47 h 246"/>
                    <a:gd name="T92" fmla="*/ 43 w 224"/>
                    <a:gd name="T93" fmla="*/ 45 h 246"/>
                    <a:gd name="T94" fmla="*/ 42 w 224"/>
                    <a:gd name="T95" fmla="*/ 44 h 24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224"/>
                    <a:gd name="T145" fmla="*/ 0 h 246"/>
                    <a:gd name="T146" fmla="*/ 224 w 224"/>
                    <a:gd name="T147" fmla="*/ 246 h 246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224" h="246">
                      <a:moveTo>
                        <a:pt x="168" y="180"/>
                      </a:moveTo>
                      <a:lnTo>
                        <a:pt x="168" y="178"/>
                      </a:lnTo>
                      <a:lnTo>
                        <a:pt x="164" y="172"/>
                      </a:lnTo>
                      <a:lnTo>
                        <a:pt x="160" y="164"/>
                      </a:lnTo>
                      <a:lnTo>
                        <a:pt x="156" y="152"/>
                      </a:lnTo>
                      <a:lnTo>
                        <a:pt x="148" y="126"/>
                      </a:lnTo>
                      <a:lnTo>
                        <a:pt x="144" y="94"/>
                      </a:lnTo>
                      <a:lnTo>
                        <a:pt x="142" y="82"/>
                      </a:lnTo>
                      <a:lnTo>
                        <a:pt x="136" y="70"/>
                      </a:lnTo>
                      <a:lnTo>
                        <a:pt x="126" y="58"/>
                      </a:lnTo>
                      <a:lnTo>
                        <a:pt x="116" y="48"/>
                      </a:lnTo>
                      <a:lnTo>
                        <a:pt x="104" y="38"/>
                      </a:lnTo>
                      <a:lnTo>
                        <a:pt x="90" y="30"/>
                      </a:lnTo>
                      <a:lnTo>
                        <a:pt x="78" y="24"/>
                      </a:lnTo>
                      <a:lnTo>
                        <a:pt x="68" y="20"/>
                      </a:lnTo>
                      <a:lnTo>
                        <a:pt x="46" y="16"/>
                      </a:lnTo>
                      <a:lnTo>
                        <a:pt x="24" y="10"/>
                      </a:lnTo>
                      <a:lnTo>
                        <a:pt x="14" y="6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2"/>
                      </a:lnTo>
                      <a:lnTo>
                        <a:pt x="16" y="10"/>
                      </a:lnTo>
                      <a:lnTo>
                        <a:pt x="32" y="20"/>
                      </a:lnTo>
                      <a:lnTo>
                        <a:pt x="52" y="34"/>
                      </a:lnTo>
                      <a:lnTo>
                        <a:pt x="72" y="50"/>
                      </a:lnTo>
                      <a:lnTo>
                        <a:pt x="92" y="68"/>
                      </a:lnTo>
                      <a:lnTo>
                        <a:pt x="106" y="86"/>
                      </a:lnTo>
                      <a:lnTo>
                        <a:pt x="110" y="94"/>
                      </a:lnTo>
                      <a:lnTo>
                        <a:pt x="114" y="102"/>
                      </a:lnTo>
                      <a:lnTo>
                        <a:pt x="122" y="120"/>
                      </a:lnTo>
                      <a:lnTo>
                        <a:pt x="134" y="142"/>
                      </a:lnTo>
                      <a:lnTo>
                        <a:pt x="148" y="164"/>
                      </a:lnTo>
                      <a:lnTo>
                        <a:pt x="166" y="186"/>
                      </a:lnTo>
                      <a:lnTo>
                        <a:pt x="182" y="206"/>
                      </a:lnTo>
                      <a:lnTo>
                        <a:pt x="198" y="224"/>
                      </a:lnTo>
                      <a:lnTo>
                        <a:pt x="212" y="238"/>
                      </a:lnTo>
                      <a:lnTo>
                        <a:pt x="222" y="246"/>
                      </a:lnTo>
                      <a:lnTo>
                        <a:pt x="224" y="246"/>
                      </a:lnTo>
                      <a:lnTo>
                        <a:pt x="220" y="240"/>
                      </a:lnTo>
                      <a:lnTo>
                        <a:pt x="212" y="230"/>
                      </a:lnTo>
                      <a:lnTo>
                        <a:pt x="200" y="216"/>
                      </a:lnTo>
                      <a:lnTo>
                        <a:pt x="188" y="204"/>
                      </a:lnTo>
                      <a:lnTo>
                        <a:pt x="178" y="192"/>
                      </a:lnTo>
                      <a:lnTo>
                        <a:pt x="170" y="184"/>
                      </a:lnTo>
                      <a:lnTo>
                        <a:pt x="168" y="180"/>
                      </a:lnTo>
                      <a:close/>
                    </a:path>
                  </a:pathLst>
                </a:custGeom>
                <a:solidFill>
                  <a:srgbClr val="B89D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82" name="Freeform 347"/>
                <p:cNvSpPr>
                  <a:spLocks/>
                </p:cNvSpPr>
                <p:nvPr/>
              </p:nvSpPr>
              <p:spPr bwMode="auto">
                <a:xfrm>
                  <a:off x="3638" y="2789"/>
                  <a:ext cx="112" cy="122"/>
                </a:xfrm>
                <a:custGeom>
                  <a:avLst/>
                  <a:gdLst>
                    <a:gd name="T0" fmla="*/ 42 w 224"/>
                    <a:gd name="T1" fmla="*/ 44 h 246"/>
                    <a:gd name="T2" fmla="*/ 42 w 224"/>
                    <a:gd name="T3" fmla="*/ 44 h 246"/>
                    <a:gd name="T4" fmla="*/ 41 w 224"/>
                    <a:gd name="T5" fmla="*/ 42 h 246"/>
                    <a:gd name="T6" fmla="*/ 40 w 224"/>
                    <a:gd name="T7" fmla="*/ 40 h 246"/>
                    <a:gd name="T8" fmla="*/ 39 w 224"/>
                    <a:gd name="T9" fmla="*/ 37 h 246"/>
                    <a:gd name="T10" fmla="*/ 37 w 224"/>
                    <a:gd name="T11" fmla="*/ 31 h 246"/>
                    <a:gd name="T12" fmla="*/ 36 w 224"/>
                    <a:gd name="T13" fmla="*/ 23 h 246"/>
                    <a:gd name="T14" fmla="*/ 36 w 224"/>
                    <a:gd name="T15" fmla="*/ 20 h 246"/>
                    <a:gd name="T16" fmla="*/ 34 w 224"/>
                    <a:gd name="T17" fmla="*/ 17 h 246"/>
                    <a:gd name="T18" fmla="*/ 31 w 224"/>
                    <a:gd name="T19" fmla="*/ 14 h 246"/>
                    <a:gd name="T20" fmla="*/ 29 w 224"/>
                    <a:gd name="T21" fmla="*/ 12 h 246"/>
                    <a:gd name="T22" fmla="*/ 26 w 224"/>
                    <a:gd name="T23" fmla="*/ 9 h 246"/>
                    <a:gd name="T24" fmla="*/ 23 w 224"/>
                    <a:gd name="T25" fmla="*/ 7 h 246"/>
                    <a:gd name="T26" fmla="*/ 20 w 224"/>
                    <a:gd name="T27" fmla="*/ 6 h 246"/>
                    <a:gd name="T28" fmla="*/ 17 w 224"/>
                    <a:gd name="T29" fmla="*/ 5 h 246"/>
                    <a:gd name="T30" fmla="*/ 12 w 224"/>
                    <a:gd name="T31" fmla="*/ 4 h 246"/>
                    <a:gd name="T32" fmla="*/ 6 w 224"/>
                    <a:gd name="T33" fmla="*/ 2 h 246"/>
                    <a:gd name="T34" fmla="*/ 4 w 224"/>
                    <a:gd name="T35" fmla="*/ 1 h 246"/>
                    <a:gd name="T36" fmla="*/ 2 w 224"/>
                    <a:gd name="T37" fmla="*/ 0 h 246"/>
                    <a:gd name="T38" fmla="*/ 1 w 224"/>
                    <a:gd name="T39" fmla="*/ 0 h 246"/>
                    <a:gd name="T40" fmla="*/ 0 w 224"/>
                    <a:gd name="T41" fmla="*/ 0 h 246"/>
                    <a:gd name="T42" fmla="*/ 1 w 224"/>
                    <a:gd name="T43" fmla="*/ 0 h 246"/>
                    <a:gd name="T44" fmla="*/ 1 w 224"/>
                    <a:gd name="T45" fmla="*/ 0 h 246"/>
                    <a:gd name="T46" fmla="*/ 4 w 224"/>
                    <a:gd name="T47" fmla="*/ 2 h 246"/>
                    <a:gd name="T48" fmla="*/ 8 w 224"/>
                    <a:gd name="T49" fmla="*/ 5 h 246"/>
                    <a:gd name="T50" fmla="*/ 13 w 224"/>
                    <a:gd name="T51" fmla="*/ 8 h 246"/>
                    <a:gd name="T52" fmla="*/ 18 w 224"/>
                    <a:gd name="T53" fmla="*/ 12 h 246"/>
                    <a:gd name="T54" fmla="*/ 23 w 224"/>
                    <a:gd name="T55" fmla="*/ 17 h 246"/>
                    <a:gd name="T56" fmla="*/ 27 w 224"/>
                    <a:gd name="T57" fmla="*/ 21 h 246"/>
                    <a:gd name="T58" fmla="*/ 28 w 224"/>
                    <a:gd name="T59" fmla="*/ 23 h 246"/>
                    <a:gd name="T60" fmla="*/ 28 w 224"/>
                    <a:gd name="T61" fmla="*/ 25 h 246"/>
                    <a:gd name="T62" fmla="*/ 30 w 224"/>
                    <a:gd name="T63" fmla="*/ 30 h 246"/>
                    <a:gd name="T64" fmla="*/ 34 w 224"/>
                    <a:gd name="T65" fmla="*/ 35 h 246"/>
                    <a:gd name="T66" fmla="*/ 37 w 224"/>
                    <a:gd name="T67" fmla="*/ 40 h 246"/>
                    <a:gd name="T68" fmla="*/ 42 w 224"/>
                    <a:gd name="T69" fmla="*/ 46 h 246"/>
                    <a:gd name="T70" fmla="*/ 46 w 224"/>
                    <a:gd name="T71" fmla="*/ 51 h 246"/>
                    <a:gd name="T72" fmla="*/ 50 w 224"/>
                    <a:gd name="T73" fmla="*/ 55 h 246"/>
                    <a:gd name="T74" fmla="*/ 53 w 224"/>
                    <a:gd name="T75" fmla="*/ 59 h 246"/>
                    <a:gd name="T76" fmla="*/ 56 w 224"/>
                    <a:gd name="T77" fmla="*/ 61 h 246"/>
                    <a:gd name="T78" fmla="*/ 56 w 224"/>
                    <a:gd name="T79" fmla="*/ 61 h 246"/>
                    <a:gd name="T80" fmla="*/ 56 w 224"/>
                    <a:gd name="T81" fmla="*/ 61 h 246"/>
                    <a:gd name="T82" fmla="*/ 55 w 224"/>
                    <a:gd name="T83" fmla="*/ 59 h 246"/>
                    <a:gd name="T84" fmla="*/ 53 w 224"/>
                    <a:gd name="T85" fmla="*/ 57 h 246"/>
                    <a:gd name="T86" fmla="*/ 50 w 224"/>
                    <a:gd name="T87" fmla="*/ 53 h 246"/>
                    <a:gd name="T88" fmla="*/ 47 w 224"/>
                    <a:gd name="T89" fmla="*/ 50 h 246"/>
                    <a:gd name="T90" fmla="*/ 45 w 224"/>
                    <a:gd name="T91" fmla="*/ 47 h 246"/>
                    <a:gd name="T92" fmla="*/ 43 w 224"/>
                    <a:gd name="T93" fmla="*/ 45 h 246"/>
                    <a:gd name="T94" fmla="*/ 42 w 224"/>
                    <a:gd name="T95" fmla="*/ 44 h 24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224"/>
                    <a:gd name="T145" fmla="*/ 0 h 246"/>
                    <a:gd name="T146" fmla="*/ 224 w 224"/>
                    <a:gd name="T147" fmla="*/ 246 h 246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224" h="246">
                      <a:moveTo>
                        <a:pt x="168" y="180"/>
                      </a:moveTo>
                      <a:lnTo>
                        <a:pt x="168" y="178"/>
                      </a:lnTo>
                      <a:lnTo>
                        <a:pt x="164" y="172"/>
                      </a:lnTo>
                      <a:lnTo>
                        <a:pt x="160" y="164"/>
                      </a:lnTo>
                      <a:lnTo>
                        <a:pt x="156" y="152"/>
                      </a:lnTo>
                      <a:lnTo>
                        <a:pt x="148" y="126"/>
                      </a:lnTo>
                      <a:lnTo>
                        <a:pt x="144" y="94"/>
                      </a:lnTo>
                      <a:lnTo>
                        <a:pt x="142" y="82"/>
                      </a:lnTo>
                      <a:lnTo>
                        <a:pt x="136" y="70"/>
                      </a:lnTo>
                      <a:lnTo>
                        <a:pt x="126" y="58"/>
                      </a:lnTo>
                      <a:lnTo>
                        <a:pt x="116" y="48"/>
                      </a:lnTo>
                      <a:lnTo>
                        <a:pt x="104" y="38"/>
                      </a:lnTo>
                      <a:lnTo>
                        <a:pt x="90" y="30"/>
                      </a:lnTo>
                      <a:lnTo>
                        <a:pt x="78" y="24"/>
                      </a:lnTo>
                      <a:lnTo>
                        <a:pt x="68" y="20"/>
                      </a:lnTo>
                      <a:lnTo>
                        <a:pt x="46" y="16"/>
                      </a:lnTo>
                      <a:lnTo>
                        <a:pt x="24" y="10"/>
                      </a:lnTo>
                      <a:lnTo>
                        <a:pt x="14" y="6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2"/>
                      </a:lnTo>
                      <a:lnTo>
                        <a:pt x="16" y="10"/>
                      </a:lnTo>
                      <a:lnTo>
                        <a:pt x="32" y="20"/>
                      </a:lnTo>
                      <a:lnTo>
                        <a:pt x="52" y="34"/>
                      </a:lnTo>
                      <a:lnTo>
                        <a:pt x="72" y="50"/>
                      </a:lnTo>
                      <a:lnTo>
                        <a:pt x="92" y="68"/>
                      </a:lnTo>
                      <a:lnTo>
                        <a:pt x="106" y="86"/>
                      </a:lnTo>
                      <a:lnTo>
                        <a:pt x="110" y="94"/>
                      </a:lnTo>
                      <a:lnTo>
                        <a:pt x="114" y="102"/>
                      </a:lnTo>
                      <a:lnTo>
                        <a:pt x="122" y="120"/>
                      </a:lnTo>
                      <a:lnTo>
                        <a:pt x="134" y="142"/>
                      </a:lnTo>
                      <a:lnTo>
                        <a:pt x="148" y="164"/>
                      </a:lnTo>
                      <a:lnTo>
                        <a:pt x="166" y="186"/>
                      </a:lnTo>
                      <a:lnTo>
                        <a:pt x="182" y="206"/>
                      </a:lnTo>
                      <a:lnTo>
                        <a:pt x="198" y="224"/>
                      </a:lnTo>
                      <a:lnTo>
                        <a:pt x="212" y="238"/>
                      </a:lnTo>
                      <a:lnTo>
                        <a:pt x="222" y="246"/>
                      </a:lnTo>
                      <a:lnTo>
                        <a:pt x="224" y="246"/>
                      </a:lnTo>
                      <a:lnTo>
                        <a:pt x="220" y="240"/>
                      </a:lnTo>
                      <a:lnTo>
                        <a:pt x="212" y="230"/>
                      </a:lnTo>
                      <a:lnTo>
                        <a:pt x="200" y="216"/>
                      </a:lnTo>
                      <a:lnTo>
                        <a:pt x="188" y="204"/>
                      </a:lnTo>
                      <a:lnTo>
                        <a:pt x="178" y="192"/>
                      </a:lnTo>
                      <a:lnTo>
                        <a:pt x="170" y="184"/>
                      </a:lnTo>
                      <a:lnTo>
                        <a:pt x="168" y="180"/>
                      </a:lnTo>
                    </a:path>
                  </a:pathLst>
                </a:custGeom>
                <a:noFill/>
                <a:ln w="12700">
                  <a:solidFill>
                    <a:srgbClr val="B89D85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49" name="Group 348"/>
              <p:cNvGrpSpPr>
                <a:grpSpLocks/>
              </p:cNvGrpSpPr>
              <p:nvPr/>
            </p:nvGrpSpPr>
            <p:grpSpPr bwMode="auto">
              <a:xfrm>
                <a:off x="4079" y="2653"/>
                <a:ext cx="61" cy="78"/>
                <a:chOff x="4079" y="2653"/>
                <a:chExt cx="61" cy="78"/>
              </a:xfrm>
            </p:grpSpPr>
            <p:sp>
              <p:nvSpPr>
                <p:cNvPr id="79" name="Freeform 349"/>
                <p:cNvSpPr>
                  <a:spLocks/>
                </p:cNvSpPr>
                <p:nvPr/>
              </p:nvSpPr>
              <p:spPr bwMode="auto">
                <a:xfrm>
                  <a:off x="4079" y="2653"/>
                  <a:ext cx="61" cy="78"/>
                </a:xfrm>
                <a:custGeom>
                  <a:avLst/>
                  <a:gdLst>
                    <a:gd name="T0" fmla="*/ 20 w 122"/>
                    <a:gd name="T1" fmla="*/ 3 h 155"/>
                    <a:gd name="T2" fmla="*/ 21 w 122"/>
                    <a:gd name="T3" fmla="*/ 3 h 155"/>
                    <a:gd name="T4" fmla="*/ 22 w 122"/>
                    <a:gd name="T5" fmla="*/ 4 h 155"/>
                    <a:gd name="T6" fmla="*/ 24 w 122"/>
                    <a:gd name="T7" fmla="*/ 5 h 155"/>
                    <a:gd name="T8" fmla="*/ 27 w 122"/>
                    <a:gd name="T9" fmla="*/ 7 h 155"/>
                    <a:gd name="T10" fmla="*/ 29 w 122"/>
                    <a:gd name="T11" fmla="*/ 11 h 155"/>
                    <a:gd name="T12" fmla="*/ 30 w 122"/>
                    <a:gd name="T13" fmla="*/ 15 h 155"/>
                    <a:gd name="T14" fmla="*/ 31 w 122"/>
                    <a:gd name="T15" fmla="*/ 20 h 155"/>
                    <a:gd name="T16" fmla="*/ 30 w 122"/>
                    <a:gd name="T17" fmla="*/ 27 h 155"/>
                    <a:gd name="T18" fmla="*/ 30 w 122"/>
                    <a:gd name="T19" fmla="*/ 31 h 155"/>
                    <a:gd name="T20" fmla="*/ 29 w 122"/>
                    <a:gd name="T21" fmla="*/ 34 h 155"/>
                    <a:gd name="T22" fmla="*/ 29 w 122"/>
                    <a:gd name="T23" fmla="*/ 36 h 155"/>
                    <a:gd name="T24" fmla="*/ 29 w 122"/>
                    <a:gd name="T25" fmla="*/ 37 h 155"/>
                    <a:gd name="T26" fmla="*/ 29 w 122"/>
                    <a:gd name="T27" fmla="*/ 39 h 155"/>
                    <a:gd name="T28" fmla="*/ 29 w 122"/>
                    <a:gd name="T29" fmla="*/ 39 h 155"/>
                    <a:gd name="T30" fmla="*/ 29 w 122"/>
                    <a:gd name="T31" fmla="*/ 39 h 155"/>
                    <a:gd name="T32" fmla="*/ 29 w 122"/>
                    <a:gd name="T33" fmla="*/ 39 h 155"/>
                    <a:gd name="T34" fmla="*/ 30 w 122"/>
                    <a:gd name="T35" fmla="*/ 37 h 155"/>
                    <a:gd name="T36" fmla="*/ 30 w 122"/>
                    <a:gd name="T37" fmla="*/ 36 h 155"/>
                    <a:gd name="T38" fmla="*/ 30 w 122"/>
                    <a:gd name="T39" fmla="*/ 36 h 155"/>
                    <a:gd name="T40" fmla="*/ 30 w 122"/>
                    <a:gd name="T41" fmla="*/ 35 h 155"/>
                    <a:gd name="T42" fmla="*/ 30 w 122"/>
                    <a:gd name="T43" fmla="*/ 33 h 155"/>
                    <a:gd name="T44" fmla="*/ 30 w 122"/>
                    <a:gd name="T45" fmla="*/ 30 h 155"/>
                    <a:gd name="T46" fmla="*/ 30 w 122"/>
                    <a:gd name="T47" fmla="*/ 26 h 155"/>
                    <a:gd name="T48" fmla="*/ 29 w 122"/>
                    <a:gd name="T49" fmla="*/ 22 h 155"/>
                    <a:gd name="T50" fmla="*/ 28 w 122"/>
                    <a:gd name="T51" fmla="*/ 18 h 155"/>
                    <a:gd name="T52" fmla="*/ 27 w 122"/>
                    <a:gd name="T53" fmla="*/ 15 h 155"/>
                    <a:gd name="T54" fmla="*/ 24 w 122"/>
                    <a:gd name="T55" fmla="*/ 12 h 155"/>
                    <a:gd name="T56" fmla="*/ 24 w 122"/>
                    <a:gd name="T57" fmla="*/ 12 h 155"/>
                    <a:gd name="T58" fmla="*/ 23 w 122"/>
                    <a:gd name="T59" fmla="*/ 10 h 155"/>
                    <a:gd name="T60" fmla="*/ 22 w 122"/>
                    <a:gd name="T61" fmla="*/ 9 h 155"/>
                    <a:gd name="T62" fmla="*/ 20 w 122"/>
                    <a:gd name="T63" fmla="*/ 6 h 155"/>
                    <a:gd name="T64" fmla="*/ 18 w 122"/>
                    <a:gd name="T65" fmla="*/ 4 h 155"/>
                    <a:gd name="T66" fmla="*/ 14 w 122"/>
                    <a:gd name="T67" fmla="*/ 2 h 155"/>
                    <a:gd name="T68" fmla="*/ 10 w 122"/>
                    <a:gd name="T69" fmla="*/ 1 h 155"/>
                    <a:gd name="T70" fmla="*/ 5 w 122"/>
                    <a:gd name="T71" fmla="*/ 0 h 155"/>
                    <a:gd name="T72" fmla="*/ 2 w 122"/>
                    <a:gd name="T73" fmla="*/ 0 h 155"/>
                    <a:gd name="T74" fmla="*/ 1 w 122"/>
                    <a:gd name="T75" fmla="*/ 0 h 155"/>
                    <a:gd name="T76" fmla="*/ 0 w 122"/>
                    <a:gd name="T77" fmla="*/ 0 h 155"/>
                    <a:gd name="T78" fmla="*/ 1 w 122"/>
                    <a:gd name="T79" fmla="*/ 0 h 155"/>
                    <a:gd name="T80" fmla="*/ 1 w 122"/>
                    <a:gd name="T81" fmla="*/ 1 h 155"/>
                    <a:gd name="T82" fmla="*/ 3 w 122"/>
                    <a:gd name="T83" fmla="*/ 1 h 155"/>
                    <a:gd name="T84" fmla="*/ 7 w 122"/>
                    <a:gd name="T85" fmla="*/ 1 h 155"/>
                    <a:gd name="T86" fmla="*/ 11 w 122"/>
                    <a:gd name="T87" fmla="*/ 2 h 155"/>
                    <a:gd name="T88" fmla="*/ 15 w 122"/>
                    <a:gd name="T89" fmla="*/ 2 h 155"/>
                    <a:gd name="T90" fmla="*/ 19 w 122"/>
                    <a:gd name="T91" fmla="*/ 3 h 155"/>
                    <a:gd name="T92" fmla="*/ 20 w 122"/>
                    <a:gd name="T93" fmla="*/ 3 h 155"/>
                    <a:gd name="T94" fmla="*/ 20 w 122"/>
                    <a:gd name="T95" fmla="*/ 3 h 155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122"/>
                    <a:gd name="T145" fmla="*/ 0 h 155"/>
                    <a:gd name="T146" fmla="*/ 122 w 122"/>
                    <a:gd name="T147" fmla="*/ 155 h 155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122" h="155">
                      <a:moveTo>
                        <a:pt x="80" y="10"/>
                      </a:moveTo>
                      <a:lnTo>
                        <a:pt x="82" y="10"/>
                      </a:lnTo>
                      <a:lnTo>
                        <a:pt x="88" y="14"/>
                      </a:lnTo>
                      <a:lnTo>
                        <a:pt x="96" y="20"/>
                      </a:lnTo>
                      <a:lnTo>
                        <a:pt x="106" y="28"/>
                      </a:lnTo>
                      <a:lnTo>
                        <a:pt x="114" y="42"/>
                      </a:lnTo>
                      <a:lnTo>
                        <a:pt x="120" y="58"/>
                      </a:lnTo>
                      <a:lnTo>
                        <a:pt x="122" y="80"/>
                      </a:lnTo>
                      <a:lnTo>
                        <a:pt x="120" y="108"/>
                      </a:lnTo>
                      <a:lnTo>
                        <a:pt x="118" y="122"/>
                      </a:lnTo>
                      <a:lnTo>
                        <a:pt x="116" y="134"/>
                      </a:lnTo>
                      <a:lnTo>
                        <a:pt x="114" y="142"/>
                      </a:lnTo>
                      <a:lnTo>
                        <a:pt x="114" y="148"/>
                      </a:lnTo>
                      <a:lnTo>
                        <a:pt x="114" y="153"/>
                      </a:lnTo>
                      <a:lnTo>
                        <a:pt x="114" y="155"/>
                      </a:lnTo>
                      <a:lnTo>
                        <a:pt x="116" y="153"/>
                      </a:lnTo>
                      <a:lnTo>
                        <a:pt x="118" y="148"/>
                      </a:lnTo>
                      <a:lnTo>
                        <a:pt x="120" y="144"/>
                      </a:lnTo>
                      <a:lnTo>
                        <a:pt x="120" y="142"/>
                      </a:lnTo>
                      <a:lnTo>
                        <a:pt x="120" y="138"/>
                      </a:lnTo>
                      <a:lnTo>
                        <a:pt x="120" y="130"/>
                      </a:lnTo>
                      <a:lnTo>
                        <a:pt x="120" y="118"/>
                      </a:lnTo>
                      <a:lnTo>
                        <a:pt x="120" y="102"/>
                      </a:lnTo>
                      <a:lnTo>
                        <a:pt x="116" y="86"/>
                      </a:lnTo>
                      <a:lnTo>
                        <a:pt x="112" y="72"/>
                      </a:lnTo>
                      <a:lnTo>
                        <a:pt x="106" y="58"/>
                      </a:lnTo>
                      <a:lnTo>
                        <a:pt x="96" y="48"/>
                      </a:lnTo>
                      <a:lnTo>
                        <a:pt x="96" y="46"/>
                      </a:lnTo>
                      <a:lnTo>
                        <a:pt x="92" y="40"/>
                      </a:lnTo>
                      <a:lnTo>
                        <a:pt x="88" y="34"/>
                      </a:lnTo>
                      <a:lnTo>
                        <a:pt x="80" y="24"/>
                      </a:lnTo>
                      <a:lnTo>
                        <a:pt x="70" y="16"/>
                      </a:lnTo>
                      <a:lnTo>
                        <a:pt x="56" y="8"/>
                      </a:lnTo>
                      <a:lnTo>
                        <a:pt x="38" y="2"/>
                      </a:lnTo>
                      <a:lnTo>
                        <a:pt x="18" y="0"/>
                      </a:lnTo>
                      <a:lnTo>
                        <a:pt x="8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2"/>
                      </a:lnTo>
                      <a:lnTo>
                        <a:pt x="10" y="2"/>
                      </a:lnTo>
                      <a:lnTo>
                        <a:pt x="26" y="4"/>
                      </a:lnTo>
                      <a:lnTo>
                        <a:pt x="44" y="6"/>
                      </a:lnTo>
                      <a:lnTo>
                        <a:pt x="62" y="8"/>
                      </a:lnTo>
                      <a:lnTo>
                        <a:pt x="74" y="10"/>
                      </a:lnTo>
                      <a:lnTo>
                        <a:pt x="78" y="10"/>
                      </a:lnTo>
                      <a:lnTo>
                        <a:pt x="80" y="10"/>
                      </a:lnTo>
                      <a:close/>
                    </a:path>
                  </a:pathLst>
                </a:custGeom>
                <a:solidFill>
                  <a:srgbClr val="B89D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80" name="Freeform 350"/>
                <p:cNvSpPr>
                  <a:spLocks/>
                </p:cNvSpPr>
                <p:nvPr/>
              </p:nvSpPr>
              <p:spPr bwMode="auto">
                <a:xfrm>
                  <a:off x="4079" y="2653"/>
                  <a:ext cx="61" cy="78"/>
                </a:xfrm>
                <a:custGeom>
                  <a:avLst/>
                  <a:gdLst>
                    <a:gd name="T0" fmla="*/ 20 w 122"/>
                    <a:gd name="T1" fmla="*/ 3 h 155"/>
                    <a:gd name="T2" fmla="*/ 21 w 122"/>
                    <a:gd name="T3" fmla="*/ 3 h 155"/>
                    <a:gd name="T4" fmla="*/ 22 w 122"/>
                    <a:gd name="T5" fmla="*/ 4 h 155"/>
                    <a:gd name="T6" fmla="*/ 24 w 122"/>
                    <a:gd name="T7" fmla="*/ 5 h 155"/>
                    <a:gd name="T8" fmla="*/ 27 w 122"/>
                    <a:gd name="T9" fmla="*/ 7 h 155"/>
                    <a:gd name="T10" fmla="*/ 29 w 122"/>
                    <a:gd name="T11" fmla="*/ 11 h 155"/>
                    <a:gd name="T12" fmla="*/ 30 w 122"/>
                    <a:gd name="T13" fmla="*/ 15 h 155"/>
                    <a:gd name="T14" fmla="*/ 31 w 122"/>
                    <a:gd name="T15" fmla="*/ 20 h 155"/>
                    <a:gd name="T16" fmla="*/ 30 w 122"/>
                    <a:gd name="T17" fmla="*/ 27 h 155"/>
                    <a:gd name="T18" fmla="*/ 30 w 122"/>
                    <a:gd name="T19" fmla="*/ 31 h 155"/>
                    <a:gd name="T20" fmla="*/ 29 w 122"/>
                    <a:gd name="T21" fmla="*/ 34 h 155"/>
                    <a:gd name="T22" fmla="*/ 29 w 122"/>
                    <a:gd name="T23" fmla="*/ 36 h 155"/>
                    <a:gd name="T24" fmla="*/ 29 w 122"/>
                    <a:gd name="T25" fmla="*/ 37 h 155"/>
                    <a:gd name="T26" fmla="*/ 29 w 122"/>
                    <a:gd name="T27" fmla="*/ 39 h 155"/>
                    <a:gd name="T28" fmla="*/ 29 w 122"/>
                    <a:gd name="T29" fmla="*/ 39 h 155"/>
                    <a:gd name="T30" fmla="*/ 29 w 122"/>
                    <a:gd name="T31" fmla="*/ 39 h 155"/>
                    <a:gd name="T32" fmla="*/ 29 w 122"/>
                    <a:gd name="T33" fmla="*/ 39 h 155"/>
                    <a:gd name="T34" fmla="*/ 30 w 122"/>
                    <a:gd name="T35" fmla="*/ 37 h 155"/>
                    <a:gd name="T36" fmla="*/ 30 w 122"/>
                    <a:gd name="T37" fmla="*/ 36 h 155"/>
                    <a:gd name="T38" fmla="*/ 30 w 122"/>
                    <a:gd name="T39" fmla="*/ 36 h 155"/>
                    <a:gd name="T40" fmla="*/ 30 w 122"/>
                    <a:gd name="T41" fmla="*/ 35 h 155"/>
                    <a:gd name="T42" fmla="*/ 30 w 122"/>
                    <a:gd name="T43" fmla="*/ 33 h 155"/>
                    <a:gd name="T44" fmla="*/ 30 w 122"/>
                    <a:gd name="T45" fmla="*/ 30 h 155"/>
                    <a:gd name="T46" fmla="*/ 30 w 122"/>
                    <a:gd name="T47" fmla="*/ 26 h 155"/>
                    <a:gd name="T48" fmla="*/ 29 w 122"/>
                    <a:gd name="T49" fmla="*/ 22 h 155"/>
                    <a:gd name="T50" fmla="*/ 28 w 122"/>
                    <a:gd name="T51" fmla="*/ 18 h 155"/>
                    <a:gd name="T52" fmla="*/ 27 w 122"/>
                    <a:gd name="T53" fmla="*/ 15 h 155"/>
                    <a:gd name="T54" fmla="*/ 24 w 122"/>
                    <a:gd name="T55" fmla="*/ 12 h 155"/>
                    <a:gd name="T56" fmla="*/ 24 w 122"/>
                    <a:gd name="T57" fmla="*/ 12 h 155"/>
                    <a:gd name="T58" fmla="*/ 23 w 122"/>
                    <a:gd name="T59" fmla="*/ 10 h 155"/>
                    <a:gd name="T60" fmla="*/ 22 w 122"/>
                    <a:gd name="T61" fmla="*/ 9 h 155"/>
                    <a:gd name="T62" fmla="*/ 20 w 122"/>
                    <a:gd name="T63" fmla="*/ 6 h 155"/>
                    <a:gd name="T64" fmla="*/ 18 w 122"/>
                    <a:gd name="T65" fmla="*/ 4 h 155"/>
                    <a:gd name="T66" fmla="*/ 14 w 122"/>
                    <a:gd name="T67" fmla="*/ 2 h 155"/>
                    <a:gd name="T68" fmla="*/ 10 w 122"/>
                    <a:gd name="T69" fmla="*/ 1 h 155"/>
                    <a:gd name="T70" fmla="*/ 5 w 122"/>
                    <a:gd name="T71" fmla="*/ 0 h 155"/>
                    <a:gd name="T72" fmla="*/ 2 w 122"/>
                    <a:gd name="T73" fmla="*/ 0 h 155"/>
                    <a:gd name="T74" fmla="*/ 1 w 122"/>
                    <a:gd name="T75" fmla="*/ 0 h 155"/>
                    <a:gd name="T76" fmla="*/ 0 w 122"/>
                    <a:gd name="T77" fmla="*/ 0 h 155"/>
                    <a:gd name="T78" fmla="*/ 1 w 122"/>
                    <a:gd name="T79" fmla="*/ 0 h 155"/>
                    <a:gd name="T80" fmla="*/ 1 w 122"/>
                    <a:gd name="T81" fmla="*/ 1 h 155"/>
                    <a:gd name="T82" fmla="*/ 3 w 122"/>
                    <a:gd name="T83" fmla="*/ 1 h 155"/>
                    <a:gd name="T84" fmla="*/ 7 w 122"/>
                    <a:gd name="T85" fmla="*/ 1 h 155"/>
                    <a:gd name="T86" fmla="*/ 11 w 122"/>
                    <a:gd name="T87" fmla="*/ 2 h 155"/>
                    <a:gd name="T88" fmla="*/ 15 w 122"/>
                    <a:gd name="T89" fmla="*/ 2 h 155"/>
                    <a:gd name="T90" fmla="*/ 19 w 122"/>
                    <a:gd name="T91" fmla="*/ 3 h 155"/>
                    <a:gd name="T92" fmla="*/ 20 w 122"/>
                    <a:gd name="T93" fmla="*/ 3 h 155"/>
                    <a:gd name="T94" fmla="*/ 20 w 122"/>
                    <a:gd name="T95" fmla="*/ 3 h 155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122"/>
                    <a:gd name="T145" fmla="*/ 0 h 155"/>
                    <a:gd name="T146" fmla="*/ 122 w 122"/>
                    <a:gd name="T147" fmla="*/ 155 h 155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122" h="155">
                      <a:moveTo>
                        <a:pt x="80" y="10"/>
                      </a:moveTo>
                      <a:lnTo>
                        <a:pt x="82" y="10"/>
                      </a:lnTo>
                      <a:lnTo>
                        <a:pt x="88" y="14"/>
                      </a:lnTo>
                      <a:lnTo>
                        <a:pt x="96" y="20"/>
                      </a:lnTo>
                      <a:lnTo>
                        <a:pt x="106" y="28"/>
                      </a:lnTo>
                      <a:lnTo>
                        <a:pt x="114" y="42"/>
                      </a:lnTo>
                      <a:lnTo>
                        <a:pt x="120" y="58"/>
                      </a:lnTo>
                      <a:lnTo>
                        <a:pt x="122" y="80"/>
                      </a:lnTo>
                      <a:lnTo>
                        <a:pt x="120" y="108"/>
                      </a:lnTo>
                      <a:lnTo>
                        <a:pt x="118" y="122"/>
                      </a:lnTo>
                      <a:lnTo>
                        <a:pt x="116" y="134"/>
                      </a:lnTo>
                      <a:lnTo>
                        <a:pt x="114" y="142"/>
                      </a:lnTo>
                      <a:lnTo>
                        <a:pt x="114" y="148"/>
                      </a:lnTo>
                      <a:lnTo>
                        <a:pt x="114" y="153"/>
                      </a:lnTo>
                      <a:lnTo>
                        <a:pt x="114" y="155"/>
                      </a:lnTo>
                      <a:lnTo>
                        <a:pt x="116" y="153"/>
                      </a:lnTo>
                      <a:lnTo>
                        <a:pt x="118" y="148"/>
                      </a:lnTo>
                      <a:lnTo>
                        <a:pt x="120" y="144"/>
                      </a:lnTo>
                      <a:lnTo>
                        <a:pt x="120" y="142"/>
                      </a:lnTo>
                      <a:lnTo>
                        <a:pt x="120" y="138"/>
                      </a:lnTo>
                      <a:lnTo>
                        <a:pt x="120" y="130"/>
                      </a:lnTo>
                      <a:lnTo>
                        <a:pt x="120" y="118"/>
                      </a:lnTo>
                      <a:lnTo>
                        <a:pt x="120" y="102"/>
                      </a:lnTo>
                      <a:lnTo>
                        <a:pt x="116" y="86"/>
                      </a:lnTo>
                      <a:lnTo>
                        <a:pt x="112" y="72"/>
                      </a:lnTo>
                      <a:lnTo>
                        <a:pt x="106" y="58"/>
                      </a:lnTo>
                      <a:lnTo>
                        <a:pt x="96" y="48"/>
                      </a:lnTo>
                      <a:lnTo>
                        <a:pt x="96" y="46"/>
                      </a:lnTo>
                      <a:lnTo>
                        <a:pt x="92" y="40"/>
                      </a:lnTo>
                      <a:lnTo>
                        <a:pt x="88" y="34"/>
                      </a:lnTo>
                      <a:lnTo>
                        <a:pt x="80" y="24"/>
                      </a:lnTo>
                      <a:lnTo>
                        <a:pt x="70" y="16"/>
                      </a:lnTo>
                      <a:lnTo>
                        <a:pt x="56" y="8"/>
                      </a:lnTo>
                      <a:lnTo>
                        <a:pt x="38" y="2"/>
                      </a:lnTo>
                      <a:lnTo>
                        <a:pt x="18" y="0"/>
                      </a:lnTo>
                      <a:lnTo>
                        <a:pt x="8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2"/>
                      </a:lnTo>
                      <a:lnTo>
                        <a:pt x="10" y="2"/>
                      </a:lnTo>
                      <a:lnTo>
                        <a:pt x="26" y="4"/>
                      </a:lnTo>
                      <a:lnTo>
                        <a:pt x="44" y="6"/>
                      </a:lnTo>
                      <a:lnTo>
                        <a:pt x="62" y="8"/>
                      </a:lnTo>
                      <a:lnTo>
                        <a:pt x="74" y="10"/>
                      </a:lnTo>
                      <a:lnTo>
                        <a:pt x="78" y="10"/>
                      </a:lnTo>
                      <a:lnTo>
                        <a:pt x="80" y="10"/>
                      </a:lnTo>
                    </a:path>
                  </a:pathLst>
                </a:custGeom>
                <a:noFill/>
                <a:ln w="12700">
                  <a:solidFill>
                    <a:srgbClr val="B89D85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sp>
            <p:nvSpPr>
              <p:cNvPr id="50" name="Freeform 351"/>
              <p:cNvSpPr>
                <a:spLocks/>
              </p:cNvSpPr>
              <p:nvPr/>
            </p:nvSpPr>
            <p:spPr bwMode="auto">
              <a:xfrm>
                <a:off x="3714" y="2472"/>
                <a:ext cx="152" cy="112"/>
              </a:xfrm>
              <a:custGeom>
                <a:avLst/>
                <a:gdLst>
                  <a:gd name="T0" fmla="*/ 76 w 303"/>
                  <a:gd name="T1" fmla="*/ 52 h 223"/>
                  <a:gd name="T2" fmla="*/ 75 w 303"/>
                  <a:gd name="T3" fmla="*/ 50 h 223"/>
                  <a:gd name="T4" fmla="*/ 72 w 303"/>
                  <a:gd name="T5" fmla="*/ 46 h 223"/>
                  <a:gd name="T6" fmla="*/ 64 w 303"/>
                  <a:gd name="T7" fmla="*/ 39 h 223"/>
                  <a:gd name="T8" fmla="*/ 59 w 303"/>
                  <a:gd name="T9" fmla="*/ 35 h 223"/>
                  <a:gd name="T10" fmla="*/ 55 w 303"/>
                  <a:gd name="T11" fmla="*/ 33 h 223"/>
                  <a:gd name="T12" fmla="*/ 47 w 303"/>
                  <a:gd name="T13" fmla="*/ 29 h 223"/>
                  <a:gd name="T14" fmla="*/ 35 w 303"/>
                  <a:gd name="T15" fmla="*/ 23 h 223"/>
                  <a:gd name="T16" fmla="*/ 36 w 303"/>
                  <a:gd name="T17" fmla="*/ 24 h 223"/>
                  <a:gd name="T18" fmla="*/ 32 w 303"/>
                  <a:gd name="T19" fmla="*/ 21 h 223"/>
                  <a:gd name="T20" fmla="*/ 29 w 303"/>
                  <a:gd name="T21" fmla="*/ 20 h 223"/>
                  <a:gd name="T22" fmla="*/ 26 w 303"/>
                  <a:gd name="T23" fmla="*/ 19 h 223"/>
                  <a:gd name="T24" fmla="*/ 18 w 303"/>
                  <a:gd name="T25" fmla="*/ 15 h 223"/>
                  <a:gd name="T26" fmla="*/ 13 w 303"/>
                  <a:gd name="T27" fmla="*/ 15 h 223"/>
                  <a:gd name="T28" fmla="*/ 14 w 303"/>
                  <a:gd name="T29" fmla="*/ 11 h 223"/>
                  <a:gd name="T30" fmla="*/ 12 w 303"/>
                  <a:gd name="T31" fmla="*/ 9 h 223"/>
                  <a:gd name="T32" fmla="*/ 7 w 303"/>
                  <a:gd name="T33" fmla="*/ 3 h 223"/>
                  <a:gd name="T34" fmla="*/ 4 w 303"/>
                  <a:gd name="T35" fmla="*/ 1 h 223"/>
                  <a:gd name="T36" fmla="*/ 0 w 303"/>
                  <a:gd name="T37" fmla="*/ 5 h 223"/>
                  <a:gd name="T38" fmla="*/ 3 w 303"/>
                  <a:gd name="T39" fmla="*/ 4 h 223"/>
                  <a:gd name="T40" fmla="*/ 3 w 303"/>
                  <a:gd name="T41" fmla="*/ 8 h 223"/>
                  <a:gd name="T42" fmla="*/ 8 w 303"/>
                  <a:gd name="T43" fmla="*/ 13 h 223"/>
                  <a:gd name="T44" fmla="*/ 8 w 303"/>
                  <a:gd name="T45" fmla="*/ 13 h 223"/>
                  <a:gd name="T46" fmla="*/ 11 w 303"/>
                  <a:gd name="T47" fmla="*/ 17 h 223"/>
                  <a:gd name="T48" fmla="*/ 15 w 303"/>
                  <a:gd name="T49" fmla="*/ 20 h 223"/>
                  <a:gd name="T50" fmla="*/ 24 w 303"/>
                  <a:gd name="T51" fmla="*/ 25 h 223"/>
                  <a:gd name="T52" fmla="*/ 24 w 303"/>
                  <a:gd name="T53" fmla="*/ 25 h 223"/>
                  <a:gd name="T54" fmla="*/ 28 w 303"/>
                  <a:gd name="T55" fmla="*/ 26 h 223"/>
                  <a:gd name="T56" fmla="*/ 27 w 303"/>
                  <a:gd name="T57" fmla="*/ 26 h 223"/>
                  <a:gd name="T58" fmla="*/ 31 w 303"/>
                  <a:gd name="T59" fmla="*/ 28 h 223"/>
                  <a:gd name="T60" fmla="*/ 36 w 303"/>
                  <a:gd name="T61" fmla="*/ 31 h 223"/>
                  <a:gd name="T62" fmla="*/ 49 w 303"/>
                  <a:gd name="T63" fmla="*/ 37 h 223"/>
                  <a:gd name="T64" fmla="*/ 56 w 303"/>
                  <a:gd name="T65" fmla="*/ 40 h 223"/>
                  <a:gd name="T66" fmla="*/ 55 w 303"/>
                  <a:gd name="T67" fmla="*/ 40 h 223"/>
                  <a:gd name="T68" fmla="*/ 60 w 303"/>
                  <a:gd name="T69" fmla="*/ 43 h 223"/>
                  <a:gd name="T70" fmla="*/ 67 w 303"/>
                  <a:gd name="T71" fmla="*/ 50 h 223"/>
                  <a:gd name="T72" fmla="*/ 71 w 303"/>
                  <a:gd name="T73" fmla="*/ 54 h 223"/>
                  <a:gd name="T74" fmla="*/ 72 w 303"/>
                  <a:gd name="T75" fmla="*/ 56 h 22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303"/>
                  <a:gd name="T115" fmla="*/ 0 h 223"/>
                  <a:gd name="T116" fmla="*/ 303 w 303"/>
                  <a:gd name="T117" fmla="*/ 223 h 22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303" h="223">
                    <a:moveTo>
                      <a:pt x="287" y="223"/>
                    </a:moveTo>
                    <a:lnTo>
                      <a:pt x="303" y="205"/>
                    </a:lnTo>
                    <a:lnTo>
                      <a:pt x="303" y="203"/>
                    </a:lnTo>
                    <a:lnTo>
                      <a:pt x="299" y="197"/>
                    </a:lnTo>
                    <a:lnTo>
                      <a:pt x="293" y="191"/>
                    </a:lnTo>
                    <a:lnTo>
                      <a:pt x="285" y="181"/>
                    </a:lnTo>
                    <a:lnTo>
                      <a:pt x="265" y="163"/>
                    </a:lnTo>
                    <a:lnTo>
                      <a:pt x="255" y="153"/>
                    </a:lnTo>
                    <a:lnTo>
                      <a:pt x="245" y="145"/>
                    </a:lnTo>
                    <a:lnTo>
                      <a:pt x="235" y="139"/>
                    </a:lnTo>
                    <a:lnTo>
                      <a:pt x="231" y="137"/>
                    </a:lnTo>
                    <a:lnTo>
                      <a:pt x="219" y="131"/>
                    </a:lnTo>
                    <a:lnTo>
                      <a:pt x="203" y="123"/>
                    </a:lnTo>
                    <a:lnTo>
                      <a:pt x="185" y="115"/>
                    </a:lnTo>
                    <a:lnTo>
                      <a:pt x="154" y="99"/>
                    </a:lnTo>
                    <a:lnTo>
                      <a:pt x="138" y="91"/>
                    </a:lnTo>
                    <a:lnTo>
                      <a:pt x="134" y="103"/>
                    </a:lnTo>
                    <a:lnTo>
                      <a:pt x="142" y="93"/>
                    </a:lnTo>
                    <a:lnTo>
                      <a:pt x="130" y="85"/>
                    </a:lnTo>
                    <a:lnTo>
                      <a:pt x="126" y="83"/>
                    </a:lnTo>
                    <a:lnTo>
                      <a:pt x="122" y="81"/>
                    </a:lnTo>
                    <a:lnTo>
                      <a:pt x="116" y="79"/>
                    </a:lnTo>
                    <a:lnTo>
                      <a:pt x="104" y="75"/>
                    </a:lnTo>
                    <a:lnTo>
                      <a:pt x="102" y="75"/>
                    </a:lnTo>
                    <a:lnTo>
                      <a:pt x="86" y="67"/>
                    </a:lnTo>
                    <a:lnTo>
                      <a:pt x="72" y="59"/>
                    </a:lnTo>
                    <a:lnTo>
                      <a:pt x="56" y="48"/>
                    </a:lnTo>
                    <a:lnTo>
                      <a:pt x="52" y="59"/>
                    </a:lnTo>
                    <a:lnTo>
                      <a:pt x="60" y="50"/>
                    </a:lnTo>
                    <a:lnTo>
                      <a:pt x="54" y="42"/>
                    </a:lnTo>
                    <a:lnTo>
                      <a:pt x="48" y="36"/>
                    </a:lnTo>
                    <a:lnTo>
                      <a:pt x="46" y="34"/>
                    </a:lnTo>
                    <a:lnTo>
                      <a:pt x="38" y="20"/>
                    </a:lnTo>
                    <a:lnTo>
                      <a:pt x="28" y="12"/>
                    </a:lnTo>
                    <a:lnTo>
                      <a:pt x="20" y="4"/>
                    </a:lnTo>
                    <a:lnTo>
                      <a:pt x="16" y="2"/>
                    </a:lnTo>
                    <a:lnTo>
                      <a:pt x="14" y="0"/>
                    </a:lnTo>
                    <a:lnTo>
                      <a:pt x="0" y="20"/>
                    </a:lnTo>
                    <a:lnTo>
                      <a:pt x="6" y="24"/>
                    </a:lnTo>
                    <a:lnTo>
                      <a:pt x="12" y="14"/>
                    </a:lnTo>
                    <a:lnTo>
                      <a:pt x="2" y="22"/>
                    </a:lnTo>
                    <a:lnTo>
                      <a:pt x="10" y="30"/>
                    </a:lnTo>
                    <a:lnTo>
                      <a:pt x="20" y="38"/>
                    </a:lnTo>
                    <a:lnTo>
                      <a:pt x="30" y="52"/>
                    </a:lnTo>
                    <a:lnTo>
                      <a:pt x="38" y="42"/>
                    </a:lnTo>
                    <a:lnTo>
                      <a:pt x="30" y="50"/>
                    </a:lnTo>
                    <a:lnTo>
                      <a:pt x="36" y="59"/>
                    </a:lnTo>
                    <a:lnTo>
                      <a:pt x="42" y="67"/>
                    </a:lnTo>
                    <a:lnTo>
                      <a:pt x="46" y="69"/>
                    </a:lnTo>
                    <a:lnTo>
                      <a:pt x="60" y="79"/>
                    </a:lnTo>
                    <a:lnTo>
                      <a:pt x="76" y="89"/>
                    </a:lnTo>
                    <a:lnTo>
                      <a:pt x="94" y="97"/>
                    </a:lnTo>
                    <a:lnTo>
                      <a:pt x="98" y="85"/>
                    </a:lnTo>
                    <a:lnTo>
                      <a:pt x="94" y="97"/>
                    </a:lnTo>
                    <a:lnTo>
                      <a:pt x="106" y="101"/>
                    </a:lnTo>
                    <a:lnTo>
                      <a:pt x="112" y="103"/>
                    </a:lnTo>
                    <a:lnTo>
                      <a:pt x="116" y="91"/>
                    </a:lnTo>
                    <a:lnTo>
                      <a:pt x="108" y="101"/>
                    </a:lnTo>
                    <a:lnTo>
                      <a:pt x="116" y="105"/>
                    </a:lnTo>
                    <a:lnTo>
                      <a:pt x="124" y="111"/>
                    </a:lnTo>
                    <a:lnTo>
                      <a:pt x="128" y="113"/>
                    </a:lnTo>
                    <a:lnTo>
                      <a:pt x="144" y="121"/>
                    </a:lnTo>
                    <a:lnTo>
                      <a:pt x="176" y="137"/>
                    </a:lnTo>
                    <a:lnTo>
                      <a:pt x="193" y="145"/>
                    </a:lnTo>
                    <a:lnTo>
                      <a:pt x="209" y="153"/>
                    </a:lnTo>
                    <a:lnTo>
                      <a:pt x="221" y="159"/>
                    </a:lnTo>
                    <a:lnTo>
                      <a:pt x="227" y="149"/>
                    </a:lnTo>
                    <a:lnTo>
                      <a:pt x="217" y="157"/>
                    </a:lnTo>
                    <a:lnTo>
                      <a:pt x="231" y="165"/>
                    </a:lnTo>
                    <a:lnTo>
                      <a:pt x="237" y="171"/>
                    </a:lnTo>
                    <a:lnTo>
                      <a:pt x="247" y="181"/>
                    </a:lnTo>
                    <a:lnTo>
                      <a:pt x="267" y="199"/>
                    </a:lnTo>
                    <a:lnTo>
                      <a:pt x="275" y="209"/>
                    </a:lnTo>
                    <a:lnTo>
                      <a:pt x="281" y="215"/>
                    </a:lnTo>
                    <a:lnTo>
                      <a:pt x="285" y="221"/>
                    </a:lnTo>
                    <a:lnTo>
                      <a:pt x="287" y="22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grpSp>
            <p:nvGrpSpPr>
              <p:cNvPr id="51" name="Group 352"/>
              <p:cNvGrpSpPr>
                <a:grpSpLocks/>
              </p:cNvGrpSpPr>
              <p:nvPr/>
            </p:nvGrpSpPr>
            <p:grpSpPr bwMode="auto">
              <a:xfrm>
                <a:off x="4073" y="2432"/>
                <a:ext cx="48" cy="105"/>
                <a:chOff x="4073" y="2432"/>
                <a:chExt cx="48" cy="105"/>
              </a:xfrm>
            </p:grpSpPr>
            <p:sp>
              <p:nvSpPr>
                <p:cNvPr id="77" name="Freeform 353"/>
                <p:cNvSpPr>
                  <a:spLocks/>
                </p:cNvSpPr>
                <p:nvPr/>
              </p:nvSpPr>
              <p:spPr bwMode="auto">
                <a:xfrm>
                  <a:off x="4073" y="2432"/>
                  <a:ext cx="48" cy="105"/>
                </a:xfrm>
                <a:custGeom>
                  <a:avLst/>
                  <a:gdLst>
                    <a:gd name="T0" fmla="*/ 21 w 96"/>
                    <a:gd name="T1" fmla="*/ 0 h 209"/>
                    <a:gd name="T2" fmla="*/ 21 w 96"/>
                    <a:gd name="T3" fmla="*/ 1 h 209"/>
                    <a:gd name="T4" fmla="*/ 21 w 96"/>
                    <a:gd name="T5" fmla="*/ 1 h 209"/>
                    <a:gd name="T6" fmla="*/ 21 w 96"/>
                    <a:gd name="T7" fmla="*/ 4 h 209"/>
                    <a:gd name="T8" fmla="*/ 22 w 96"/>
                    <a:gd name="T9" fmla="*/ 8 h 209"/>
                    <a:gd name="T10" fmla="*/ 22 w 96"/>
                    <a:gd name="T11" fmla="*/ 13 h 209"/>
                    <a:gd name="T12" fmla="*/ 23 w 96"/>
                    <a:gd name="T13" fmla="*/ 24 h 209"/>
                    <a:gd name="T14" fmla="*/ 23 w 96"/>
                    <a:gd name="T15" fmla="*/ 29 h 209"/>
                    <a:gd name="T16" fmla="*/ 23 w 96"/>
                    <a:gd name="T17" fmla="*/ 33 h 209"/>
                    <a:gd name="T18" fmla="*/ 23 w 96"/>
                    <a:gd name="T19" fmla="*/ 41 h 209"/>
                    <a:gd name="T20" fmla="*/ 23 w 96"/>
                    <a:gd name="T21" fmla="*/ 47 h 209"/>
                    <a:gd name="T22" fmla="*/ 24 w 96"/>
                    <a:gd name="T23" fmla="*/ 49 h 209"/>
                    <a:gd name="T24" fmla="*/ 24 w 96"/>
                    <a:gd name="T25" fmla="*/ 51 h 209"/>
                    <a:gd name="T26" fmla="*/ 24 w 96"/>
                    <a:gd name="T27" fmla="*/ 52 h 209"/>
                    <a:gd name="T28" fmla="*/ 24 w 96"/>
                    <a:gd name="T29" fmla="*/ 53 h 209"/>
                    <a:gd name="T30" fmla="*/ 24 w 96"/>
                    <a:gd name="T31" fmla="*/ 53 h 209"/>
                    <a:gd name="T32" fmla="*/ 23 w 96"/>
                    <a:gd name="T33" fmla="*/ 53 h 209"/>
                    <a:gd name="T34" fmla="*/ 20 w 96"/>
                    <a:gd name="T35" fmla="*/ 53 h 209"/>
                    <a:gd name="T36" fmla="*/ 18 w 96"/>
                    <a:gd name="T37" fmla="*/ 52 h 209"/>
                    <a:gd name="T38" fmla="*/ 15 w 96"/>
                    <a:gd name="T39" fmla="*/ 51 h 209"/>
                    <a:gd name="T40" fmla="*/ 13 w 96"/>
                    <a:gd name="T41" fmla="*/ 49 h 209"/>
                    <a:gd name="T42" fmla="*/ 12 w 96"/>
                    <a:gd name="T43" fmla="*/ 46 h 209"/>
                    <a:gd name="T44" fmla="*/ 10 w 96"/>
                    <a:gd name="T45" fmla="*/ 43 h 209"/>
                    <a:gd name="T46" fmla="*/ 9 w 96"/>
                    <a:gd name="T47" fmla="*/ 38 h 209"/>
                    <a:gd name="T48" fmla="*/ 9 w 96"/>
                    <a:gd name="T49" fmla="*/ 29 h 209"/>
                    <a:gd name="T50" fmla="*/ 9 w 96"/>
                    <a:gd name="T51" fmla="*/ 25 h 209"/>
                    <a:gd name="T52" fmla="*/ 8 w 96"/>
                    <a:gd name="T53" fmla="*/ 21 h 209"/>
                    <a:gd name="T54" fmla="*/ 7 w 96"/>
                    <a:gd name="T55" fmla="*/ 18 h 209"/>
                    <a:gd name="T56" fmla="*/ 6 w 96"/>
                    <a:gd name="T57" fmla="*/ 16 h 209"/>
                    <a:gd name="T58" fmla="*/ 4 w 96"/>
                    <a:gd name="T59" fmla="*/ 13 h 209"/>
                    <a:gd name="T60" fmla="*/ 2 w 96"/>
                    <a:gd name="T61" fmla="*/ 10 h 209"/>
                    <a:gd name="T62" fmla="*/ 1 w 96"/>
                    <a:gd name="T63" fmla="*/ 8 h 209"/>
                    <a:gd name="T64" fmla="*/ 0 w 96"/>
                    <a:gd name="T65" fmla="*/ 7 h 209"/>
                    <a:gd name="T66" fmla="*/ 1 w 96"/>
                    <a:gd name="T67" fmla="*/ 7 h 209"/>
                    <a:gd name="T68" fmla="*/ 3 w 96"/>
                    <a:gd name="T69" fmla="*/ 7 h 209"/>
                    <a:gd name="T70" fmla="*/ 6 w 96"/>
                    <a:gd name="T71" fmla="*/ 7 h 209"/>
                    <a:gd name="T72" fmla="*/ 10 w 96"/>
                    <a:gd name="T73" fmla="*/ 7 h 209"/>
                    <a:gd name="T74" fmla="*/ 13 w 96"/>
                    <a:gd name="T75" fmla="*/ 6 h 209"/>
                    <a:gd name="T76" fmla="*/ 17 w 96"/>
                    <a:gd name="T77" fmla="*/ 5 h 209"/>
                    <a:gd name="T78" fmla="*/ 19 w 96"/>
                    <a:gd name="T79" fmla="*/ 3 h 209"/>
                    <a:gd name="T80" fmla="*/ 21 w 96"/>
                    <a:gd name="T81" fmla="*/ 0 h 209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96"/>
                    <a:gd name="T124" fmla="*/ 0 h 209"/>
                    <a:gd name="T125" fmla="*/ 96 w 96"/>
                    <a:gd name="T126" fmla="*/ 209 h 209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96" h="209">
                      <a:moveTo>
                        <a:pt x="82" y="0"/>
                      </a:moveTo>
                      <a:lnTo>
                        <a:pt x="82" y="2"/>
                      </a:lnTo>
                      <a:lnTo>
                        <a:pt x="82" y="4"/>
                      </a:lnTo>
                      <a:lnTo>
                        <a:pt x="84" y="16"/>
                      </a:lnTo>
                      <a:lnTo>
                        <a:pt x="86" y="32"/>
                      </a:lnTo>
                      <a:lnTo>
                        <a:pt x="88" y="52"/>
                      </a:lnTo>
                      <a:lnTo>
                        <a:pt x="90" y="94"/>
                      </a:lnTo>
                      <a:lnTo>
                        <a:pt x="90" y="114"/>
                      </a:lnTo>
                      <a:lnTo>
                        <a:pt x="90" y="132"/>
                      </a:lnTo>
                      <a:lnTo>
                        <a:pt x="90" y="161"/>
                      </a:lnTo>
                      <a:lnTo>
                        <a:pt x="92" y="185"/>
                      </a:lnTo>
                      <a:lnTo>
                        <a:pt x="94" y="195"/>
                      </a:lnTo>
                      <a:lnTo>
                        <a:pt x="94" y="203"/>
                      </a:lnTo>
                      <a:lnTo>
                        <a:pt x="96" y="207"/>
                      </a:lnTo>
                      <a:lnTo>
                        <a:pt x="96" y="209"/>
                      </a:lnTo>
                      <a:lnTo>
                        <a:pt x="94" y="209"/>
                      </a:lnTo>
                      <a:lnTo>
                        <a:pt x="90" y="209"/>
                      </a:lnTo>
                      <a:lnTo>
                        <a:pt x="78" y="209"/>
                      </a:lnTo>
                      <a:lnTo>
                        <a:pt x="70" y="207"/>
                      </a:lnTo>
                      <a:lnTo>
                        <a:pt x="62" y="201"/>
                      </a:lnTo>
                      <a:lnTo>
                        <a:pt x="54" y="193"/>
                      </a:lnTo>
                      <a:lnTo>
                        <a:pt x="46" y="183"/>
                      </a:lnTo>
                      <a:lnTo>
                        <a:pt x="40" y="169"/>
                      </a:lnTo>
                      <a:lnTo>
                        <a:pt x="36" y="151"/>
                      </a:lnTo>
                      <a:lnTo>
                        <a:pt x="34" y="116"/>
                      </a:lnTo>
                      <a:lnTo>
                        <a:pt x="34" y="98"/>
                      </a:lnTo>
                      <a:lnTo>
                        <a:pt x="32" y="84"/>
                      </a:lnTo>
                      <a:lnTo>
                        <a:pt x="30" y="72"/>
                      </a:lnTo>
                      <a:lnTo>
                        <a:pt x="26" y="64"/>
                      </a:lnTo>
                      <a:lnTo>
                        <a:pt x="16" y="52"/>
                      </a:lnTo>
                      <a:lnTo>
                        <a:pt x="8" y="40"/>
                      </a:lnTo>
                      <a:lnTo>
                        <a:pt x="2" y="32"/>
                      </a:lnTo>
                      <a:lnTo>
                        <a:pt x="0" y="28"/>
                      </a:lnTo>
                      <a:lnTo>
                        <a:pt x="4" y="28"/>
                      </a:lnTo>
                      <a:lnTo>
                        <a:pt x="12" y="28"/>
                      </a:lnTo>
                      <a:lnTo>
                        <a:pt x="24" y="28"/>
                      </a:lnTo>
                      <a:lnTo>
                        <a:pt x="38" y="26"/>
                      </a:lnTo>
                      <a:lnTo>
                        <a:pt x="54" y="22"/>
                      </a:lnTo>
                      <a:lnTo>
                        <a:pt x="66" y="18"/>
                      </a:lnTo>
                      <a:lnTo>
                        <a:pt x="76" y="10"/>
                      </a:lnTo>
                      <a:lnTo>
                        <a:pt x="82" y="0"/>
                      </a:lnTo>
                      <a:close/>
                    </a:path>
                  </a:pathLst>
                </a:custGeom>
                <a:solidFill>
                  <a:srgbClr val="E4D0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78" name="Freeform 354"/>
                <p:cNvSpPr>
                  <a:spLocks/>
                </p:cNvSpPr>
                <p:nvPr/>
              </p:nvSpPr>
              <p:spPr bwMode="auto">
                <a:xfrm>
                  <a:off x="4073" y="2432"/>
                  <a:ext cx="48" cy="105"/>
                </a:xfrm>
                <a:custGeom>
                  <a:avLst/>
                  <a:gdLst>
                    <a:gd name="T0" fmla="*/ 21 w 96"/>
                    <a:gd name="T1" fmla="*/ 0 h 209"/>
                    <a:gd name="T2" fmla="*/ 21 w 96"/>
                    <a:gd name="T3" fmla="*/ 1 h 209"/>
                    <a:gd name="T4" fmla="*/ 21 w 96"/>
                    <a:gd name="T5" fmla="*/ 1 h 209"/>
                    <a:gd name="T6" fmla="*/ 21 w 96"/>
                    <a:gd name="T7" fmla="*/ 4 h 209"/>
                    <a:gd name="T8" fmla="*/ 22 w 96"/>
                    <a:gd name="T9" fmla="*/ 8 h 209"/>
                    <a:gd name="T10" fmla="*/ 22 w 96"/>
                    <a:gd name="T11" fmla="*/ 13 h 209"/>
                    <a:gd name="T12" fmla="*/ 23 w 96"/>
                    <a:gd name="T13" fmla="*/ 24 h 209"/>
                    <a:gd name="T14" fmla="*/ 23 w 96"/>
                    <a:gd name="T15" fmla="*/ 29 h 209"/>
                    <a:gd name="T16" fmla="*/ 23 w 96"/>
                    <a:gd name="T17" fmla="*/ 33 h 209"/>
                    <a:gd name="T18" fmla="*/ 23 w 96"/>
                    <a:gd name="T19" fmla="*/ 41 h 209"/>
                    <a:gd name="T20" fmla="*/ 23 w 96"/>
                    <a:gd name="T21" fmla="*/ 47 h 209"/>
                    <a:gd name="T22" fmla="*/ 24 w 96"/>
                    <a:gd name="T23" fmla="*/ 49 h 209"/>
                    <a:gd name="T24" fmla="*/ 24 w 96"/>
                    <a:gd name="T25" fmla="*/ 51 h 209"/>
                    <a:gd name="T26" fmla="*/ 24 w 96"/>
                    <a:gd name="T27" fmla="*/ 52 h 209"/>
                    <a:gd name="T28" fmla="*/ 24 w 96"/>
                    <a:gd name="T29" fmla="*/ 53 h 209"/>
                    <a:gd name="T30" fmla="*/ 24 w 96"/>
                    <a:gd name="T31" fmla="*/ 53 h 209"/>
                    <a:gd name="T32" fmla="*/ 23 w 96"/>
                    <a:gd name="T33" fmla="*/ 53 h 209"/>
                    <a:gd name="T34" fmla="*/ 20 w 96"/>
                    <a:gd name="T35" fmla="*/ 53 h 209"/>
                    <a:gd name="T36" fmla="*/ 18 w 96"/>
                    <a:gd name="T37" fmla="*/ 52 h 209"/>
                    <a:gd name="T38" fmla="*/ 15 w 96"/>
                    <a:gd name="T39" fmla="*/ 51 h 209"/>
                    <a:gd name="T40" fmla="*/ 13 w 96"/>
                    <a:gd name="T41" fmla="*/ 49 h 209"/>
                    <a:gd name="T42" fmla="*/ 12 w 96"/>
                    <a:gd name="T43" fmla="*/ 46 h 209"/>
                    <a:gd name="T44" fmla="*/ 10 w 96"/>
                    <a:gd name="T45" fmla="*/ 43 h 209"/>
                    <a:gd name="T46" fmla="*/ 9 w 96"/>
                    <a:gd name="T47" fmla="*/ 38 h 209"/>
                    <a:gd name="T48" fmla="*/ 9 w 96"/>
                    <a:gd name="T49" fmla="*/ 29 h 209"/>
                    <a:gd name="T50" fmla="*/ 9 w 96"/>
                    <a:gd name="T51" fmla="*/ 25 h 209"/>
                    <a:gd name="T52" fmla="*/ 8 w 96"/>
                    <a:gd name="T53" fmla="*/ 21 h 209"/>
                    <a:gd name="T54" fmla="*/ 7 w 96"/>
                    <a:gd name="T55" fmla="*/ 18 h 209"/>
                    <a:gd name="T56" fmla="*/ 6 w 96"/>
                    <a:gd name="T57" fmla="*/ 16 h 209"/>
                    <a:gd name="T58" fmla="*/ 4 w 96"/>
                    <a:gd name="T59" fmla="*/ 13 h 209"/>
                    <a:gd name="T60" fmla="*/ 2 w 96"/>
                    <a:gd name="T61" fmla="*/ 10 h 209"/>
                    <a:gd name="T62" fmla="*/ 1 w 96"/>
                    <a:gd name="T63" fmla="*/ 8 h 209"/>
                    <a:gd name="T64" fmla="*/ 0 w 96"/>
                    <a:gd name="T65" fmla="*/ 7 h 209"/>
                    <a:gd name="T66" fmla="*/ 1 w 96"/>
                    <a:gd name="T67" fmla="*/ 7 h 209"/>
                    <a:gd name="T68" fmla="*/ 3 w 96"/>
                    <a:gd name="T69" fmla="*/ 7 h 209"/>
                    <a:gd name="T70" fmla="*/ 6 w 96"/>
                    <a:gd name="T71" fmla="*/ 7 h 209"/>
                    <a:gd name="T72" fmla="*/ 10 w 96"/>
                    <a:gd name="T73" fmla="*/ 7 h 209"/>
                    <a:gd name="T74" fmla="*/ 13 w 96"/>
                    <a:gd name="T75" fmla="*/ 6 h 209"/>
                    <a:gd name="T76" fmla="*/ 17 w 96"/>
                    <a:gd name="T77" fmla="*/ 5 h 209"/>
                    <a:gd name="T78" fmla="*/ 19 w 96"/>
                    <a:gd name="T79" fmla="*/ 3 h 209"/>
                    <a:gd name="T80" fmla="*/ 21 w 96"/>
                    <a:gd name="T81" fmla="*/ 0 h 209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96"/>
                    <a:gd name="T124" fmla="*/ 0 h 209"/>
                    <a:gd name="T125" fmla="*/ 96 w 96"/>
                    <a:gd name="T126" fmla="*/ 209 h 209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96" h="209">
                      <a:moveTo>
                        <a:pt x="82" y="0"/>
                      </a:moveTo>
                      <a:lnTo>
                        <a:pt x="82" y="2"/>
                      </a:lnTo>
                      <a:lnTo>
                        <a:pt x="82" y="4"/>
                      </a:lnTo>
                      <a:lnTo>
                        <a:pt x="84" y="16"/>
                      </a:lnTo>
                      <a:lnTo>
                        <a:pt x="86" y="32"/>
                      </a:lnTo>
                      <a:lnTo>
                        <a:pt x="88" y="52"/>
                      </a:lnTo>
                      <a:lnTo>
                        <a:pt x="90" y="94"/>
                      </a:lnTo>
                      <a:lnTo>
                        <a:pt x="90" y="114"/>
                      </a:lnTo>
                      <a:lnTo>
                        <a:pt x="90" y="132"/>
                      </a:lnTo>
                      <a:lnTo>
                        <a:pt x="90" y="161"/>
                      </a:lnTo>
                      <a:lnTo>
                        <a:pt x="92" y="185"/>
                      </a:lnTo>
                      <a:lnTo>
                        <a:pt x="94" y="195"/>
                      </a:lnTo>
                      <a:lnTo>
                        <a:pt x="94" y="203"/>
                      </a:lnTo>
                      <a:lnTo>
                        <a:pt x="96" y="207"/>
                      </a:lnTo>
                      <a:lnTo>
                        <a:pt x="96" y="209"/>
                      </a:lnTo>
                      <a:lnTo>
                        <a:pt x="94" y="209"/>
                      </a:lnTo>
                      <a:lnTo>
                        <a:pt x="90" y="209"/>
                      </a:lnTo>
                      <a:lnTo>
                        <a:pt x="78" y="209"/>
                      </a:lnTo>
                      <a:lnTo>
                        <a:pt x="70" y="207"/>
                      </a:lnTo>
                      <a:lnTo>
                        <a:pt x="62" y="201"/>
                      </a:lnTo>
                      <a:lnTo>
                        <a:pt x="54" y="193"/>
                      </a:lnTo>
                      <a:lnTo>
                        <a:pt x="46" y="183"/>
                      </a:lnTo>
                      <a:lnTo>
                        <a:pt x="40" y="169"/>
                      </a:lnTo>
                      <a:lnTo>
                        <a:pt x="36" y="151"/>
                      </a:lnTo>
                      <a:lnTo>
                        <a:pt x="34" y="116"/>
                      </a:lnTo>
                      <a:lnTo>
                        <a:pt x="34" y="98"/>
                      </a:lnTo>
                      <a:lnTo>
                        <a:pt x="32" y="84"/>
                      </a:lnTo>
                      <a:lnTo>
                        <a:pt x="30" y="72"/>
                      </a:lnTo>
                      <a:lnTo>
                        <a:pt x="26" y="64"/>
                      </a:lnTo>
                      <a:lnTo>
                        <a:pt x="16" y="52"/>
                      </a:lnTo>
                      <a:lnTo>
                        <a:pt x="8" y="40"/>
                      </a:lnTo>
                      <a:lnTo>
                        <a:pt x="2" y="32"/>
                      </a:lnTo>
                      <a:lnTo>
                        <a:pt x="0" y="28"/>
                      </a:lnTo>
                      <a:lnTo>
                        <a:pt x="4" y="28"/>
                      </a:lnTo>
                      <a:lnTo>
                        <a:pt x="12" y="28"/>
                      </a:lnTo>
                      <a:lnTo>
                        <a:pt x="24" y="28"/>
                      </a:lnTo>
                      <a:lnTo>
                        <a:pt x="38" y="26"/>
                      </a:lnTo>
                      <a:lnTo>
                        <a:pt x="54" y="22"/>
                      </a:lnTo>
                      <a:lnTo>
                        <a:pt x="66" y="18"/>
                      </a:lnTo>
                      <a:lnTo>
                        <a:pt x="76" y="10"/>
                      </a:lnTo>
                      <a:lnTo>
                        <a:pt x="82" y="0"/>
                      </a:lnTo>
                    </a:path>
                  </a:pathLst>
                </a:custGeom>
                <a:noFill/>
                <a:ln w="7938">
                  <a:solidFill>
                    <a:srgbClr val="E4D0B8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sp>
            <p:nvSpPr>
              <p:cNvPr id="52" name="Freeform 355"/>
              <p:cNvSpPr>
                <a:spLocks/>
              </p:cNvSpPr>
              <p:nvPr/>
            </p:nvSpPr>
            <p:spPr bwMode="auto">
              <a:xfrm>
                <a:off x="4073" y="2432"/>
                <a:ext cx="48" cy="105"/>
              </a:xfrm>
              <a:custGeom>
                <a:avLst/>
                <a:gdLst>
                  <a:gd name="T0" fmla="*/ 21 w 96"/>
                  <a:gd name="T1" fmla="*/ 0 h 209"/>
                  <a:gd name="T2" fmla="*/ 21 w 96"/>
                  <a:gd name="T3" fmla="*/ 1 h 209"/>
                  <a:gd name="T4" fmla="*/ 21 w 96"/>
                  <a:gd name="T5" fmla="*/ 1 h 209"/>
                  <a:gd name="T6" fmla="*/ 21 w 96"/>
                  <a:gd name="T7" fmla="*/ 4 h 209"/>
                  <a:gd name="T8" fmla="*/ 22 w 96"/>
                  <a:gd name="T9" fmla="*/ 8 h 209"/>
                  <a:gd name="T10" fmla="*/ 22 w 96"/>
                  <a:gd name="T11" fmla="*/ 13 h 209"/>
                  <a:gd name="T12" fmla="*/ 23 w 96"/>
                  <a:gd name="T13" fmla="*/ 24 h 209"/>
                  <a:gd name="T14" fmla="*/ 23 w 96"/>
                  <a:gd name="T15" fmla="*/ 29 h 209"/>
                  <a:gd name="T16" fmla="*/ 23 w 96"/>
                  <a:gd name="T17" fmla="*/ 33 h 209"/>
                  <a:gd name="T18" fmla="*/ 23 w 96"/>
                  <a:gd name="T19" fmla="*/ 41 h 209"/>
                  <a:gd name="T20" fmla="*/ 23 w 96"/>
                  <a:gd name="T21" fmla="*/ 47 h 209"/>
                  <a:gd name="T22" fmla="*/ 24 w 96"/>
                  <a:gd name="T23" fmla="*/ 49 h 209"/>
                  <a:gd name="T24" fmla="*/ 24 w 96"/>
                  <a:gd name="T25" fmla="*/ 51 h 209"/>
                  <a:gd name="T26" fmla="*/ 24 w 96"/>
                  <a:gd name="T27" fmla="*/ 52 h 209"/>
                  <a:gd name="T28" fmla="*/ 24 w 96"/>
                  <a:gd name="T29" fmla="*/ 53 h 209"/>
                  <a:gd name="T30" fmla="*/ 24 w 96"/>
                  <a:gd name="T31" fmla="*/ 53 h 209"/>
                  <a:gd name="T32" fmla="*/ 23 w 96"/>
                  <a:gd name="T33" fmla="*/ 53 h 209"/>
                  <a:gd name="T34" fmla="*/ 20 w 96"/>
                  <a:gd name="T35" fmla="*/ 53 h 209"/>
                  <a:gd name="T36" fmla="*/ 18 w 96"/>
                  <a:gd name="T37" fmla="*/ 52 h 209"/>
                  <a:gd name="T38" fmla="*/ 15 w 96"/>
                  <a:gd name="T39" fmla="*/ 51 h 209"/>
                  <a:gd name="T40" fmla="*/ 13 w 96"/>
                  <a:gd name="T41" fmla="*/ 49 h 209"/>
                  <a:gd name="T42" fmla="*/ 12 w 96"/>
                  <a:gd name="T43" fmla="*/ 46 h 209"/>
                  <a:gd name="T44" fmla="*/ 10 w 96"/>
                  <a:gd name="T45" fmla="*/ 43 h 209"/>
                  <a:gd name="T46" fmla="*/ 9 w 96"/>
                  <a:gd name="T47" fmla="*/ 38 h 209"/>
                  <a:gd name="T48" fmla="*/ 9 w 96"/>
                  <a:gd name="T49" fmla="*/ 29 h 209"/>
                  <a:gd name="T50" fmla="*/ 9 w 96"/>
                  <a:gd name="T51" fmla="*/ 25 h 209"/>
                  <a:gd name="T52" fmla="*/ 8 w 96"/>
                  <a:gd name="T53" fmla="*/ 21 h 209"/>
                  <a:gd name="T54" fmla="*/ 7 w 96"/>
                  <a:gd name="T55" fmla="*/ 18 h 209"/>
                  <a:gd name="T56" fmla="*/ 6 w 96"/>
                  <a:gd name="T57" fmla="*/ 16 h 209"/>
                  <a:gd name="T58" fmla="*/ 4 w 96"/>
                  <a:gd name="T59" fmla="*/ 13 h 209"/>
                  <a:gd name="T60" fmla="*/ 2 w 96"/>
                  <a:gd name="T61" fmla="*/ 10 h 209"/>
                  <a:gd name="T62" fmla="*/ 1 w 96"/>
                  <a:gd name="T63" fmla="*/ 8 h 209"/>
                  <a:gd name="T64" fmla="*/ 0 w 96"/>
                  <a:gd name="T65" fmla="*/ 7 h 209"/>
                  <a:gd name="T66" fmla="*/ 1 w 96"/>
                  <a:gd name="T67" fmla="*/ 7 h 209"/>
                  <a:gd name="T68" fmla="*/ 3 w 96"/>
                  <a:gd name="T69" fmla="*/ 7 h 209"/>
                  <a:gd name="T70" fmla="*/ 6 w 96"/>
                  <a:gd name="T71" fmla="*/ 7 h 209"/>
                  <a:gd name="T72" fmla="*/ 10 w 96"/>
                  <a:gd name="T73" fmla="*/ 7 h 209"/>
                  <a:gd name="T74" fmla="*/ 13 w 96"/>
                  <a:gd name="T75" fmla="*/ 6 h 209"/>
                  <a:gd name="T76" fmla="*/ 17 w 96"/>
                  <a:gd name="T77" fmla="*/ 5 h 209"/>
                  <a:gd name="T78" fmla="*/ 19 w 96"/>
                  <a:gd name="T79" fmla="*/ 3 h 209"/>
                  <a:gd name="T80" fmla="*/ 21 w 96"/>
                  <a:gd name="T81" fmla="*/ 0 h 209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96"/>
                  <a:gd name="T124" fmla="*/ 0 h 209"/>
                  <a:gd name="T125" fmla="*/ 96 w 96"/>
                  <a:gd name="T126" fmla="*/ 209 h 209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96" h="209">
                    <a:moveTo>
                      <a:pt x="82" y="0"/>
                    </a:moveTo>
                    <a:lnTo>
                      <a:pt x="82" y="2"/>
                    </a:lnTo>
                    <a:lnTo>
                      <a:pt x="82" y="4"/>
                    </a:lnTo>
                    <a:lnTo>
                      <a:pt x="84" y="16"/>
                    </a:lnTo>
                    <a:lnTo>
                      <a:pt x="86" y="32"/>
                    </a:lnTo>
                    <a:lnTo>
                      <a:pt x="88" y="52"/>
                    </a:lnTo>
                    <a:lnTo>
                      <a:pt x="90" y="94"/>
                    </a:lnTo>
                    <a:lnTo>
                      <a:pt x="90" y="114"/>
                    </a:lnTo>
                    <a:lnTo>
                      <a:pt x="90" y="132"/>
                    </a:lnTo>
                    <a:lnTo>
                      <a:pt x="90" y="161"/>
                    </a:lnTo>
                    <a:lnTo>
                      <a:pt x="92" y="185"/>
                    </a:lnTo>
                    <a:lnTo>
                      <a:pt x="94" y="195"/>
                    </a:lnTo>
                    <a:lnTo>
                      <a:pt x="94" y="203"/>
                    </a:lnTo>
                    <a:lnTo>
                      <a:pt x="96" y="207"/>
                    </a:lnTo>
                    <a:lnTo>
                      <a:pt x="96" y="209"/>
                    </a:lnTo>
                    <a:lnTo>
                      <a:pt x="94" y="209"/>
                    </a:lnTo>
                    <a:lnTo>
                      <a:pt x="90" y="209"/>
                    </a:lnTo>
                    <a:lnTo>
                      <a:pt x="78" y="209"/>
                    </a:lnTo>
                    <a:lnTo>
                      <a:pt x="70" y="207"/>
                    </a:lnTo>
                    <a:lnTo>
                      <a:pt x="62" y="201"/>
                    </a:lnTo>
                    <a:lnTo>
                      <a:pt x="54" y="193"/>
                    </a:lnTo>
                    <a:lnTo>
                      <a:pt x="46" y="183"/>
                    </a:lnTo>
                    <a:lnTo>
                      <a:pt x="40" y="169"/>
                    </a:lnTo>
                    <a:lnTo>
                      <a:pt x="36" y="151"/>
                    </a:lnTo>
                    <a:lnTo>
                      <a:pt x="34" y="116"/>
                    </a:lnTo>
                    <a:lnTo>
                      <a:pt x="34" y="98"/>
                    </a:lnTo>
                    <a:lnTo>
                      <a:pt x="32" y="84"/>
                    </a:lnTo>
                    <a:lnTo>
                      <a:pt x="30" y="72"/>
                    </a:lnTo>
                    <a:lnTo>
                      <a:pt x="26" y="64"/>
                    </a:lnTo>
                    <a:lnTo>
                      <a:pt x="16" y="52"/>
                    </a:lnTo>
                    <a:lnTo>
                      <a:pt x="8" y="40"/>
                    </a:lnTo>
                    <a:lnTo>
                      <a:pt x="2" y="32"/>
                    </a:lnTo>
                    <a:lnTo>
                      <a:pt x="0" y="28"/>
                    </a:lnTo>
                    <a:lnTo>
                      <a:pt x="4" y="28"/>
                    </a:lnTo>
                    <a:lnTo>
                      <a:pt x="12" y="28"/>
                    </a:lnTo>
                    <a:lnTo>
                      <a:pt x="24" y="28"/>
                    </a:lnTo>
                    <a:lnTo>
                      <a:pt x="38" y="26"/>
                    </a:lnTo>
                    <a:lnTo>
                      <a:pt x="54" y="22"/>
                    </a:lnTo>
                    <a:lnTo>
                      <a:pt x="66" y="18"/>
                    </a:lnTo>
                    <a:lnTo>
                      <a:pt x="76" y="10"/>
                    </a:lnTo>
                    <a:lnTo>
                      <a:pt x="82" y="0"/>
                    </a:lnTo>
                  </a:path>
                </a:pathLst>
              </a:custGeom>
              <a:noFill/>
              <a:ln w="7938">
                <a:solidFill>
                  <a:srgbClr val="E4D0B8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53" name="Freeform 356"/>
              <p:cNvSpPr>
                <a:spLocks/>
              </p:cNvSpPr>
              <p:nvPr/>
            </p:nvSpPr>
            <p:spPr bwMode="auto">
              <a:xfrm>
                <a:off x="3431" y="2654"/>
                <a:ext cx="240" cy="263"/>
              </a:xfrm>
              <a:custGeom>
                <a:avLst/>
                <a:gdLst>
                  <a:gd name="T0" fmla="*/ 1 w 480"/>
                  <a:gd name="T1" fmla="*/ 1 h 527"/>
                  <a:gd name="T2" fmla="*/ 2 w 480"/>
                  <a:gd name="T3" fmla="*/ 7 h 527"/>
                  <a:gd name="T4" fmla="*/ 4 w 480"/>
                  <a:gd name="T5" fmla="*/ 18 h 527"/>
                  <a:gd name="T6" fmla="*/ 4 w 480"/>
                  <a:gd name="T7" fmla="*/ 31 h 527"/>
                  <a:gd name="T8" fmla="*/ 2 w 480"/>
                  <a:gd name="T9" fmla="*/ 46 h 527"/>
                  <a:gd name="T10" fmla="*/ 2 w 480"/>
                  <a:gd name="T11" fmla="*/ 63 h 527"/>
                  <a:gd name="T12" fmla="*/ 4 w 480"/>
                  <a:gd name="T13" fmla="*/ 81 h 527"/>
                  <a:gd name="T14" fmla="*/ 7 w 480"/>
                  <a:gd name="T15" fmla="*/ 96 h 527"/>
                  <a:gd name="T16" fmla="*/ 13 w 480"/>
                  <a:gd name="T17" fmla="*/ 107 h 527"/>
                  <a:gd name="T18" fmla="*/ 21 w 480"/>
                  <a:gd name="T19" fmla="*/ 117 h 527"/>
                  <a:gd name="T20" fmla="*/ 30 w 480"/>
                  <a:gd name="T21" fmla="*/ 125 h 527"/>
                  <a:gd name="T22" fmla="*/ 40 w 480"/>
                  <a:gd name="T23" fmla="*/ 130 h 527"/>
                  <a:gd name="T24" fmla="*/ 45 w 480"/>
                  <a:gd name="T25" fmla="*/ 131 h 527"/>
                  <a:gd name="T26" fmla="*/ 50 w 480"/>
                  <a:gd name="T27" fmla="*/ 130 h 527"/>
                  <a:gd name="T28" fmla="*/ 59 w 480"/>
                  <a:gd name="T29" fmla="*/ 124 h 527"/>
                  <a:gd name="T30" fmla="*/ 71 w 480"/>
                  <a:gd name="T31" fmla="*/ 113 h 527"/>
                  <a:gd name="T32" fmla="*/ 77 w 480"/>
                  <a:gd name="T33" fmla="*/ 107 h 527"/>
                  <a:gd name="T34" fmla="*/ 79 w 480"/>
                  <a:gd name="T35" fmla="*/ 105 h 527"/>
                  <a:gd name="T36" fmla="*/ 80 w 480"/>
                  <a:gd name="T37" fmla="*/ 103 h 527"/>
                  <a:gd name="T38" fmla="*/ 79 w 480"/>
                  <a:gd name="T39" fmla="*/ 99 h 527"/>
                  <a:gd name="T40" fmla="*/ 74 w 480"/>
                  <a:gd name="T41" fmla="*/ 98 h 527"/>
                  <a:gd name="T42" fmla="*/ 67 w 480"/>
                  <a:gd name="T43" fmla="*/ 96 h 527"/>
                  <a:gd name="T44" fmla="*/ 64 w 480"/>
                  <a:gd name="T45" fmla="*/ 90 h 527"/>
                  <a:gd name="T46" fmla="*/ 63 w 480"/>
                  <a:gd name="T47" fmla="*/ 86 h 527"/>
                  <a:gd name="T48" fmla="*/ 56 w 480"/>
                  <a:gd name="T49" fmla="*/ 82 h 527"/>
                  <a:gd name="T50" fmla="*/ 49 w 480"/>
                  <a:gd name="T51" fmla="*/ 80 h 527"/>
                  <a:gd name="T52" fmla="*/ 45 w 480"/>
                  <a:gd name="T53" fmla="*/ 79 h 527"/>
                  <a:gd name="T54" fmla="*/ 45 w 480"/>
                  <a:gd name="T55" fmla="*/ 78 h 527"/>
                  <a:gd name="T56" fmla="*/ 52 w 480"/>
                  <a:gd name="T57" fmla="*/ 73 h 527"/>
                  <a:gd name="T58" fmla="*/ 67 w 480"/>
                  <a:gd name="T59" fmla="*/ 66 h 527"/>
                  <a:gd name="T60" fmla="*/ 81 w 480"/>
                  <a:gd name="T61" fmla="*/ 59 h 527"/>
                  <a:gd name="T62" fmla="*/ 90 w 480"/>
                  <a:gd name="T63" fmla="*/ 58 h 527"/>
                  <a:gd name="T64" fmla="*/ 99 w 480"/>
                  <a:gd name="T65" fmla="*/ 61 h 527"/>
                  <a:gd name="T66" fmla="*/ 109 w 480"/>
                  <a:gd name="T67" fmla="*/ 66 h 527"/>
                  <a:gd name="T68" fmla="*/ 116 w 480"/>
                  <a:gd name="T69" fmla="*/ 71 h 527"/>
                  <a:gd name="T70" fmla="*/ 119 w 480"/>
                  <a:gd name="T71" fmla="*/ 72 h 527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480"/>
                  <a:gd name="T109" fmla="*/ 0 h 527"/>
                  <a:gd name="T110" fmla="*/ 480 w 480"/>
                  <a:gd name="T111" fmla="*/ 527 h 527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480" h="527">
                    <a:moveTo>
                      <a:pt x="0" y="0"/>
                    </a:moveTo>
                    <a:lnTo>
                      <a:pt x="2" y="4"/>
                    </a:lnTo>
                    <a:lnTo>
                      <a:pt x="4" y="14"/>
                    </a:lnTo>
                    <a:lnTo>
                      <a:pt x="8" y="28"/>
                    </a:lnTo>
                    <a:lnTo>
                      <a:pt x="12" y="48"/>
                    </a:lnTo>
                    <a:lnTo>
                      <a:pt x="14" y="72"/>
                    </a:lnTo>
                    <a:lnTo>
                      <a:pt x="16" y="98"/>
                    </a:lnTo>
                    <a:lnTo>
                      <a:pt x="16" y="126"/>
                    </a:lnTo>
                    <a:lnTo>
                      <a:pt x="12" y="153"/>
                    </a:lnTo>
                    <a:lnTo>
                      <a:pt x="8" y="185"/>
                    </a:lnTo>
                    <a:lnTo>
                      <a:pt x="6" y="219"/>
                    </a:lnTo>
                    <a:lnTo>
                      <a:pt x="8" y="255"/>
                    </a:lnTo>
                    <a:lnTo>
                      <a:pt x="10" y="291"/>
                    </a:lnTo>
                    <a:lnTo>
                      <a:pt x="14" y="327"/>
                    </a:lnTo>
                    <a:lnTo>
                      <a:pt x="22" y="359"/>
                    </a:lnTo>
                    <a:lnTo>
                      <a:pt x="28" y="387"/>
                    </a:lnTo>
                    <a:lnTo>
                      <a:pt x="38" y="411"/>
                    </a:lnTo>
                    <a:lnTo>
                      <a:pt x="50" y="431"/>
                    </a:lnTo>
                    <a:lnTo>
                      <a:pt x="66" y="451"/>
                    </a:lnTo>
                    <a:lnTo>
                      <a:pt x="84" y="469"/>
                    </a:lnTo>
                    <a:lnTo>
                      <a:pt x="102" y="487"/>
                    </a:lnTo>
                    <a:lnTo>
                      <a:pt x="122" y="501"/>
                    </a:lnTo>
                    <a:lnTo>
                      <a:pt x="140" y="513"/>
                    </a:lnTo>
                    <a:lnTo>
                      <a:pt x="158" y="521"/>
                    </a:lnTo>
                    <a:lnTo>
                      <a:pt x="172" y="527"/>
                    </a:lnTo>
                    <a:lnTo>
                      <a:pt x="180" y="527"/>
                    </a:lnTo>
                    <a:lnTo>
                      <a:pt x="188" y="525"/>
                    </a:lnTo>
                    <a:lnTo>
                      <a:pt x="198" y="521"/>
                    </a:lnTo>
                    <a:lnTo>
                      <a:pt x="210" y="513"/>
                    </a:lnTo>
                    <a:lnTo>
                      <a:pt x="234" y="497"/>
                    </a:lnTo>
                    <a:lnTo>
                      <a:pt x="258" y="477"/>
                    </a:lnTo>
                    <a:lnTo>
                      <a:pt x="282" y="455"/>
                    </a:lnTo>
                    <a:lnTo>
                      <a:pt x="300" y="437"/>
                    </a:lnTo>
                    <a:lnTo>
                      <a:pt x="308" y="429"/>
                    </a:lnTo>
                    <a:lnTo>
                      <a:pt x="314" y="425"/>
                    </a:lnTo>
                    <a:lnTo>
                      <a:pt x="316" y="421"/>
                    </a:lnTo>
                    <a:lnTo>
                      <a:pt x="318" y="419"/>
                    </a:lnTo>
                    <a:lnTo>
                      <a:pt x="320" y="413"/>
                    </a:lnTo>
                    <a:lnTo>
                      <a:pt x="320" y="407"/>
                    </a:lnTo>
                    <a:lnTo>
                      <a:pt x="316" y="399"/>
                    </a:lnTo>
                    <a:lnTo>
                      <a:pt x="306" y="395"/>
                    </a:lnTo>
                    <a:lnTo>
                      <a:pt x="294" y="393"/>
                    </a:lnTo>
                    <a:lnTo>
                      <a:pt x="280" y="389"/>
                    </a:lnTo>
                    <a:lnTo>
                      <a:pt x="268" y="385"/>
                    </a:lnTo>
                    <a:lnTo>
                      <a:pt x="260" y="375"/>
                    </a:lnTo>
                    <a:lnTo>
                      <a:pt x="256" y="361"/>
                    </a:lnTo>
                    <a:lnTo>
                      <a:pt x="254" y="353"/>
                    </a:lnTo>
                    <a:lnTo>
                      <a:pt x="252" y="347"/>
                    </a:lnTo>
                    <a:lnTo>
                      <a:pt x="240" y="337"/>
                    </a:lnTo>
                    <a:lnTo>
                      <a:pt x="224" y="331"/>
                    </a:lnTo>
                    <a:lnTo>
                      <a:pt x="208" y="327"/>
                    </a:lnTo>
                    <a:lnTo>
                      <a:pt x="194" y="323"/>
                    </a:lnTo>
                    <a:lnTo>
                      <a:pt x="182" y="319"/>
                    </a:lnTo>
                    <a:lnTo>
                      <a:pt x="180" y="317"/>
                    </a:lnTo>
                    <a:lnTo>
                      <a:pt x="178" y="315"/>
                    </a:lnTo>
                    <a:lnTo>
                      <a:pt x="180" y="313"/>
                    </a:lnTo>
                    <a:lnTo>
                      <a:pt x="184" y="309"/>
                    </a:lnTo>
                    <a:lnTo>
                      <a:pt x="208" y="295"/>
                    </a:lnTo>
                    <a:lnTo>
                      <a:pt x="236" y="281"/>
                    </a:lnTo>
                    <a:lnTo>
                      <a:pt x="268" y="265"/>
                    </a:lnTo>
                    <a:lnTo>
                      <a:pt x="302" y="245"/>
                    </a:lnTo>
                    <a:lnTo>
                      <a:pt x="322" y="237"/>
                    </a:lnTo>
                    <a:lnTo>
                      <a:pt x="340" y="233"/>
                    </a:lnTo>
                    <a:lnTo>
                      <a:pt x="358" y="235"/>
                    </a:lnTo>
                    <a:lnTo>
                      <a:pt x="376" y="239"/>
                    </a:lnTo>
                    <a:lnTo>
                      <a:pt x="394" y="245"/>
                    </a:lnTo>
                    <a:lnTo>
                      <a:pt x="414" y="255"/>
                    </a:lnTo>
                    <a:lnTo>
                      <a:pt x="434" y="267"/>
                    </a:lnTo>
                    <a:lnTo>
                      <a:pt x="456" y="279"/>
                    </a:lnTo>
                    <a:lnTo>
                      <a:pt x="464" y="285"/>
                    </a:lnTo>
                    <a:lnTo>
                      <a:pt x="472" y="289"/>
                    </a:lnTo>
                    <a:lnTo>
                      <a:pt x="476" y="289"/>
                    </a:lnTo>
                    <a:lnTo>
                      <a:pt x="480" y="289"/>
                    </a:lnTo>
                  </a:path>
                </a:pathLst>
              </a:custGeom>
              <a:noFill/>
              <a:ln w="7938">
                <a:solidFill>
                  <a:srgbClr val="E4D0B8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54" name="Freeform 357"/>
              <p:cNvSpPr>
                <a:spLocks/>
              </p:cNvSpPr>
              <p:nvPr/>
            </p:nvSpPr>
            <p:spPr bwMode="auto">
              <a:xfrm>
                <a:off x="3668" y="2800"/>
                <a:ext cx="83" cy="111"/>
              </a:xfrm>
              <a:custGeom>
                <a:avLst/>
                <a:gdLst>
                  <a:gd name="T0" fmla="*/ 41 w 166"/>
                  <a:gd name="T1" fmla="*/ 55 h 224"/>
                  <a:gd name="T2" fmla="*/ 42 w 166"/>
                  <a:gd name="T3" fmla="*/ 55 h 224"/>
                  <a:gd name="T4" fmla="*/ 42 w 166"/>
                  <a:gd name="T5" fmla="*/ 55 h 224"/>
                  <a:gd name="T6" fmla="*/ 40 w 166"/>
                  <a:gd name="T7" fmla="*/ 54 h 224"/>
                  <a:gd name="T8" fmla="*/ 38 w 166"/>
                  <a:gd name="T9" fmla="*/ 51 h 224"/>
                  <a:gd name="T10" fmla="*/ 35 w 166"/>
                  <a:gd name="T11" fmla="*/ 48 h 224"/>
                  <a:gd name="T12" fmla="*/ 32 w 166"/>
                  <a:gd name="T13" fmla="*/ 45 h 224"/>
                  <a:gd name="T14" fmla="*/ 29 w 166"/>
                  <a:gd name="T15" fmla="*/ 42 h 224"/>
                  <a:gd name="T16" fmla="*/ 27 w 166"/>
                  <a:gd name="T17" fmla="*/ 40 h 224"/>
                  <a:gd name="T18" fmla="*/ 27 w 166"/>
                  <a:gd name="T19" fmla="*/ 39 h 224"/>
                  <a:gd name="T20" fmla="*/ 27 w 166"/>
                  <a:gd name="T21" fmla="*/ 38 h 224"/>
                  <a:gd name="T22" fmla="*/ 26 w 166"/>
                  <a:gd name="T23" fmla="*/ 37 h 224"/>
                  <a:gd name="T24" fmla="*/ 25 w 166"/>
                  <a:gd name="T25" fmla="*/ 35 h 224"/>
                  <a:gd name="T26" fmla="*/ 24 w 166"/>
                  <a:gd name="T27" fmla="*/ 32 h 224"/>
                  <a:gd name="T28" fmla="*/ 22 w 166"/>
                  <a:gd name="T29" fmla="*/ 26 h 224"/>
                  <a:gd name="T30" fmla="*/ 21 w 166"/>
                  <a:gd name="T31" fmla="*/ 18 h 224"/>
                  <a:gd name="T32" fmla="*/ 21 w 166"/>
                  <a:gd name="T33" fmla="*/ 15 h 224"/>
                  <a:gd name="T34" fmla="*/ 19 w 166"/>
                  <a:gd name="T35" fmla="*/ 12 h 224"/>
                  <a:gd name="T36" fmla="*/ 17 w 166"/>
                  <a:gd name="T37" fmla="*/ 9 h 224"/>
                  <a:gd name="T38" fmla="*/ 14 w 166"/>
                  <a:gd name="T39" fmla="*/ 6 h 224"/>
                  <a:gd name="T40" fmla="*/ 11 w 166"/>
                  <a:gd name="T41" fmla="*/ 4 h 224"/>
                  <a:gd name="T42" fmla="*/ 8 w 166"/>
                  <a:gd name="T43" fmla="*/ 2 h 224"/>
                  <a:gd name="T44" fmla="*/ 5 w 166"/>
                  <a:gd name="T45" fmla="*/ 1 h 224"/>
                  <a:gd name="T46" fmla="*/ 3 w 166"/>
                  <a:gd name="T47" fmla="*/ 0 h 224"/>
                  <a:gd name="T48" fmla="*/ 1 w 166"/>
                  <a:gd name="T49" fmla="*/ 0 h 224"/>
                  <a:gd name="T50" fmla="*/ 0 w 166"/>
                  <a:gd name="T51" fmla="*/ 0 h 22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6"/>
                  <a:gd name="T79" fmla="*/ 0 h 224"/>
                  <a:gd name="T80" fmla="*/ 166 w 166"/>
                  <a:gd name="T81" fmla="*/ 224 h 22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6" h="224">
                    <a:moveTo>
                      <a:pt x="164" y="224"/>
                    </a:moveTo>
                    <a:lnTo>
                      <a:pt x="166" y="224"/>
                    </a:lnTo>
                    <a:lnTo>
                      <a:pt x="160" y="218"/>
                    </a:lnTo>
                    <a:lnTo>
                      <a:pt x="152" y="208"/>
                    </a:lnTo>
                    <a:lnTo>
                      <a:pt x="140" y="194"/>
                    </a:lnTo>
                    <a:lnTo>
                      <a:pt x="128" y="182"/>
                    </a:lnTo>
                    <a:lnTo>
                      <a:pt x="118" y="170"/>
                    </a:lnTo>
                    <a:lnTo>
                      <a:pt x="110" y="162"/>
                    </a:lnTo>
                    <a:lnTo>
                      <a:pt x="108" y="158"/>
                    </a:lnTo>
                    <a:lnTo>
                      <a:pt x="108" y="156"/>
                    </a:lnTo>
                    <a:lnTo>
                      <a:pt x="104" y="150"/>
                    </a:lnTo>
                    <a:lnTo>
                      <a:pt x="100" y="142"/>
                    </a:lnTo>
                    <a:lnTo>
                      <a:pt x="96" y="130"/>
                    </a:lnTo>
                    <a:lnTo>
                      <a:pt x="88" y="104"/>
                    </a:lnTo>
                    <a:lnTo>
                      <a:pt x="84" y="72"/>
                    </a:lnTo>
                    <a:lnTo>
                      <a:pt x="82" y="60"/>
                    </a:lnTo>
                    <a:lnTo>
                      <a:pt x="76" y="48"/>
                    </a:lnTo>
                    <a:lnTo>
                      <a:pt x="66" y="38"/>
                    </a:lnTo>
                    <a:lnTo>
                      <a:pt x="56" y="26"/>
                    </a:lnTo>
                    <a:lnTo>
                      <a:pt x="44" y="16"/>
                    </a:lnTo>
                    <a:lnTo>
                      <a:pt x="32" y="8"/>
                    </a:lnTo>
                    <a:lnTo>
                      <a:pt x="20" y="4"/>
                    </a:lnTo>
                    <a:lnTo>
                      <a:pt x="10" y="0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noFill/>
              <a:ln w="7938">
                <a:solidFill>
                  <a:srgbClr val="B89D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55" name="Freeform 358"/>
              <p:cNvSpPr>
                <a:spLocks/>
              </p:cNvSpPr>
              <p:nvPr/>
            </p:nvSpPr>
            <p:spPr bwMode="auto">
              <a:xfrm>
                <a:off x="3774" y="2602"/>
                <a:ext cx="118" cy="265"/>
              </a:xfrm>
              <a:custGeom>
                <a:avLst/>
                <a:gdLst>
                  <a:gd name="T0" fmla="*/ 46 w 235"/>
                  <a:gd name="T1" fmla="*/ 2 h 531"/>
                  <a:gd name="T2" fmla="*/ 51 w 235"/>
                  <a:gd name="T3" fmla="*/ 11 h 531"/>
                  <a:gd name="T4" fmla="*/ 54 w 235"/>
                  <a:gd name="T5" fmla="*/ 14 h 531"/>
                  <a:gd name="T6" fmla="*/ 53 w 235"/>
                  <a:gd name="T7" fmla="*/ 14 h 531"/>
                  <a:gd name="T8" fmla="*/ 56 w 235"/>
                  <a:gd name="T9" fmla="*/ 13 h 531"/>
                  <a:gd name="T10" fmla="*/ 53 w 235"/>
                  <a:gd name="T11" fmla="*/ 17 h 531"/>
                  <a:gd name="T12" fmla="*/ 53 w 235"/>
                  <a:gd name="T13" fmla="*/ 25 h 531"/>
                  <a:gd name="T14" fmla="*/ 50 w 235"/>
                  <a:gd name="T15" fmla="*/ 38 h 531"/>
                  <a:gd name="T16" fmla="*/ 47 w 235"/>
                  <a:gd name="T17" fmla="*/ 48 h 531"/>
                  <a:gd name="T18" fmla="*/ 48 w 235"/>
                  <a:gd name="T19" fmla="*/ 54 h 531"/>
                  <a:gd name="T20" fmla="*/ 40 w 235"/>
                  <a:gd name="T21" fmla="*/ 63 h 531"/>
                  <a:gd name="T22" fmla="*/ 26 w 235"/>
                  <a:gd name="T23" fmla="*/ 85 h 531"/>
                  <a:gd name="T24" fmla="*/ 17 w 235"/>
                  <a:gd name="T25" fmla="*/ 97 h 531"/>
                  <a:gd name="T26" fmla="*/ 12 w 235"/>
                  <a:gd name="T27" fmla="*/ 108 h 531"/>
                  <a:gd name="T28" fmla="*/ 8 w 235"/>
                  <a:gd name="T29" fmla="*/ 115 h 531"/>
                  <a:gd name="T30" fmla="*/ 7 w 235"/>
                  <a:gd name="T31" fmla="*/ 120 h 531"/>
                  <a:gd name="T32" fmla="*/ 7 w 235"/>
                  <a:gd name="T33" fmla="*/ 120 h 531"/>
                  <a:gd name="T34" fmla="*/ 9 w 235"/>
                  <a:gd name="T35" fmla="*/ 123 h 531"/>
                  <a:gd name="T36" fmla="*/ 6 w 235"/>
                  <a:gd name="T37" fmla="*/ 122 h 531"/>
                  <a:gd name="T38" fmla="*/ 2 w 235"/>
                  <a:gd name="T39" fmla="*/ 125 h 531"/>
                  <a:gd name="T40" fmla="*/ 0 w 235"/>
                  <a:gd name="T41" fmla="*/ 128 h 531"/>
                  <a:gd name="T42" fmla="*/ 6 w 235"/>
                  <a:gd name="T43" fmla="*/ 131 h 531"/>
                  <a:gd name="T44" fmla="*/ 9 w 235"/>
                  <a:gd name="T45" fmla="*/ 128 h 531"/>
                  <a:gd name="T46" fmla="*/ 11 w 235"/>
                  <a:gd name="T47" fmla="*/ 125 h 531"/>
                  <a:gd name="T48" fmla="*/ 12 w 235"/>
                  <a:gd name="T49" fmla="*/ 123 h 531"/>
                  <a:gd name="T50" fmla="*/ 9 w 235"/>
                  <a:gd name="T51" fmla="*/ 121 h 531"/>
                  <a:gd name="T52" fmla="*/ 13 w 235"/>
                  <a:gd name="T53" fmla="*/ 120 h 531"/>
                  <a:gd name="T54" fmla="*/ 10 w 235"/>
                  <a:gd name="T55" fmla="*/ 118 h 531"/>
                  <a:gd name="T56" fmla="*/ 14 w 235"/>
                  <a:gd name="T57" fmla="*/ 117 h 531"/>
                  <a:gd name="T58" fmla="*/ 19 w 235"/>
                  <a:gd name="T59" fmla="*/ 107 h 531"/>
                  <a:gd name="T60" fmla="*/ 26 w 235"/>
                  <a:gd name="T61" fmla="*/ 95 h 531"/>
                  <a:gd name="T62" fmla="*/ 37 w 235"/>
                  <a:gd name="T63" fmla="*/ 79 h 531"/>
                  <a:gd name="T64" fmla="*/ 50 w 235"/>
                  <a:gd name="T65" fmla="*/ 56 h 531"/>
                  <a:gd name="T66" fmla="*/ 51 w 235"/>
                  <a:gd name="T67" fmla="*/ 54 h 531"/>
                  <a:gd name="T68" fmla="*/ 55 w 235"/>
                  <a:gd name="T69" fmla="*/ 43 h 531"/>
                  <a:gd name="T70" fmla="*/ 57 w 235"/>
                  <a:gd name="T71" fmla="*/ 34 h 531"/>
                  <a:gd name="T72" fmla="*/ 59 w 235"/>
                  <a:gd name="T73" fmla="*/ 21 h 531"/>
                  <a:gd name="T74" fmla="*/ 59 w 235"/>
                  <a:gd name="T75" fmla="*/ 13 h 531"/>
                  <a:gd name="T76" fmla="*/ 57 w 235"/>
                  <a:gd name="T77" fmla="*/ 9 h 531"/>
                  <a:gd name="T78" fmla="*/ 57 w 235"/>
                  <a:gd name="T79" fmla="*/ 8 h 531"/>
                  <a:gd name="T80" fmla="*/ 53 w 235"/>
                  <a:gd name="T81" fmla="*/ 3 h 531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35"/>
                  <a:gd name="T124" fmla="*/ 0 h 531"/>
                  <a:gd name="T125" fmla="*/ 235 w 235"/>
                  <a:gd name="T126" fmla="*/ 531 h 531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35" h="531">
                    <a:moveTo>
                      <a:pt x="201" y="0"/>
                    </a:moveTo>
                    <a:lnTo>
                      <a:pt x="181" y="10"/>
                    </a:lnTo>
                    <a:lnTo>
                      <a:pt x="191" y="32"/>
                    </a:lnTo>
                    <a:lnTo>
                      <a:pt x="201" y="44"/>
                    </a:lnTo>
                    <a:lnTo>
                      <a:pt x="207" y="52"/>
                    </a:lnTo>
                    <a:lnTo>
                      <a:pt x="213" y="56"/>
                    </a:lnTo>
                    <a:lnTo>
                      <a:pt x="219" y="46"/>
                    </a:lnTo>
                    <a:lnTo>
                      <a:pt x="211" y="56"/>
                    </a:lnTo>
                    <a:lnTo>
                      <a:pt x="213" y="64"/>
                    </a:lnTo>
                    <a:lnTo>
                      <a:pt x="223" y="54"/>
                    </a:lnTo>
                    <a:lnTo>
                      <a:pt x="211" y="54"/>
                    </a:lnTo>
                    <a:lnTo>
                      <a:pt x="211" y="68"/>
                    </a:lnTo>
                    <a:lnTo>
                      <a:pt x="211" y="84"/>
                    </a:lnTo>
                    <a:lnTo>
                      <a:pt x="209" y="102"/>
                    </a:lnTo>
                    <a:lnTo>
                      <a:pt x="201" y="138"/>
                    </a:lnTo>
                    <a:lnTo>
                      <a:pt x="197" y="154"/>
                    </a:lnTo>
                    <a:lnTo>
                      <a:pt x="195" y="166"/>
                    </a:lnTo>
                    <a:lnTo>
                      <a:pt x="185" y="192"/>
                    </a:lnTo>
                    <a:lnTo>
                      <a:pt x="177" y="216"/>
                    </a:lnTo>
                    <a:lnTo>
                      <a:pt x="189" y="216"/>
                    </a:lnTo>
                    <a:lnTo>
                      <a:pt x="179" y="206"/>
                    </a:lnTo>
                    <a:lnTo>
                      <a:pt x="157" y="253"/>
                    </a:lnTo>
                    <a:lnTo>
                      <a:pt x="129" y="301"/>
                    </a:lnTo>
                    <a:lnTo>
                      <a:pt x="101" y="343"/>
                    </a:lnTo>
                    <a:lnTo>
                      <a:pt x="83" y="365"/>
                    </a:lnTo>
                    <a:lnTo>
                      <a:pt x="67" y="389"/>
                    </a:lnTo>
                    <a:lnTo>
                      <a:pt x="56" y="411"/>
                    </a:lnTo>
                    <a:lnTo>
                      <a:pt x="46" y="433"/>
                    </a:lnTo>
                    <a:lnTo>
                      <a:pt x="38" y="451"/>
                    </a:lnTo>
                    <a:lnTo>
                      <a:pt x="32" y="463"/>
                    </a:lnTo>
                    <a:lnTo>
                      <a:pt x="28" y="473"/>
                    </a:lnTo>
                    <a:lnTo>
                      <a:pt x="26" y="481"/>
                    </a:lnTo>
                    <a:lnTo>
                      <a:pt x="26" y="483"/>
                    </a:lnTo>
                    <a:lnTo>
                      <a:pt x="22" y="493"/>
                    </a:lnTo>
                    <a:lnTo>
                      <a:pt x="34" y="493"/>
                    </a:lnTo>
                    <a:lnTo>
                      <a:pt x="24" y="485"/>
                    </a:lnTo>
                    <a:lnTo>
                      <a:pt x="22" y="491"/>
                    </a:lnTo>
                    <a:lnTo>
                      <a:pt x="16" y="497"/>
                    </a:lnTo>
                    <a:lnTo>
                      <a:pt x="8" y="503"/>
                    </a:lnTo>
                    <a:lnTo>
                      <a:pt x="4" y="507"/>
                    </a:lnTo>
                    <a:lnTo>
                      <a:pt x="0" y="513"/>
                    </a:lnTo>
                    <a:lnTo>
                      <a:pt x="16" y="531"/>
                    </a:lnTo>
                    <a:lnTo>
                      <a:pt x="22" y="525"/>
                    </a:lnTo>
                    <a:lnTo>
                      <a:pt x="26" y="521"/>
                    </a:lnTo>
                    <a:lnTo>
                      <a:pt x="34" y="515"/>
                    </a:lnTo>
                    <a:lnTo>
                      <a:pt x="40" y="509"/>
                    </a:lnTo>
                    <a:lnTo>
                      <a:pt x="42" y="503"/>
                    </a:lnTo>
                    <a:lnTo>
                      <a:pt x="46" y="493"/>
                    </a:lnTo>
                    <a:lnTo>
                      <a:pt x="48" y="489"/>
                    </a:lnTo>
                    <a:lnTo>
                      <a:pt x="36" y="485"/>
                    </a:lnTo>
                    <a:lnTo>
                      <a:pt x="46" y="489"/>
                    </a:lnTo>
                    <a:lnTo>
                      <a:pt x="50" y="481"/>
                    </a:lnTo>
                    <a:lnTo>
                      <a:pt x="52" y="473"/>
                    </a:lnTo>
                    <a:lnTo>
                      <a:pt x="40" y="473"/>
                    </a:lnTo>
                    <a:lnTo>
                      <a:pt x="50" y="481"/>
                    </a:lnTo>
                    <a:lnTo>
                      <a:pt x="56" y="469"/>
                    </a:lnTo>
                    <a:lnTo>
                      <a:pt x="63" y="451"/>
                    </a:lnTo>
                    <a:lnTo>
                      <a:pt x="73" y="429"/>
                    </a:lnTo>
                    <a:lnTo>
                      <a:pt x="85" y="407"/>
                    </a:lnTo>
                    <a:lnTo>
                      <a:pt x="101" y="383"/>
                    </a:lnTo>
                    <a:lnTo>
                      <a:pt x="117" y="361"/>
                    </a:lnTo>
                    <a:lnTo>
                      <a:pt x="147" y="319"/>
                    </a:lnTo>
                    <a:lnTo>
                      <a:pt x="175" y="271"/>
                    </a:lnTo>
                    <a:lnTo>
                      <a:pt x="197" y="224"/>
                    </a:lnTo>
                    <a:lnTo>
                      <a:pt x="201" y="216"/>
                    </a:lnTo>
                    <a:lnTo>
                      <a:pt x="209" y="192"/>
                    </a:lnTo>
                    <a:lnTo>
                      <a:pt x="217" y="172"/>
                    </a:lnTo>
                    <a:lnTo>
                      <a:pt x="221" y="154"/>
                    </a:lnTo>
                    <a:lnTo>
                      <a:pt x="225" y="138"/>
                    </a:lnTo>
                    <a:lnTo>
                      <a:pt x="233" y="102"/>
                    </a:lnTo>
                    <a:lnTo>
                      <a:pt x="235" y="84"/>
                    </a:lnTo>
                    <a:lnTo>
                      <a:pt x="235" y="68"/>
                    </a:lnTo>
                    <a:lnTo>
                      <a:pt x="235" y="54"/>
                    </a:lnTo>
                    <a:lnTo>
                      <a:pt x="231" y="46"/>
                    </a:lnTo>
                    <a:lnTo>
                      <a:pt x="227" y="38"/>
                    </a:lnTo>
                    <a:lnTo>
                      <a:pt x="225" y="34"/>
                    </a:lnTo>
                    <a:lnTo>
                      <a:pt x="219" y="26"/>
                    </a:lnTo>
                    <a:lnTo>
                      <a:pt x="209" y="14"/>
                    </a:ln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56" name="Freeform 359"/>
              <p:cNvSpPr>
                <a:spLocks/>
              </p:cNvSpPr>
              <p:nvPr/>
            </p:nvSpPr>
            <p:spPr bwMode="auto">
              <a:xfrm>
                <a:off x="3856" y="2496"/>
                <a:ext cx="252" cy="166"/>
              </a:xfrm>
              <a:custGeom>
                <a:avLst/>
                <a:gdLst>
                  <a:gd name="T0" fmla="*/ 126 w 504"/>
                  <a:gd name="T1" fmla="*/ 77 h 331"/>
                  <a:gd name="T2" fmla="*/ 118 w 504"/>
                  <a:gd name="T3" fmla="*/ 76 h 331"/>
                  <a:gd name="T4" fmla="*/ 98 w 504"/>
                  <a:gd name="T5" fmla="*/ 73 h 331"/>
                  <a:gd name="T6" fmla="*/ 77 w 504"/>
                  <a:gd name="T7" fmla="*/ 71 h 331"/>
                  <a:gd name="T8" fmla="*/ 73 w 504"/>
                  <a:gd name="T9" fmla="*/ 73 h 331"/>
                  <a:gd name="T10" fmla="*/ 69 w 504"/>
                  <a:gd name="T11" fmla="*/ 69 h 331"/>
                  <a:gd name="T12" fmla="*/ 62 w 504"/>
                  <a:gd name="T13" fmla="*/ 68 h 331"/>
                  <a:gd name="T14" fmla="*/ 54 w 504"/>
                  <a:gd name="T15" fmla="*/ 69 h 331"/>
                  <a:gd name="T16" fmla="*/ 35 w 504"/>
                  <a:gd name="T17" fmla="*/ 70 h 331"/>
                  <a:gd name="T18" fmla="*/ 30 w 504"/>
                  <a:gd name="T19" fmla="*/ 69 h 331"/>
                  <a:gd name="T20" fmla="*/ 19 w 504"/>
                  <a:gd name="T21" fmla="*/ 68 h 331"/>
                  <a:gd name="T22" fmla="*/ 14 w 504"/>
                  <a:gd name="T23" fmla="*/ 59 h 331"/>
                  <a:gd name="T24" fmla="*/ 12 w 504"/>
                  <a:gd name="T25" fmla="*/ 56 h 331"/>
                  <a:gd name="T26" fmla="*/ 6 w 504"/>
                  <a:gd name="T27" fmla="*/ 37 h 331"/>
                  <a:gd name="T28" fmla="*/ 8 w 504"/>
                  <a:gd name="T29" fmla="*/ 24 h 331"/>
                  <a:gd name="T30" fmla="*/ 10 w 504"/>
                  <a:gd name="T31" fmla="*/ 14 h 331"/>
                  <a:gd name="T32" fmla="*/ 10 w 504"/>
                  <a:gd name="T33" fmla="*/ 13 h 331"/>
                  <a:gd name="T34" fmla="*/ 11 w 504"/>
                  <a:gd name="T35" fmla="*/ 6 h 331"/>
                  <a:gd name="T36" fmla="*/ 18 w 504"/>
                  <a:gd name="T37" fmla="*/ 6 h 331"/>
                  <a:gd name="T38" fmla="*/ 21 w 504"/>
                  <a:gd name="T39" fmla="*/ 6 h 331"/>
                  <a:gd name="T40" fmla="*/ 51 w 504"/>
                  <a:gd name="T41" fmla="*/ 7 h 331"/>
                  <a:gd name="T42" fmla="*/ 55 w 504"/>
                  <a:gd name="T43" fmla="*/ 7 h 331"/>
                  <a:gd name="T44" fmla="*/ 60 w 504"/>
                  <a:gd name="T45" fmla="*/ 9 h 331"/>
                  <a:gd name="T46" fmla="*/ 70 w 504"/>
                  <a:gd name="T47" fmla="*/ 11 h 331"/>
                  <a:gd name="T48" fmla="*/ 80 w 504"/>
                  <a:gd name="T49" fmla="*/ 10 h 331"/>
                  <a:gd name="T50" fmla="*/ 85 w 504"/>
                  <a:gd name="T51" fmla="*/ 9 h 331"/>
                  <a:gd name="T52" fmla="*/ 82 w 504"/>
                  <a:gd name="T53" fmla="*/ 4 h 331"/>
                  <a:gd name="T54" fmla="*/ 80 w 504"/>
                  <a:gd name="T55" fmla="*/ 7 h 331"/>
                  <a:gd name="T56" fmla="*/ 74 w 504"/>
                  <a:gd name="T57" fmla="*/ 5 h 331"/>
                  <a:gd name="T58" fmla="*/ 65 w 504"/>
                  <a:gd name="T59" fmla="*/ 7 h 331"/>
                  <a:gd name="T60" fmla="*/ 62 w 504"/>
                  <a:gd name="T61" fmla="*/ 3 h 331"/>
                  <a:gd name="T62" fmla="*/ 51 w 504"/>
                  <a:gd name="T63" fmla="*/ 1 h 331"/>
                  <a:gd name="T64" fmla="*/ 22 w 504"/>
                  <a:gd name="T65" fmla="*/ 0 h 331"/>
                  <a:gd name="T66" fmla="*/ 12 w 504"/>
                  <a:gd name="T67" fmla="*/ 1 h 331"/>
                  <a:gd name="T68" fmla="*/ 7 w 504"/>
                  <a:gd name="T69" fmla="*/ 6 h 331"/>
                  <a:gd name="T70" fmla="*/ 5 w 504"/>
                  <a:gd name="T71" fmla="*/ 11 h 331"/>
                  <a:gd name="T72" fmla="*/ 2 w 504"/>
                  <a:gd name="T73" fmla="*/ 23 h 331"/>
                  <a:gd name="T74" fmla="*/ 1 w 504"/>
                  <a:gd name="T75" fmla="*/ 28 h 331"/>
                  <a:gd name="T76" fmla="*/ 1 w 504"/>
                  <a:gd name="T77" fmla="*/ 41 h 331"/>
                  <a:gd name="T78" fmla="*/ 7 w 504"/>
                  <a:gd name="T79" fmla="*/ 59 h 331"/>
                  <a:gd name="T80" fmla="*/ 16 w 504"/>
                  <a:gd name="T81" fmla="*/ 70 h 331"/>
                  <a:gd name="T82" fmla="*/ 28 w 504"/>
                  <a:gd name="T83" fmla="*/ 74 h 331"/>
                  <a:gd name="T84" fmla="*/ 42 w 504"/>
                  <a:gd name="T85" fmla="*/ 76 h 331"/>
                  <a:gd name="T86" fmla="*/ 57 w 504"/>
                  <a:gd name="T87" fmla="*/ 75 h 331"/>
                  <a:gd name="T88" fmla="*/ 65 w 504"/>
                  <a:gd name="T89" fmla="*/ 74 h 331"/>
                  <a:gd name="T90" fmla="*/ 66 w 504"/>
                  <a:gd name="T91" fmla="*/ 74 h 331"/>
                  <a:gd name="T92" fmla="*/ 73 w 504"/>
                  <a:gd name="T93" fmla="*/ 76 h 331"/>
                  <a:gd name="T94" fmla="*/ 80 w 504"/>
                  <a:gd name="T95" fmla="*/ 77 h 331"/>
                  <a:gd name="T96" fmla="*/ 106 w 504"/>
                  <a:gd name="T97" fmla="*/ 80 h 331"/>
                  <a:gd name="T98" fmla="*/ 122 w 504"/>
                  <a:gd name="T99" fmla="*/ 83 h 331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504"/>
                  <a:gd name="T151" fmla="*/ 0 h 331"/>
                  <a:gd name="T152" fmla="*/ 504 w 504"/>
                  <a:gd name="T153" fmla="*/ 331 h 331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504" h="331">
                    <a:moveTo>
                      <a:pt x="502" y="331"/>
                    </a:moveTo>
                    <a:lnTo>
                      <a:pt x="504" y="307"/>
                    </a:lnTo>
                    <a:lnTo>
                      <a:pt x="502" y="307"/>
                    </a:lnTo>
                    <a:lnTo>
                      <a:pt x="498" y="307"/>
                    </a:lnTo>
                    <a:lnTo>
                      <a:pt x="486" y="305"/>
                    </a:lnTo>
                    <a:lnTo>
                      <a:pt x="470" y="301"/>
                    </a:lnTo>
                    <a:lnTo>
                      <a:pt x="448" y="299"/>
                    </a:lnTo>
                    <a:lnTo>
                      <a:pt x="422" y="295"/>
                    </a:lnTo>
                    <a:lnTo>
                      <a:pt x="392" y="291"/>
                    </a:lnTo>
                    <a:lnTo>
                      <a:pt x="334" y="283"/>
                    </a:lnTo>
                    <a:lnTo>
                      <a:pt x="318" y="281"/>
                    </a:lnTo>
                    <a:lnTo>
                      <a:pt x="306" y="281"/>
                    </a:lnTo>
                    <a:lnTo>
                      <a:pt x="298" y="279"/>
                    </a:lnTo>
                    <a:lnTo>
                      <a:pt x="290" y="277"/>
                    </a:lnTo>
                    <a:lnTo>
                      <a:pt x="290" y="289"/>
                    </a:lnTo>
                    <a:lnTo>
                      <a:pt x="294" y="279"/>
                    </a:lnTo>
                    <a:lnTo>
                      <a:pt x="282" y="275"/>
                    </a:lnTo>
                    <a:lnTo>
                      <a:pt x="274" y="273"/>
                    </a:lnTo>
                    <a:lnTo>
                      <a:pt x="270" y="273"/>
                    </a:lnTo>
                    <a:lnTo>
                      <a:pt x="260" y="271"/>
                    </a:lnTo>
                    <a:lnTo>
                      <a:pt x="248" y="271"/>
                    </a:lnTo>
                    <a:lnTo>
                      <a:pt x="238" y="273"/>
                    </a:lnTo>
                    <a:lnTo>
                      <a:pt x="228" y="273"/>
                    </a:lnTo>
                    <a:lnTo>
                      <a:pt x="216" y="275"/>
                    </a:lnTo>
                    <a:lnTo>
                      <a:pt x="200" y="277"/>
                    </a:lnTo>
                    <a:lnTo>
                      <a:pt x="168" y="279"/>
                    </a:lnTo>
                    <a:lnTo>
                      <a:pt x="140" y="277"/>
                    </a:lnTo>
                    <a:lnTo>
                      <a:pt x="114" y="273"/>
                    </a:lnTo>
                    <a:lnTo>
                      <a:pt x="114" y="285"/>
                    </a:lnTo>
                    <a:lnTo>
                      <a:pt x="120" y="273"/>
                    </a:lnTo>
                    <a:lnTo>
                      <a:pt x="98" y="267"/>
                    </a:lnTo>
                    <a:lnTo>
                      <a:pt x="78" y="257"/>
                    </a:lnTo>
                    <a:lnTo>
                      <a:pt x="74" y="269"/>
                    </a:lnTo>
                    <a:lnTo>
                      <a:pt x="82" y="259"/>
                    </a:lnTo>
                    <a:lnTo>
                      <a:pt x="68" y="247"/>
                    </a:lnTo>
                    <a:lnTo>
                      <a:pt x="54" y="233"/>
                    </a:lnTo>
                    <a:lnTo>
                      <a:pt x="46" y="221"/>
                    </a:lnTo>
                    <a:lnTo>
                      <a:pt x="36" y="227"/>
                    </a:lnTo>
                    <a:lnTo>
                      <a:pt x="46" y="223"/>
                    </a:lnTo>
                    <a:lnTo>
                      <a:pt x="36" y="195"/>
                    </a:lnTo>
                    <a:lnTo>
                      <a:pt x="26" y="163"/>
                    </a:lnTo>
                    <a:lnTo>
                      <a:pt x="24" y="145"/>
                    </a:lnTo>
                    <a:lnTo>
                      <a:pt x="24" y="129"/>
                    </a:lnTo>
                    <a:lnTo>
                      <a:pt x="26" y="111"/>
                    </a:lnTo>
                    <a:lnTo>
                      <a:pt x="30" y="95"/>
                    </a:lnTo>
                    <a:lnTo>
                      <a:pt x="30" y="93"/>
                    </a:lnTo>
                    <a:lnTo>
                      <a:pt x="34" y="71"/>
                    </a:lnTo>
                    <a:lnTo>
                      <a:pt x="38" y="55"/>
                    </a:lnTo>
                    <a:lnTo>
                      <a:pt x="42" y="41"/>
                    </a:lnTo>
                    <a:lnTo>
                      <a:pt x="30" y="41"/>
                    </a:lnTo>
                    <a:lnTo>
                      <a:pt x="38" y="49"/>
                    </a:lnTo>
                    <a:lnTo>
                      <a:pt x="44" y="39"/>
                    </a:lnTo>
                    <a:lnTo>
                      <a:pt x="52" y="29"/>
                    </a:lnTo>
                    <a:lnTo>
                      <a:pt x="42" y="21"/>
                    </a:lnTo>
                    <a:lnTo>
                      <a:pt x="48" y="31"/>
                    </a:lnTo>
                    <a:lnTo>
                      <a:pt x="58" y="25"/>
                    </a:lnTo>
                    <a:lnTo>
                      <a:pt x="72" y="23"/>
                    </a:lnTo>
                    <a:lnTo>
                      <a:pt x="66" y="11"/>
                    </a:lnTo>
                    <a:lnTo>
                      <a:pt x="66" y="23"/>
                    </a:lnTo>
                    <a:lnTo>
                      <a:pt x="84" y="23"/>
                    </a:lnTo>
                    <a:lnTo>
                      <a:pt x="126" y="25"/>
                    </a:lnTo>
                    <a:lnTo>
                      <a:pt x="166" y="23"/>
                    </a:lnTo>
                    <a:lnTo>
                      <a:pt x="204" y="25"/>
                    </a:lnTo>
                    <a:lnTo>
                      <a:pt x="222" y="29"/>
                    </a:lnTo>
                    <a:lnTo>
                      <a:pt x="222" y="17"/>
                    </a:lnTo>
                    <a:lnTo>
                      <a:pt x="218" y="27"/>
                    </a:lnTo>
                    <a:lnTo>
                      <a:pt x="238" y="33"/>
                    </a:lnTo>
                    <a:lnTo>
                      <a:pt x="242" y="21"/>
                    </a:lnTo>
                    <a:lnTo>
                      <a:pt x="238" y="33"/>
                    </a:lnTo>
                    <a:lnTo>
                      <a:pt x="256" y="37"/>
                    </a:lnTo>
                    <a:lnTo>
                      <a:pt x="260" y="39"/>
                    </a:lnTo>
                    <a:lnTo>
                      <a:pt x="278" y="41"/>
                    </a:lnTo>
                    <a:lnTo>
                      <a:pt x="294" y="43"/>
                    </a:lnTo>
                    <a:lnTo>
                      <a:pt x="306" y="41"/>
                    </a:lnTo>
                    <a:lnTo>
                      <a:pt x="318" y="39"/>
                    </a:lnTo>
                    <a:lnTo>
                      <a:pt x="324" y="39"/>
                    </a:lnTo>
                    <a:lnTo>
                      <a:pt x="332" y="37"/>
                    </a:lnTo>
                    <a:lnTo>
                      <a:pt x="338" y="35"/>
                    </a:lnTo>
                    <a:lnTo>
                      <a:pt x="340" y="35"/>
                    </a:lnTo>
                    <a:lnTo>
                      <a:pt x="330" y="13"/>
                    </a:lnTo>
                    <a:lnTo>
                      <a:pt x="328" y="13"/>
                    </a:lnTo>
                    <a:lnTo>
                      <a:pt x="322" y="15"/>
                    </a:lnTo>
                    <a:lnTo>
                      <a:pt x="314" y="17"/>
                    </a:lnTo>
                    <a:lnTo>
                      <a:pt x="318" y="27"/>
                    </a:lnTo>
                    <a:lnTo>
                      <a:pt x="318" y="15"/>
                    </a:lnTo>
                    <a:lnTo>
                      <a:pt x="306" y="17"/>
                    </a:lnTo>
                    <a:lnTo>
                      <a:pt x="294" y="19"/>
                    </a:lnTo>
                    <a:lnTo>
                      <a:pt x="278" y="17"/>
                    </a:lnTo>
                    <a:lnTo>
                      <a:pt x="260" y="15"/>
                    </a:lnTo>
                    <a:lnTo>
                      <a:pt x="260" y="27"/>
                    </a:lnTo>
                    <a:lnTo>
                      <a:pt x="266" y="15"/>
                    </a:lnTo>
                    <a:lnTo>
                      <a:pt x="248" y="11"/>
                    </a:lnTo>
                    <a:lnTo>
                      <a:pt x="246" y="11"/>
                    </a:lnTo>
                    <a:lnTo>
                      <a:pt x="228" y="6"/>
                    </a:lnTo>
                    <a:lnTo>
                      <a:pt x="222" y="6"/>
                    </a:lnTo>
                    <a:lnTo>
                      <a:pt x="204" y="2"/>
                    </a:lnTo>
                    <a:lnTo>
                      <a:pt x="166" y="0"/>
                    </a:lnTo>
                    <a:lnTo>
                      <a:pt x="126" y="2"/>
                    </a:lnTo>
                    <a:lnTo>
                      <a:pt x="86" y="0"/>
                    </a:lnTo>
                    <a:lnTo>
                      <a:pt x="66" y="0"/>
                    </a:lnTo>
                    <a:lnTo>
                      <a:pt x="62" y="2"/>
                    </a:lnTo>
                    <a:lnTo>
                      <a:pt x="48" y="4"/>
                    </a:lnTo>
                    <a:lnTo>
                      <a:pt x="38" y="9"/>
                    </a:lnTo>
                    <a:lnTo>
                      <a:pt x="34" y="11"/>
                    </a:lnTo>
                    <a:lnTo>
                      <a:pt x="26" y="21"/>
                    </a:lnTo>
                    <a:lnTo>
                      <a:pt x="20" y="31"/>
                    </a:lnTo>
                    <a:lnTo>
                      <a:pt x="18" y="41"/>
                    </a:lnTo>
                    <a:lnTo>
                      <a:pt x="14" y="55"/>
                    </a:lnTo>
                    <a:lnTo>
                      <a:pt x="10" y="71"/>
                    </a:lnTo>
                    <a:lnTo>
                      <a:pt x="8" y="89"/>
                    </a:lnTo>
                    <a:lnTo>
                      <a:pt x="18" y="91"/>
                    </a:lnTo>
                    <a:lnTo>
                      <a:pt x="8" y="89"/>
                    </a:lnTo>
                    <a:lnTo>
                      <a:pt x="2" y="111"/>
                    </a:lnTo>
                    <a:lnTo>
                      <a:pt x="0" y="129"/>
                    </a:lnTo>
                    <a:lnTo>
                      <a:pt x="0" y="145"/>
                    </a:lnTo>
                    <a:lnTo>
                      <a:pt x="2" y="163"/>
                    </a:lnTo>
                    <a:lnTo>
                      <a:pt x="12" y="195"/>
                    </a:lnTo>
                    <a:lnTo>
                      <a:pt x="26" y="231"/>
                    </a:lnTo>
                    <a:lnTo>
                      <a:pt x="28" y="233"/>
                    </a:lnTo>
                    <a:lnTo>
                      <a:pt x="36" y="251"/>
                    </a:lnTo>
                    <a:lnTo>
                      <a:pt x="50" y="265"/>
                    </a:lnTo>
                    <a:lnTo>
                      <a:pt x="64" y="277"/>
                    </a:lnTo>
                    <a:lnTo>
                      <a:pt x="68" y="279"/>
                    </a:lnTo>
                    <a:lnTo>
                      <a:pt x="88" y="289"/>
                    </a:lnTo>
                    <a:lnTo>
                      <a:pt x="110" y="295"/>
                    </a:lnTo>
                    <a:lnTo>
                      <a:pt x="114" y="297"/>
                    </a:lnTo>
                    <a:lnTo>
                      <a:pt x="140" y="301"/>
                    </a:lnTo>
                    <a:lnTo>
                      <a:pt x="168" y="303"/>
                    </a:lnTo>
                    <a:lnTo>
                      <a:pt x="202" y="301"/>
                    </a:lnTo>
                    <a:lnTo>
                      <a:pt x="216" y="299"/>
                    </a:lnTo>
                    <a:lnTo>
                      <a:pt x="228" y="297"/>
                    </a:lnTo>
                    <a:lnTo>
                      <a:pt x="238" y="297"/>
                    </a:lnTo>
                    <a:lnTo>
                      <a:pt x="248" y="295"/>
                    </a:lnTo>
                    <a:lnTo>
                      <a:pt x="260" y="295"/>
                    </a:lnTo>
                    <a:lnTo>
                      <a:pt x="270" y="297"/>
                    </a:lnTo>
                    <a:lnTo>
                      <a:pt x="270" y="285"/>
                    </a:lnTo>
                    <a:lnTo>
                      <a:pt x="264" y="295"/>
                    </a:lnTo>
                    <a:lnTo>
                      <a:pt x="272" y="297"/>
                    </a:lnTo>
                    <a:lnTo>
                      <a:pt x="284" y="301"/>
                    </a:lnTo>
                    <a:lnTo>
                      <a:pt x="290" y="301"/>
                    </a:lnTo>
                    <a:lnTo>
                      <a:pt x="298" y="303"/>
                    </a:lnTo>
                    <a:lnTo>
                      <a:pt x="306" y="305"/>
                    </a:lnTo>
                    <a:lnTo>
                      <a:pt x="318" y="305"/>
                    </a:lnTo>
                    <a:lnTo>
                      <a:pt x="332" y="307"/>
                    </a:lnTo>
                    <a:lnTo>
                      <a:pt x="392" y="315"/>
                    </a:lnTo>
                    <a:lnTo>
                      <a:pt x="422" y="319"/>
                    </a:lnTo>
                    <a:lnTo>
                      <a:pt x="448" y="323"/>
                    </a:lnTo>
                    <a:lnTo>
                      <a:pt x="470" y="325"/>
                    </a:lnTo>
                    <a:lnTo>
                      <a:pt x="486" y="329"/>
                    </a:lnTo>
                    <a:lnTo>
                      <a:pt x="498" y="331"/>
                    </a:lnTo>
                    <a:lnTo>
                      <a:pt x="502" y="33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57" name="Freeform 360"/>
              <p:cNvSpPr>
                <a:spLocks/>
              </p:cNvSpPr>
              <p:nvPr/>
            </p:nvSpPr>
            <p:spPr bwMode="auto">
              <a:xfrm>
                <a:off x="3743" y="2641"/>
                <a:ext cx="113" cy="225"/>
              </a:xfrm>
              <a:custGeom>
                <a:avLst/>
                <a:gdLst>
                  <a:gd name="T0" fmla="*/ 14 w 225"/>
                  <a:gd name="T1" fmla="*/ 112 h 451"/>
                  <a:gd name="T2" fmla="*/ 15 w 225"/>
                  <a:gd name="T3" fmla="*/ 109 h 451"/>
                  <a:gd name="T4" fmla="*/ 15 w 225"/>
                  <a:gd name="T5" fmla="*/ 105 h 451"/>
                  <a:gd name="T6" fmla="*/ 14 w 225"/>
                  <a:gd name="T7" fmla="*/ 101 h 451"/>
                  <a:gd name="T8" fmla="*/ 12 w 225"/>
                  <a:gd name="T9" fmla="*/ 100 h 451"/>
                  <a:gd name="T10" fmla="*/ 11 w 225"/>
                  <a:gd name="T11" fmla="*/ 99 h 451"/>
                  <a:gd name="T12" fmla="*/ 8 w 225"/>
                  <a:gd name="T13" fmla="*/ 97 h 451"/>
                  <a:gd name="T14" fmla="*/ 5 w 225"/>
                  <a:gd name="T15" fmla="*/ 96 h 451"/>
                  <a:gd name="T16" fmla="*/ 3 w 225"/>
                  <a:gd name="T17" fmla="*/ 95 h 451"/>
                  <a:gd name="T18" fmla="*/ 2 w 225"/>
                  <a:gd name="T19" fmla="*/ 95 h 451"/>
                  <a:gd name="T20" fmla="*/ 0 w 225"/>
                  <a:gd name="T21" fmla="*/ 94 h 451"/>
                  <a:gd name="T22" fmla="*/ 0 w 225"/>
                  <a:gd name="T23" fmla="*/ 93 h 451"/>
                  <a:gd name="T24" fmla="*/ 1 w 225"/>
                  <a:gd name="T25" fmla="*/ 92 h 451"/>
                  <a:gd name="T26" fmla="*/ 4 w 225"/>
                  <a:gd name="T27" fmla="*/ 91 h 451"/>
                  <a:gd name="T28" fmla="*/ 8 w 225"/>
                  <a:gd name="T29" fmla="*/ 89 h 451"/>
                  <a:gd name="T30" fmla="*/ 12 w 225"/>
                  <a:gd name="T31" fmla="*/ 87 h 451"/>
                  <a:gd name="T32" fmla="*/ 14 w 225"/>
                  <a:gd name="T33" fmla="*/ 86 h 451"/>
                  <a:gd name="T34" fmla="*/ 15 w 225"/>
                  <a:gd name="T35" fmla="*/ 84 h 451"/>
                  <a:gd name="T36" fmla="*/ 19 w 225"/>
                  <a:gd name="T37" fmla="*/ 80 h 451"/>
                  <a:gd name="T38" fmla="*/ 24 w 225"/>
                  <a:gd name="T39" fmla="*/ 74 h 451"/>
                  <a:gd name="T40" fmla="*/ 28 w 225"/>
                  <a:gd name="T41" fmla="*/ 68 h 451"/>
                  <a:gd name="T42" fmla="*/ 33 w 225"/>
                  <a:gd name="T43" fmla="*/ 61 h 451"/>
                  <a:gd name="T44" fmla="*/ 38 w 225"/>
                  <a:gd name="T45" fmla="*/ 55 h 451"/>
                  <a:gd name="T46" fmla="*/ 43 w 225"/>
                  <a:gd name="T47" fmla="*/ 48 h 451"/>
                  <a:gd name="T48" fmla="*/ 48 w 225"/>
                  <a:gd name="T49" fmla="*/ 43 h 451"/>
                  <a:gd name="T50" fmla="*/ 51 w 225"/>
                  <a:gd name="T51" fmla="*/ 39 h 451"/>
                  <a:gd name="T52" fmla="*/ 54 w 225"/>
                  <a:gd name="T53" fmla="*/ 34 h 451"/>
                  <a:gd name="T54" fmla="*/ 55 w 225"/>
                  <a:gd name="T55" fmla="*/ 28 h 451"/>
                  <a:gd name="T56" fmla="*/ 56 w 225"/>
                  <a:gd name="T57" fmla="*/ 22 h 451"/>
                  <a:gd name="T58" fmla="*/ 57 w 225"/>
                  <a:gd name="T59" fmla="*/ 16 h 451"/>
                  <a:gd name="T60" fmla="*/ 57 w 225"/>
                  <a:gd name="T61" fmla="*/ 10 h 451"/>
                  <a:gd name="T62" fmla="*/ 56 w 225"/>
                  <a:gd name="T63" fmla="*/ 5 h 451"/>
                  <a:gd name="T64" fmla="*/ 56 w 225"/>
                  <a:gd name="T65" fmla="*/ 0 h 45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25"/>
                  <a:gd name="T100" fmla="*/ 0 h 451"/>
                  <a:gd name="T101" fmla="*/ 225 w 225"/>
                  <a:gd name="T102" fmla="*/ 451 h 45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25" h="451">
                    <a:moveTo>
                      <a:pt x="56" y="451"/>
                    </a:moveTo>
                    <a:lnTo>
                      <a:pt x="58" y="437"/>
                    </a:lnTo>
                    <a:lnTo>
                      <a:pt x="58" y="421"/>
                    </a:lnTo>
                    <a:lnTo>
                      <a:pt x="54" y="407"/>
                    </a:lnTo>
                    <a:lnTo>
                      <a:pt x="48" y="401"/>
                    </a:lnTo>
                    <a:lnTo>
                      <a:pt x="42" y="397"/>
                    </a:lnTo>
                    <a:lnTo>
                      <a:pt x="30" y="391"/>
                    </a:lnTo>
                    <a:lnTo>
                      <a:pt x="20" y="387"/>
                    </a:lnTo>
                    <a:lnTo>
                      <a:pt x="12" y="383"/>
                    </a:lnTo>
                    <a:lnTo>
                      <a:pt x="6" y="381"/>
                    </a:lnTo>
                    <a:lnTo>
                      <a:pt x="0" y="377"/>
                    </a:lnTo>
                    <a:lnTo>
                      <a:pt x="0" y="373"/>
                    </a:lnTo>
                    <a:lnTo>
                      <a:pt x="4" y="369"/>
                    </a:lnTo>
                    <a:lnTo>
                      <a:pt x="16" y="365"/>
                    </a:lnTo>
                    <a:lnTo>
                      <a:pt x="30" y="357"/>
                    </a:lnTo>
                    <a:lnTo>
                      <a:pt x="48" y="349"/>
                    </a:lnTo>
                    <a:lnTo>
                      <a:pt x="54" y="345"/>
                    </a:lnTo>
                    <a:lnTo>
                      <a:pt x="60" y="339"/>
                    </a:lnTo>
                    <a:lnTo>
                      <a:pt x="76" y="321"/>
                    </a:lnTo>
                    <a:lnTo>
                      <a:pt x="94" y="299"/>
                    </a:lnTo>
                    <a:lnTo>
                      <a:pt x="112" y="275"/>
                    </a:lnTo>
                    <a:lnTo>
                      <a:pt x="131" y="247"/>
                    </a:lnTo>
                    <a:lnTo>
                      <a:pt x="151" y="221"/>
                    </a:lnTo>
                    <a:lnTo>
                      <a:pt x="171" y="195"/>
                    </a:lnTo>
                    <a:lnTo>
                      <a:pt x="189" y="175"/>
                    </a:lnTo>
                    <a:lnTo>
                      <a:pt x="203" y="158"/>
                    </a:lnTo>
                    <a:lnTo>
                      <a:pt x="213" y="136"/>
                    </a:lnTo>
                    <a:lnTo>
                      <a:pt x="219" y="114"/>
                    </a:lnTo>
                    <a:lnTo>
                      <a:pt x="223" y="90"/>
                    </a:lnTo>
                    <a:lnTo>
                      <a:pt x="225" y="66"/>
                    </a:lnTo>
                    <a:lnTo>
                      <a:pt x="225" y="42"/>
                    </a:lnTo>
                    <a:lnTo>
                      <a:pt x="223" y="20"/>
                    </a:lnTo>
                    <a:lnTo>
                      <a:pt x="221" y="0"/>
                    </a:lnTo>
                  </a:path>
                </a:pathLst>
              </a:custGeom>
              <a:noFill/>
              <a:ln w="7938">
                <a:solidFill>
                  <a:srgbClr val="B89D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58" name="Freeform 361"/>
              <p:cNvSpPr>
                <a:spLocks/>
              </p:cNvSpPr>
              <p:nvPr/>
            </p:nvSpPr>
            <p:spPr bwMode="auto">
              <a:xfrm>
                <a:off x="4113" y="2656"/>
                <a:ext cx="66" cy="69"/>
              </a:xfrm>
              <a:custGeom>
                <a:avLst/>
                <a:gdLst>
                  <a:gd name="T0" fmla="*/ 0 w 132"/>
                  <a:gd name="T1" fmla="*/ 0 h 138"/>
                  <a:gd name="T2" fmla="*/ 5 w 132"/>
                  <a:gd name="T3" fmla="*/ 1 h 138"/>
                  <a:gd name="T4" fmla="*/ 10 w 132"/>
                  <a:gd name="T5" fmla="*/ 1 h 138"/>
                  <a:gd name="T6" fmla="*/ 14 w 132"/>
                  <a:gd name="T7" fmla="*/ 1 h 138"/>
                  <a:gd name="T8" fmla="*/ 18 w 132"/>
                  <a:gd name="T9" fmla="*/ 2 h 138"/>
                  <a:gd name="T10" fmla="*/ 21 w 132"/>
                  <a:gd name="T11" fmla="*/ 4 h 138"/>
                  <a:gd name="T12" fmla="*/ 23 w 132"/>
                  <a:gd name="T13" fmla="*/ 5 h 138"/>
                  <a:gd name="T14" fmla="*/ 27 w 132"/>
                  <a:gd name="T15" fmla="*/ 8 h 138"/>
                  <a:gd name="T16" fmla="*/ 30 w 132"/>
                  <a:gd name="T17" fmla="*/ 11 h 138"/>
                  <a:gd name="T18" fmla="*/ 31 w 132"/>
                  <a:gd name="T19" fmla="*/ 15 h 138"/>
                  <a:gd name="T20" fmla="*/ 33 w 132"/>
                  <a:gd name="T21" fmla="*/ 19 h 138"/>
                  <a:gd name="T22" fmla="*/ 33 w 132"/>
                  <a:gd name="T23" fmla="*/ 23 h 138"/>
                  <a:gd name="T24" fmla="*/ 33 w 132"/>
                  <a:gd name="T25" fmla="*/ 29 h 138"/>
                  <a:gd name="T26" fmla="*/ 33 w 132"/>
                  <a:gd name="T27" fmla="*/ 35 h 13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32"/>
                  <a:gd name="T43" fmla="*/ 0 h 138"/>
                  <a:gd name="T44" fmla="*/ 132 w 132"/>
                  <a:gd name="T45" fmla="*/ 138 h 13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32" h="138">
                    <a:moveTo>
                      <a:pt x="0" y="0"/>
                    </a:moveTo>
                    <a:lnTo>
                      <a:pt x="22" y="2"/>
                    </a:lnTo>
                    <a:lnTo>
                      <a:pt x="42" y="4"/>
                    </a:lnTo>
                    <a:lnTo>
                      <a:pt x="58" y="6"/>
                    </a:lnTo>
                    <a:lnTo>
                      <a:pt x="72" y="10"/>
                    </a:lnTo>
                    <a:lnTo>
                      <a:pt x="84" y="16"/>
                    </a:lnTo>
                    <a:lnTo>
                      <a:pt x="94" y="20"/>
                    </a:lnTo>
                    <a:lnTo>
                      <a:pt x="110" y="32"/>
                    </a:lnTo>
                    <a:lnTo>
                      <a:pt x="120" y="46"/>
                    </a:lnTo>
                    <a:lnTo>
                      <a:pt x="126" y="62"/>
                    </a:lnTo>
                    <a:lnTo>
                      <a:pt x="130" y="76"/>
                    </a:lnTo>
                    <a:lnTo>
                      <a:pt x="132" y="92"/>
                    </a:lnTo>
                    <a:lnTo>
                      <a:pt x="132" y="116"/>
                    </a:lnTo>
                    <a:lnTo>
                      <a:pt x="130" y="138"/>
                    </a:lnTo>
                  </a:path>
                </a:pathLst>
              </a:custGeom>
              <a:noFill/>
              <a:ln w="7938">
                <a:solidFill>
                  <a:srgbClr val="E4D0B8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grpSp>
            <p:nvGrpSpPr>
              <p:cNvPr id="59" name="Group 362"/>
              <p:cNvGrpSpPr>
                <a:grpSpLocks/>
              </p:cNvGrpSpPr>
              <p:nvPr/>
            </p:nvGrpSpPr>
            <p:grpSpPr bwMode="auto">
              <a:xfrm>
                <a:off x="4616" y="2767"/>
                <a:ext cx="32" cy="40"/>
                <a:chOff x="4616" y="2767"/>
                <a:chExt cx="32" cy="40"/>
              </a:xfrm>
            </p:grpSpPr>
            <p:sp>
              <p:nvSpPr>
                <p:cNvPr id="75" name="Freeform 363"/>
                <p:cNvSpPr>
                  <a:spLocks/>
                </p:cNvSpPr>
                <p:nvPr/>
              </p:nvSpPr>
              <p:spPr bwMode="auto">
                <a:xfrm>
                  <a:off x="4616" y="2767"/>
                  <a:ext cx="32" cy="40"/>
                </a:xfrm>
                <a:custGeom>
                  <a:avLst/>
                  <a:gdLst>
                    <a:gd name="T0" fmla="*/ 7 w 64"/>
                    <a:gd name="T1" fmla="*/ 15 h 80"/>
                    <a:gd name="T2" fmla="*/ 11 w 64"/>
                    <a:gd name="T3" fmla="*/ 17 h 80"/>
                    <a:gd name="T4" fmla="*/ 16 w 64"/>
                    <a:gd name="T5" fmla="*/ 18 h 80"/>
                    <a:gd name="T6" fmla="*/ 13 w 64"/>
                    <a:gd name="T7" fmla="*/ 19 h 80"/>
                    <a:gd name="T8" fmla="*/ 10 w 64"/>
                    <a:gd name="T9" fmla="*/ 19 h 80"/>
                    <a:gd name="T10" fmla="*/ 4 w 64"/>
                    <a:gd name="T11" fmla="*/ 20 h 80"/>
                    <a:gd name="T12" fmla="*/ 3 w 64"/>
                    <a:gd name="T13" fmla="*/ 18 h 80"/>
                    <a:gd name="T14" fmla="*/ 2 w 64"/>
                    <a:gd name="T15" fmla="*/ 14 h 80"/>
                    <a:gd name="T16" fmla="*/ 1 w 64"/>
                    <a:gd name="T17" fmla="*/ 8 h 80"/>
                    <a:gd name="T18" fmla="*/ 1 w 64"/>
                    <a:gd name="T19" fmla="*/ 5 h 80"/>
                    <a:gd name="T20" fmla="*/ 0 w 64"/>
                    <a:gd name="T21" fmla="*/ 3 h 80"/>
                    <a:gd name="T22" fmla="*/ 0 w 64"/>
                    <a:gd name="T23" fmla="*/ 1 h 80"/>
                    <a:gd name="T24" fmla="*/ 0 w 64"/>
                    <a:gd name="T25" fmla="*/ 0 h 80"/>
                    <a:gd name="T26" fmla="*/ 0 w 64"/>
                    <a:gd name="T27" fmla="*/ 1 h 80"/>
                    <a:gd name="T28" fmla="*/ 1 w 64"/>
                    <a:gd name="T29" fmla="*/ 2 h 80"/>
                    <a:gd name="T30" fmla="*/ 1 w 64"/>
                    <a:gd name="T31" fmla="*/ 4 h 80"/>
                    <a:gd name="T32" fmla="*/ 2 w 64"/>
                    <a:gd name="T33" fmla="*/ 7 h 80"/>
                    <a:gd name="T34" fmla="*/ 4 w 64"/>
                    <a:gd name="T35" fmla="*/ 12 h 80"/>
                    <a:gd name="T36" fmla="*/ 5 w 64"/>
                    <a:gd name="T37" fmla="*/ 14 h 80"/>
                    <a:gd name="T38" fmla="*/ 7 w 64"/>
                    <a:gd name="T39" fmla="*/ 15 h 80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64"/>
                    <a:gd name="T61" fmla="*/ 0 h 80"/>
                    <a:gd name="T62" fmla="*/ 64 w 64"/>
                    <a:gd name="T63" fmla="*/ 80 h 80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64" h="80">
                      <a:moveTo>
                        <a:pt x="28" y="60"/>
                      </a:moveTo>
                      <a:lnTo>
                        <a:pt x="46" y="68"/>
                      </a:lnTo>
                      <a:lnTo>
                        <a:pt x="64" y="70"/>
                      </a:lnTo>
                      <a:lnTo>
                        <a:pt x="54" y="74"/>
                      </a:lnTo>
                      <a:lnTo>
                        <a:pt x="42" y="76"/>
                      </a:lnTo>
                      <a:lnTo>
                        <a:pt x="16" y="80"/>
                      </a:lnTo>
                      <a:lnTo>
                        <a:pt x="12" y="70"/>
                      </a:lnTo>
                      <a:lnTo>
                        <a:pt x="8" y="58"/>
                      </a:lnTo>
                      <a:lnTo>
                        <a:pt x="2" y="32"/>
                      </a:lnTo>
                      <a:lnTo>
                        <a:pt x="2" y="20"/>
                      </a:lnTo>
                      <a:lnTo>
                        <a:pt x="0" y="10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8"/>
                      </a:lnTo>
                      <a:lnTo>
                        <a:pt x="4" y="16"/>
                      </a:lnTo>
                      <a:lnTo>
                        <a:pt x="8" y="28"/>
                      </a:lnTo>
                      <a:lnTo>
                        <a:pt x="16" y="48"/>
                      </a:lnTo>
                      <a:lnTo>
                        <a:pt x="22" y="56"/>
                      </a:lnTo>
                      <a:lnTo>
                        <a:pt x="28" y="60"/>
                      </a:lnTo>
                      <a:close/>
                    </a:path>
                  </a:pathLst>
                </a:custGeom>
                <a:solidFill>
                  <a:srgbClr val="B89D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76" name="Freeform 364"/>
                <p:cNvSpPr>
                  <a:spLocks/>
                </p:cNvSpPr>
                <p:nvPr/>
              </p:nvSpPr>
              <p:spPr bwMode="auto">
                <a:xfrm>
                  <a:off x="4616" y="2767"/>
                  <a:ext cx="32" cy="40"/>
                </a:xfrm>
                <a:custGeom>
                  <a:avLst/>
                  <a:gdLst>
                    <a:gd name="T0" fmla="*/ 7 w 64"/>
                    <a:gd name="T1" fmla="*/ 15 h 80"/>
                    <a:gd name="T2" fmla="*/ 11 w 64"/>
                    <a:gd name="T3" fmla="*/ 17 h 80"/>
                    <a:gd name="T4" fmla="*/ 16 w 64"/>
                    <a:gd name="T5" fmla="*/ 18 h 80"/>
                    <a:gd name="T6" fmla="*/ 13 w 64"/>
                    <a:gd name="T7" fmla="*/ 19 h 80"/>
                    <a:gd name="T8" fmla="*/ 10 w 64"/>
                    <a:gd name="T9" fmla="*/ 19 h 80"/>
                    <a:gd name="T10" fmla="*/ 4 w 64"/>
                    <a:gd name="T11" fmla="*/ 20 h 80"/>
                    <a:gd name="T12" fmla="*/ 3 w 64"/>
                    <a:gd name="T13" fmla="*/ 18 h 80"/>
                    <a:gd name="T14" fmla="*/ 2 w 64"/>
                    <a:gd name="T15" fmla="*/ 14 h 80"/>
                    <a:gd name="T16" fmla="*/ 1 w 64"/>
                    <a:gd name="T17" fmla="*/ 8 h 80"/>
                    <a:gd name="T18" fmla="*/ 1 w 64"/>
                    <a:gd name="T19" fmla="*/ 5 h 80"/>
                    <a:gd name="T20" fmla="*/ 0 w 64"/>
                    <a:gd name="T21" fmla="*/ 3 h 80"/>
                    <a:gd name="T22" fmla="*/ 0 w 64"/>
                    <a:gd name="T23" fmla="*/ 1 h 80"/>
                    <a:gd name="T24" fmla="*/ 0 w 64"/>
                    <a:gd name="T25" fmla="*/ 0 h 80"/>
                    <a:gd name="T26" fmla="*/ 0 w 64"/>
                    <a:gd name="T27" fmla="*/ 1 h 80"/>
                    <a:gd name="T28" fmla="*/ 1 w 64"/>
                    <a:gd name="T29" fmla="*/ 2 h 80"/>
                    <a:gd name="T30" fmla="*/ 1 w 64"/>
                    <a:gd name="T31" fmla="*/ 4 h 80"/>
                    <a:gd name="T32" fmla="*/ 2 w 64"/>
                    <a:gd name="T33" fmla="*/ 7 h 80"/>
                    <a:gd name="T34" fmla="*/ 4 w 64"/>
                    <a:gd name="T35" fmla="*/ 12 h 80"/>
                    <a:gd name="T36" fmla="*/ 5 w 64"/>
                    <a:gd name="T37" fmla="*/ 14 h 80"/>
                    <a:gd name="T38" fmla="*/ 7 w 64"/>
                    <a:gd name="T39" fmla="*/ 15 h 80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64"/>
                    <a:gd name="T61" fmla="*/ 0 h 80"/>
                    <a:gd name="T62" fmla="*/ 64 w 64"/>
                    <a:gd name="T63" fmla="*/ 80 h 80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64" h="80">
                      <a:moveTo>
                        <a:pt x="28" y="60"/>
                      </a:moveTo>
                      <a:lnTo>
                        <a:pt x="46" y="68"/>
                      </a:lnTo>
                      <a:lnTo>
                        <a:pt x="64" y="70"/>
                      </a:lnTo>
                      <a:lnTo>
                        <a:pt x="54" y="74"/>
                      </a:lnTo>
                      <a:lnTo>
                        <a:pt x="42" y="76"/>
                      </a:lnTo>
                      <a:lnTo>
                        <a:pt x="16" y="80"/>
                      </a:lnTo>
                      <a:lnTo>
                        <a:pt x="12" y="70"/>
                      </a:lnTo>
                      <a:lnTo>
                        <a:pt x="8" y="58"/>
                      </a:lnTo>
                      <a:lnTo>
                        <a:pt x="2" y="32"/>
                      </a:lnTo>
                      <a:lnTo>
                        <a:pt x="2" y="20"/>
                      </a:lnTo>
                      <a:lnTo>
                        <a:pt x="0" y="10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8"/>
                      </a:lnTo>
                      <a:lnTo>
                        <a:pt x="4" y="16"/>
                      </a:lnTo>
                      <a:lnTo>
                        <a:pt x="8" y="28"/>
                      </a:lnTo>
                      <a:lnTo>
                        <a:pt x="16" y="48"/>
                      </a:lnTo>
                      <a:lnTo>
                        <a:pt x="22" y="56"/>
                      </a:lnTo>
                      <a:lnTo>
                        <a:pt x="28" y="60"/>
                      </a:lnTo>
                    </a:path>
                  </a:pathLst>
                </a:custGeom>
                <a:noFill/>
                <a:ln w="7938">
                  <a:solidFill>
                    <a:srgbClr val="B89D85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60" name="Group 365"/>
              <p:cNvGrpSpPr>
                <a:grpSpLocks/>
              </p:cNvGrpSpPr>
              <p:nvPr/>
            </p:nvGrpSpPr>
            <p:grpSpPr bwMode="auto">
              <a:xfrm>
                <a:off x="4700" y="2739"/>
                <a:ext cx="25" cy="43"/>
                <a:chOff x="4700" y="2739"/>
                <a:chExt cx="25" cy="43"/>
              </a:xfrm>
            </p:grpSpPr>
            <p:sp>
              <p:nvSpPr>
                <p:cNvPr id="73" name="Freeform 366"/>
                <p:cNvSpPr>
                  <a:spLocks/>
                </p:cNvSpPr>
                <p:nvPr/>
              </p:nvSpPr>
              <p:spPr bwMode="auto">
                <a:xfrm>
                  <a:off x="4700" y="2739"/>
                  <a:ext cx="25" cy="43"/>
                </a:xfrm>
                <a:custGeom>
                  <a:avLst/>
                  <a:gdLst>
                    <a:gd name="T0" fmla="*/ 0 w 50"/>
                    <a:gd name="T1" fmla="*/ 0 h 86"/>
                    <a:gd name="T2" fmla="*/ 1 w 50"/>
                    <a:gd name="T3" fmla="*/ 1 h 86"/>
                    <a:gd name="T4" fmla="*/ 2 w 50"/>
                    <a:gd name="T5" fmla="*/ 3 h 86"/>
                    <a:gd name="T6" fmla="*/ 3 w 50"/>
                    <a:gd name="T7" fmla="*/ 5 h 86"/>
                    <a:gd name="T8" fmla="*/ 5 w 50"/>
                    <a:gd name="T9" fmla="*/ 7 h 86"/>
                    <a:gd name="T10" fmla="*/ 6 w 50"/>
                    <a:gd name="T11" fmla="*/ 11 h 86"/>
                    <a:gd name="T12" fmla="*/ 9 w 50"/>
                    <a:gd name="T13" fmla="*/ 13 h 86"/>
                    <a:gd name="T14" fmla="*/ 11 w 50"/>
                    <a:gd name="T15" fmla="*/ 15 h 86"/>
                    <a:gd name="T16" fmla="*/ 13 w 50"/>
                    <a:gd name="T17" fmla="*/ 16 h 86"/>
                    <a:gd name="T18" fmla="*/ 12 w 50"/>
                    <a:gd name="T19" fmla="*/ 18 h 86"/>
                    <a:gd name="T20" fmla="*/ 10 w 50"/>
                    <a:gd name="T21" fmla="*/ 19 h 86"/>
                    <a:gd name="T22" fmla="*/ 6 w 50"/>
                    <a:gd name="T23" fmla="*/ 22 h 86"/>
                    <a:gd name="T24" fmla="*/ 4 w 50"/>
                    <a:gd name="T25" fmla="*/ 20 h 86"/>
                    <a:gd name="T26" fmla="*/ 3 w 50"/>
                    <a:gd name="T27" fmla="*/ 18 h 86"/>
                    <a:gd name="T28" fmla="*/ 2 w 50"/>
                    <a:gd name="T29" fmla="*/ 14 h 86"/>
                    <a:gd name="T30" fmla="*/ 1 w 50"/>
                    <a:gd name="T31" fmla="*/ 10 h 86"/>
                    <a:gd name="T32" fmla="*/ 1 w 50"/>
                    <a:gd name="T33" fmla="*/ 6 h 86"/>
                    <a:gd name="T34" fmla="*/ 0 w 50"/>
                    <a:gd name="T35" fmla="*/ 3 h 86"/>
                    <a:gd name="T36" fmla="*/ 0 w 50"/>
                    <a:gd name="T37" fmla="*/ 1 h 86"/>
                    <a:gd name="T38" fmla="*/ 0 w 50"/>
                    <a:gd name="T39" fmla="*/ 0 h 8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50"/>
                    <a:gd name="T61" fmla="*/ 0 h 86"/>
                    <a:gd name="T62" fmla="*/ 50 w 50"/>
                    <a:gd name="T63" fmla="*/ 86 h 86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50" h="86">
                      <a:moveTo>
                        <a:pt x="0" y="0"/>
                      </a:moveTo>
                      <a:lnTo>
                        <a:pt x="2" y="2"/>
                      </a:lnTo>
                      <a:lnTo>
                        <a:pt x="6" y="10"/>
                      </a:lnTo>
                      <a:lnTo>
                        <a:pt x="10" y="18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34" y="52"/>
                      </a:lnTo>
                      <a:lnTo>
                        <a:pt x="42" y="60"/>
                      </a:lnTo>
                      <a:lnTo>
                        <a:pt x="50" y="64"/>
                      </a:lnTo>
                      <a:lnTo>
                        <a:pt x="46" y="70"/>
                      </a:lnTo>
                      <a:lnTo>
                        <a:pt x="40" y="76"/>
                      </a:lnTo>
                      <a:lnTo>
                        <a:pt x="22" y="86"/>
                      </a:lnTo>
                      <a:lnTo>
                        <a:pt x="16" y="80"/>
                      </a:lnTo>
                      <a:lnTo>
                        <a:pt x="12" y="70"/>
                      </a:lnTo>
                      <a:lnTo>
                        <a:pt x="8" y="56"/>
                      </a:lnTo>
                      <a:lnTo>
                        <a:pt x="4" y="40"/>
                      </a:lnTo>
                      <a:lnTo>
                        <a:pt x="2" y="26"/>
                      </a:lnTo>
                      <a:lnTo>
                        <a:pt x="0" y="12"/>
                      </a:lnTo>
                      <a:lnTo>
                        <a:pt x="0" y="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89D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74" name="Freeform 367"/>
                <p:cNvSpPr>
                  <a:spLocks/>
                </p:cNvSpPr>
                <p:nvPr/>
              </p:nvSpPr>
              <p:spPr bwMode="auto">
                <a:xfrm>
                  <a:off x="4700" y="2739"/>
                  <a:ext cx="25" cy="43"/>
                </a:xfrm>
                <a:custGeom>
                  <a:avLst/>
                  <a:gdLst>
                    <a:gd name="T0" fmla="*/ 0 w 50"/>
                    <a:gd name="T1" fmla="*/ 0 h 86"/>
                    <a:gd name="T2" fmla="*/ 1 w 50"/>
                    <a:gd name="T3" fmla="*/ 1 h 86"/>
                    <a:gd name="T4" fmla="*/ 2 w 50"/>
                    <a:gd name="T5" fmla="*/ 3 h 86"/>
                    <a:gd name="T6" fmla="*/ 3 w 50"/>
                    <a:gd name="T7" fmla="*/ 5 h 86"/>
                    <a:gd name="T8" fmla="*/ 5 w 50"/>
                    <a:gd name="T9" fmla="*/ 7 h 86"/>
                    <a:gd name="T10" fmla="*/ 6 w 50"/>
                    <a:gd name="T11" fmla="*/ 11 h 86"/>
                    <a:gd name="T12" fmla="*/ 9 w 50"/>
                    <a:gd name="T13" fmla="*/ 13 h 86"/>
                    <a:gd name="T14" fmla="*/ 11 w 50"/>
                    <a:gd name="T15" fmla="*/ 15 h 86"/>
                    <a:gd name="T16" fmla="*/ 13 w 50"/>
                    <a:gd name="T17" fmla="*/ 16 h 86"/>
                    <a:gd name="T18" fmla="*/ 12 w 50"/>
                    <a:gd name="T19" fmla="*/ 18 h 86"/>
                    <a:gd name="T20" fmla="*/ 10 w 50"/>
                    <a:gd name="T21" fmla="*/ 19 h 86"/>
                    <a:gd name="T22" fmla="*/ 6 w 50"/>
                    <a:gd name="T23" fmla="*/ 22 h 86"/>
                    <a:gd name="T24" fmla="*/ 4 w 50"/>
                    <a:gd name="T25" fmla="*/ 20 h 86"/>
                    <a:gd name="T26" fmla="*/ 3 w 50"/>
                    <a:gd name="T27" fmla="*/ 18 h 86"/>
                    <a:gd name="T28" fmla="*/ 2 w 50"/>
                    <a:gd name="T29" fmla="*/ 14 h 86"/>
                    <a:gd name="T30" fmla="*/ 1 w 50"/>
                    <a:gd name="T31" fmla="*/ 10 h 86"/>
                    <a:gd name="T32" fmla="*/ 1 w 50"/>
                    <a:gd name="T33" fmla="*/ 6 h 86"/>
                    <a:gd name="T34" fmla="*/ 0 w 50"/>
                    <a:gd name="T35" fmla="*/ 3 h 86"/>
                    <a:gd name="T36" fmla="*/ 0 w 50"/>
                    <a:gd name="T37" fmla="*/ 1 h 86"/>
                    <a:gd name="T38" fmla="*/ 0 w 50"/>
                    <a:gd name="T39" fmla="*/ 0 h 8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50"/>
                    <a:gd name="T61" fmla="*/ 0 h 86"/>
                    <a:gd name="T62" fmla="*/ 50 w 50"/>
                    <a:gd name="T63" fmla="*/ 86 h 86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50" h="86">
                      <a:moveTo>
                        <a:pt x="0" y="0"/>
                      </a:moveTo>
                      <a:lnTo>
                        <a:pt x="2" y="2"/>
                      </a:lnTo>
                      <a:lnTo>
                        <a:pt x="6" y="10"/>
                      </a:lnTo>
                      <a:lnTo>
                        <a:pt x="10" y="18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34" y="52"/>
                      </a:lnTo>
                      <a:lnTo>
                        <a:pt x="42" y="60"/>
                      </a:lnTo>
                      <a:lnTo>
                        <a:pt x="50" y="64"/>
                      </a:lnTo>
                      <a:lnTo>
                        <a:pt x="46" y="70"/>
                      </a:lnTo>
                      <a:lnTo>
                        <a:pt x="40" y="76"/>
                      </a:lnTo>
                      <a:lnTo>
                        <a:pt x="22" y="86"/>
                      </a:lnTo>
                      <a:lnTo>
                        <a:pt x="16" y="80"/>
                      </a:lnTo>
                      <a:lnTo>
                        <a:pt x="12" y="70"/>
                      </a:lnTo>
                      <a:lnTo>
                        <a:pt x="8" y="56"/>
                      </a:lnTo>
                      <a:lnTo>
                        <a:pt x="4" y="40"/>
                      </a:lnTo>
                      <a:lnTo>
                        <a:pt x="2" y="26"/>
                      </a:lnTo>
                      <a:lnTo>
                        <a:pt x="0" y="12"/>
                      </a:lnTo>
                      <a:lnTo>
                        <a:pt x="0" y="4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7938">
                  <a:solidFill>
                    <a:srgbClr val="B89D85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61" name="Group 368"/>
              <p:cNvGrpSpPr>
                <a:grpSpLocks/>
              </p:cNvGrpSpPr>
              <p:nvPr/>
            </p:nvGrpSpPr>
            <p:grpSpPr bwMode="auto">
              <a:xfrm>
                <a:off x="4662" y="2740"/>
                <a:ext cx="43" cy="54"/>
                <a:chOff x="4662" y="2740"/>
                <a:chExt cx="43" cy="54"/>
              </a:xfrm>
            </p:grpSpPr>
            <p:sp>
              <p:nvSpPr>
                <p:cNvPr id="71" name="Freeform 369"/>
                <p:cNvSpPr>
                  <a:spLocks/>
                </p:cNvSpPr>
                <p:nvPr/>
              </p:nvSpPr>
              <p:spPr bwMode="auto">
                <a:xfrm>
                  <a:off x="4662" y="2740"/>
                  <a:ext cx="43" cy="54"/>
                </a:xfrm>
                <a:custGeom>
                  <a:avLst/>
                  <a:gdLst>
                    <a:gd name="T0" fmla="*/ 0 w 86"/>
                    <a:gd name="T1" fmla="*/ 0 h 108"/>
                    <a:gd name="T2" fmla="*/ 0 w 86"/>
                    <a:gd name="T3" fmla="*/ 1 h 108"/>
                    <a:gd name="T4" fmla="*/ 1 w 86"/>
                    <a:gd name="T5" fmla="*/ 2 h 108"/>
                    <a:gd name="T6" fmla="*/ 2 w 86"/>
                    <a:gd name="T7" fmla="*/ 5 h 108"/>
                    <a:gd name="T8" fmla="*/ 5 w 86"/>
                    <a:gd name="T9" fmla="*/ 9 h 108"/>
                    <a:gd name="T10" fmla="*/ 7 w 86"/>
                    <a:gd name="T11" fmla="*/ 13 h 108"/>
                    <a:gd name="T12" fmla="*/ 9 w 86"/>
                    <a:gd name="T13" fmla="*/ 14 h 108"/>
                    <a:gd name="T14" fmla="*/ 10 w 86"/>
                    <a:gd name="T15" fmla="*/ 14 h 108"/>
                    <a:gd name="T16" fmla="*/ 10 w 86"/>
                    <a:gd name="T17" fmla="*/ 13 h 108"/>
                    <a:gd name="T18" fmla="*/ 10 w 86"/>
                    <a:gd name="T19" fmla="*/ 12 h 108"/>
                    <a:gd name="T20" fmla="*/ 9 w 86"/>
                    <a:gd name="T21" fmla="*/ 8 h 108"/>
                    <a:gd name="T22" fmla="*/ 9 w 86"/>
                    <a:gd name="T23" fmla="*/ 7 h 108"/>
                    <a:gd name="T24" fmla="*/ 9 w 86"/>
                    <a:gd name="T25" fmla="*/ 7 h 108"/>
                    <a:gd name="T26" fmla="*/ 9 w 86"/>
                    <a:gd name="T27" fmla="*/ 7 h 108"/>
                    <a:gd name="T28" fmla="*/ 10 w 86"/>
                    <a:gd name="T29" fmla="*/ 9 h 108"/>
                    <a:gd name="T30" fmla="*/ 11 w 86"/>
                    <a:gd name="T31" fmla="*/ 11 h 108"/>
                    <a:gd name="T32" fmla="*/ 13 w 86"/>
                    <a:gd name="T33" fmla="*/ 13 h 108"/>
                    <a:gd name="T34" fmla="*/ 18 w 86"/>
                    <a:gd name="T35" fmla="*/ 18 h 108"/>
                    <a:gd name="T36" fmla="*/ 20 w 86"/>
                    <a:gd name="T37" fmla="*/ 21 h 108"/>
                    <a:gd name="T38" fmla="*/ 22 w 86"/>
                    <a:gd name="T39" fmla="*/ 23 h 108"/>
                    <a:gd name="T40" fmla="*/ 20 w 86"/>
                    <a:gd name="T41" fmla="*/ 24 h 108"/>
                    <a:gd name="T42" fmla="*/ 17 w 86"/>
                    <a:gd name="T43" fmla="*/ 25 h 108"/>
                    <a:gd name="T44" fmla="*/ 10 w 86"/>
                    <a:gd name="T45" fmla="*/ 27 h 108"/>
                    <a:gd name="T46" fmla="*/ 10 w 86"/>
                    <a:gd name="T47" fmla="*/ 27 h 108"/>
                    <a:gd name="T48" fmla="*/ 9 w 86"/>
                    <a:gd name="T49" fmla="*/ 27 h 108"/>
                    <a:gd name="T50" fmla="*/ 8 w 86"/>
                    <a:gd name="T51" fmla="*/ 26 h 108"/>
                    <a:gd name="T52" fmla="*/ 6 w 86"/>
                    <a:gd name="T53" fmla="*/ 22 h 108"/>
                    <a:gd name="T54" fmla="*/ 5 w 86"/>
                    <a:gd name="T55" fmla="*/ 18 h 108"/>
                    <a:gd name="T56" fmla="*/ 3 w 86"/>
                    <a:gd name="T57" fmla="*/ 13 h 108"/>
                    <a:gd name="T58" fmla="*/ 1 w 86"/>
                    <a:gd name="T59" fmla="*/ 8 h 108"/>
                    <a:gd name="T60" fmla="*/ 1 w 86"/>
                    <a:gd name="T61" fmla="*/ 4 h 108"/>
                    <a:gd name="T62" fmla="*/ 0 w 86"/>
                    <a:gd name="T63" fmla="*/ 1 h 108"/>
                    <a:gd name="T64" fmla="*/ 0 w 86"/>
                    <a:gd name="T65" fmla="*/ 1 h 108"/>
                    <a:gd name="T66" fmla="*/ 0 w 86"/>
                    <a:gd name="T67" fmla="*/ 0 h 10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86"/>
                    <a:gd name="T103" fmla="*/ 0 h 108"/>
                    <a:gd name="T104" fmla="*/ 86 w 86"/>
                    <a:gd name="T105" fmla="*/ 108 h 108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86" h="108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2" y="6"/>
                      </a:lnTo>
                      <a:lnTo>
                        <a:pt x="8" y="18"/>
                      </a:lnTo>
                      <a:lnTo>
                        <a:pt x="18" y="34"/>
                      </a:lnTo>
                      <a:lnTo>
                        <a:pt x="30" y="52"/>
                      </a:lnTo>
                      <a:lnTo>
                        <a:pt x="34" y="56"/>
                      </a:lnTo>
                      <a:lnTo>
                        <a:pt x="38" y="56"/>
                      </a:lnTo>
                      <a:lnTo>
                        <a:pt x="38" y="52"/>
                      </a:lnTo>
                      <a:lnTo>
                        <a:pt x="38" y="46"/>
                      </a:lnTo>
                      <a:lnTo>
                        <a:pt x="36" y="32"/>
                      </a:lnTo>
                      <a:lnTo>
                        <a:pt x="34" y="28"/>
                      </a:lnTo>
                      <a:lnTo>
                        <a:pt x="34" y="26"/>
                      </a:lnTo>
                      <a:lnTo>
                        <a:pt x="36" y="28"/>
                      </a:lnTo>
                      <a:lnTo>
                        <a:pt x="40" y="34"/>
                      </a:lnTo>
                      <a:lnTo>
                        <a:pt x="46" y="42"/>
                      </a:lnTo>
                      <a:lnTo>
                        <a:pt x="52" y="50"/>
                      </a:lnTo>
                      <a:lnTo>
                        <a:pt x="70" y="72"/>
                      </a:lnTo>
                      <a:lnTo>
                        <a:pt x="78" y="82"/>
                      </a:lnTo>
                      <a:lnTo>
                        <a:pt x="86" y="90"/>
                      </a:lnTo>
                      <a:lnTo>
                        <a:pt x="78" y="94"/>
                      </a:lnTo>
                      <a:lnTo>
                        <a:pt x="66" y="100"/>
                      </a:lnTo>
                      <a:lnTo>
                        <a:pt x="40" y="108"/>
                      </a:lnTo>
                      <a:lnTo>
                        <a:pt x="36" y="106"/>
                      </a:lnTo>
                      <a:lnTo>
                        <a:pt x="32" y="102"/>
                      </a:lnTo>
                      <a:lnTo>
                        <a:pt x="24" y="88"/>
                      </a:lnTo>
                      <a:lnTo>
                        <a:pt x="18" y="72"/>
                      </a:lnTo>
                      <a:lnTo>
                        <a:pt x="12" y="52"/>
                      </a:lnTo>
                      <a:lnTo>
                        <a:pt x="6" y="32"/>
                      </a:lnTo>
                      <a:lnTo>
                        <a:pt x="4" y="16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89D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72" name="Freeform 370"/>
                <p:cNvSpPr>
                  <a:spLocks/>
                </p:cNvSpPr>
                <p:nvPr/>
              </p:nvSpPr>
              <p:spPr bwMode="auto">
                <a:xfrm>
                  <a:off x="4662" y="2740"/>
                  <a:ext cx="43" cy="54"/>
                </a:xfrm>
                <a:custGeom>
                  <a:avLst/>
                  <a:gdLst>
                    <a:gd name="T0" fmla="*/ 0 w 86"/>
                    <a:gd name="T1" fmla="*/ 0 h 108"/>
                    <a:gd name="T2" fmla="*/ 0 w 86"/>
                    <a:gd name="T3" fmla="*/ 1 h 108"/>
                    <a:gd name="T4" fmla="*/ 1 w 86"/>
                    <a:gd name="T5" fmla="*/ 2 h 108"/>
                    <a:gd name="T6" fmla="*/ 2 w 86"/>
                    <a:gd name="T7" fmla="*/ 5 h 108"/>
                    <a:gd name="T8" fmla="*/ 5 w 86"/>
                    <a:gd name="T9" fmla="*/ 9 h 108"/>
                    <a:gd name="T10" fmla="*/ 7 w 86"/>
                    <a:gd name="T11" fmla="*/ 13 h 108"/>
                    <a:gd name="T12" fmla="*/ 9 w 86"/>
                    <a:gd name="T13" fmla="*/ 14 h 108"/>
                    <a:gd name="T14" fmla="*/ 10 w 86"/>
                    <a:gd name="T15" fmla="*/ 14 h 108"/>
                    <a:gd name="T16" fmla="*/ 10 w 86"/>
                    <a:gd name="T17" fmla="*/ 13 h 108"/>
                    <a:gd name="T18" fmla="*/ 10 w 86"/>
                    <a:gd name="T19" fmla="*/ 12 h 108"/>
                    <a:gd name="T20" fmla="*/ 9 w 86"/>
                    <a:gd name="T21" fmla="*/ 8 h 108"/>
                    <a:gd name="T22" fmla="*/ 9 w 86"/>
                    <a:gd name="T23" fmla="*/ 7 h 108"/>
                    <a:gd name="T24" fmla="*/ 9 w 86"/>
                    <a:gd name="T25" fmla="*/ 7 h 108"/>
                    <a:gd name="T26" fmla="*/ 9 w 86"/>
                    <a:gd name="T27" fmla="*/ 7 h 108"/>
                    <a:gd name="T28" fmla="*/ 10 w 86"/>
                    <a:gd name="T29" fmla="*/ 9 h 108"/>
                    <a:gd name="T30" fmla="*/ 11 w 86"/>
                    <a:gd name="T31" fmla="*/ 11 h 108"/>
                    <a:gd name="T32" fmla="*/ 13 w 86"/>
                    <a:gd name="T33" fmla="*/ 13 h 108"/>
                    <a:gd name="T34" fmla="*/ 18 w 86"/>
                    <a:gd name="T35" fmla="*/ 18 h 108"/>
                    <a:gd name="T36" fmla="*/ 20 w 86"/>
                    <a:gd name="T37" fmla="*/ 21 h 108"/>
                    <a:gd name="T38" fmla="*/ 22 w 86"/>
                    <a:gd name="T39" fmla="*/ 23 h 108"/>
                    <a:gd name="T40" fmla="*/ 20 w 86"/>
                    <a:gd name="T41" fmla="*/ 24 h 108"/>
                    <a:gd name="T42" fmla="*/ 17 w 86"/>
                    <a:gd name="T43" fmla="*/ 25 h 108"/>
                    <a:gd name="T44" fmla="*/ 10 w 86"/>
                    <a:gd name="T45" fmla="*/ 27 h 108"/>
                    <a:gd name="T46" fmla="*/ 10 w 86"/>
                    <a:gd name="T47" fmla="*/ 27 h 108"/>
                    <a:gd name="T48" fmla="*/ 9 w 86"/>
                    <a:gd name="T49" fmla="*/ 27 h 108"/>
                    <a:gd name="T50" fmla="*/ 8 w 86"/>
                    <a:gd name="T51" fmla="*/ 26 h 108"/>
                    <a:gd name="T52" fmla="*/ 6 w 86"/>
                    <a:gd name="T53" fmla="*/ 22 h 108"/>
                    <a:gd name="T54" fmla="*/ 5 w 86"/>
                    <a:gd name="T55" fmla="*/ 18 h 108"/>
                    <a:gd name="T56" fmla="*/ 3 w 86"/>
                    <a:gd name="T57" fmla="*/ 13 h 108"/>
                    <a:gd name="T58" fmla="*/ 1 w 86"/>
                    <a:gd name="T59" fmla="*/ 8 h 108"/>
                    <a:gd name="T60" fmla="*/ 1 w 86"/>
                    <a:gd name="T61" fmla="*/ 4 h 108"/>
                    <a:gd name="T62" fmla="*/ 0 w 86"/>
                    <a:gd name="T63" fmla="*/ 1 h 108"/>
                    <a:gd name="T64" fmla="*/ 0 w 86"/>
                    <a:gd name="T65" fmla="*/ 1 h 108"/>
                    <a:gd name="T66" fmla="*/ 0 w 86"/>
                    <a:gd name="T67" fmla="*/ 0 h 10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86"/>
                    <a:gd name="T103" fmla="*/ 0 h 108"/>
                    <a:gd name="T104" fmla="*/ 86 w 86"/>
                    <a:gd name="T105" fmla="*/ 108 h 108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86" h="108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2" y="6"/>
                      </a:lnTo>
                      <a:lnTo>
                        <a:pt x="8" y="18"/>
                      </a:lnTo>
                      <a:lnTo>
                        <a:pt x="18" y="34"/>
                      </a:lnTo>
                      <a:lnTo>
                        <a:pt x="30" y="52"/>
                      </a:lnTo>
                      <a:lnTo>
                        <a:pt x="34" y="56"/>
                      </a:lnTo>
                      <a:lnTo>
                        <a:pt x="38" y="56"/>
                      </a:lnTo>
                      <a:lnTo>
                        <a:pt x="38" y="52"/>
                      </a:lnTo>
                      <a:lnTo>
                        <a:pt x="38" y="46"/>
                      </a:lnTo>
                      <a:lnTo>
                        <a:pt x="36" y="32"/>
                      </a:lnTo>
                      <a:lnTo>
                        <a:pt x="34" y="28"/>
                      </a:lnTo>
                      <a:lnTo>
                        <a:pt x="34" y="26"/>
                      </a:lnTo>
                      <a:lnTo>
                        <a:pt x="36" y="28"/>
                      </a:lnTo>
                      <a:lnTo>
                        <a:pt x="40" y="34"/>
                      </a:lnTo>
                      <a:lnTo>
                        <a:pt x="46" y="42"/>
                      </a:lnTo>
                      <a:lnTo>
                        <a:pt x="52" y="50"/>
                      </a:lnTo>
                      <a:lnTo>
                        <a:pt x="70" y="72"/>
                      </a:lnTo>
                      <a:lnTo>
                        <a:pt x="78" y="82"/>
                      </a:lnTo>
                      <a:lnTo>
                        <a:pt x="86" y="90"/>
                      </a:lnTo>
                      <a:lnTo>
                        <a:pt x="78" y="94"/>
                      </a:lnTo>
                      <a:lnTo>
                        <a:pt x="66" y="100"/>
                      </a:lnTo>
                      <a:lnTo>
                        <a:pt x="40" y="108"/>
                      </a:lnTo>
                      <a:lnTo>
                        <a:pt x="36" y="106"/>
                      </a:lnTo>
                      <a:lnTo>
                        <a:pt x="32" y="102"/>
                      </a:lnTo>
                      <a:lnTo>
                        <a:pt x="24" y="88"/>
                      </a:lnTo>
                      <a:lnTo>
                        <a:pt x="18" y="72"/>
                      </a:lnTo>
                      <a:lnTo>
                        <a:pt x="12" y="52"/>
                      </a:lnTo>
                      <a:lnTo>
                        <a:pt x="6" y="32"/>
                      </a:lnTo>
                      <a:lnTo>
                        <a:pt x="4" y="16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7938">
                  <a:solidFill>
                    <a:srgbClr val="B89D85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sp>
            <p:nvSpPr>
              <p:cNvPr id="62" name="Freeform 371"/>
              <p:cNvSpPr>
                <a:spLocks/>
              </p:cNvSpPr>
              <p:nvPr/>
            </p:nvSpPr>
            <p:spPr bwMode="auto">
              <a:xfrm>
                <a:off x="4527" y="2531"/>
                <a:ext cx="207" cy="278"/>
              </a:xfrm>
              <a:custGeom>
                <a:avLst/>
                <a:gdLst>
                  <a:gd name="T0" fmla="*/ 93 w 413"/>
                  <a:gd name="T1" fmla="*/ 0 h 555"/>
                  <a:gd name="T2" fmla="*/ 92 w 413"/>
                  <a:gd name="T3" fmla="*/ 3 h 555"/>
                  <a:gd name="T4" fmla="*/ 92 w 413"/>
                  <a:gd name="T5" fmla="*/ 7 h 555"/>
                  <a:gd name="T6" fmla="*/ 92 w 413"/>
                  <a:gd name="T7" fmla="*/ 12 h 555"/>
                  <a:gd name="T8" fmla="*/ 92 w 413"/>
                  <a:gd name="T9" fmla="*/ 17 h 555"/>
                  <a:gd name="T10" fmla="*/ 93 w 413"/>
                  <a:gd name="T11" fmla="*/ 24 h 555"/>
                  <a:gd name="T12" fmla="*/ 93 w 413"/>
                  <a:gd name="T13" fmla="*/ 31 h 555"/>
                  <a:gd name="T14" fmla="*/ 94 w 413"/>
                  <a:gd name="T15" fmla="*/ 46 h 555"/>
                  <a:gd name="T16" fmla="*/ 95 w 413"/>
                  <a:gd name="T17" fmla="*/ 61 h 555"/>
                  <a:gd name="T18" fmla="*/ 96 w 413"/>
                  <a:gd name="T19" fmla="*/ 68 h 555"/>
                  <a:gd name="T20" fmla="*/ 96 w 413"/>
                  <a:gd name="T21" fmla="*/ 74 h 555"/>
                  <a:gd name="T22" fmla="*/ 97 w 413"/>
                  <a:gd name="T23" fmla="*/ 80 h 555"/>
                  <a:gd name="T24" fmla="*/ 97 w 413"/>
                  <a:gd name="T25" fmla="*/ 85 h 555"/>
                  <a:gd name="T26" fmla="*/ 98 w 413"/>
                  <a:gd name="T27" fmla="*/ 89 h 555"/>
                  <a:gd name="T28" fmla="*/ 98 w 413"/>
                  <a:gd name="T29" fmla="*/ 92 h 555"/>
                  <a:gd name="T30" fmla="*/ 98 w 413"/>
                  <a:gd name="T31" fmla="*/ 96 h 555"/>
                  <a:gd name="T32" fmla="*/ 98 w 413"/>
                  <a:gd name="T33" fmla="*/ 100 h 555"/>
                  <a:gd name="T34" fmla="*/ 99 w 413"/>
                  <a:gd name="T35" fmla="*/ 104 h 555"/>
                  <a:gd name="T36" fmla="*/ 100 w 413"/>
                  <a:gd name="T37" fmla="*/ 107 h 555"/>
                  <a:gd name="T38" fmla="*/ 102 w 413"/>
                  <a:gd name="T39" fmla="*/ 110 h 555"/>
                  <a:gd name="T40" fmla="*/ 103 w 413"/>
                  <a:gd name="T41" fmla="*/ 112 h 555"/>
                  <a:gd name="T42" fmla="*/ 103 w 413"/>
                  <a:gd name="T43" fmla="*/ 113 h 555"/>
                  <a:gd name="T44" fmla="*/ 104 w 413"/>
                  <a:gd name="T45" fmla="*/ 114 h 555"/>
                  <a:gd name="T46" fmla="*/ 104 w 413"/>
                  <a:gd name="T47" fmla="*/ 114 h 555"/>
                  <a:gd name="T48" fmla="*/ 103 w 413"/>
                  <a:gd name="T49" fmla="*/ 115 h 555"/>
                  <a:gd name="T50" fmla="*/ 103 w 413"/>
                  <a:gd name="T51" fmla="*/ 116 h 555"/>
                  <a:gd name="T52" fmla="*/ 102 w 413"/>
                  <a:gd name="T53" fmla="*/ 118 h 555"/>
                  <a:gd name="T54" fmla="*/ 100 w 413"/>
                  <a:gd name="T55" fmla="*/ 120 h 555"/>
                  <a:gd name="T56" fmla="*/ 98 w 413"/>
                  <a:gd name="T57" fmla="*/ 123 h 555"/>
                  <a:gd name="T58" fmla="*/ 94 w 413"/>
                  <a:gd name="T59" fmla="*/ 125 h 555"/>
                  <a:gd name="T60" fmla="*/ 90 w 413"/>
                  <a:gd name="T61" fmla="*/ 128 h 555"/>
                  <a:gd name="T62" fmla="*/ 85 w 413"/>
                  <a:gd name="T63" fmla="*/ 130 h 555"/>
                  <a:gd name="T64" fmla="*/ 78 w 413"/>
                  <a:gd name="T65" fmla="*/ 133 h 555"/>
                  <a:gd name="T66" fmla="*/ 69 w 413"/>
                  <a:gd name="T67" fmla="*/ 135 h 555"/>
                  <a:gd name="T68" fmla="*/ 59 w 413"/>
                  <a:gd name="T69" fmla="*/ 137 h 555"/>
                  <a:gd name="T70" fmla="*/ 48 w 413"/>
                  <a:gd name="T71" fmla="*/ 138 h 555"/>
                  <a:gd name="T72" fmla="*/ 41 w 413"/>
                  <a:gd name="T73" fmla="*/ 139 h 555"/>
                  <a:gd name="T74" fmla="*/ 34 w 413"/>
                  <a:gd name="T75" fmla="*/ 139 h 555"/>
                  <a:gd name="T76" fmla="*/ 26 w 413"/>
                  <a:gd name="T77" fmla="*/ 139 h 555"/>
                  <a:gd name="T78" fmla="*/ 18 w 413"/>
                  <a:gd name="T79" fmla="*/ 139 h 555"/>
                  <a:gd name="T80" fmla="*/ 9 w 413"/>
                  <a:gd name="T81" fmla="*/ 139 h 555"/>
                  <a:gd name="T82" fmla="*/ 0 w 413"/>
                  <a:gd name="T83" fmla="*/ 139 h 555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13"/>
                  <a:gd name="T127" fmla="*/ 0 h 555"/>
                  <a:gd name="T128" fmla="*/ 413 w 413"/>
                  <a:gd name="T129" fmla="*/ 555 h 555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13" h="555">
                    <a:moveTo>
                      <a:pt x="369" y="0"/>
                    </a:moveTo>
                    <a:lnTo>
                      <a:pt x="367" y="10"/>
                    </a:lnTo>
                    <a:lnTo>
                      <a:pt x="367" y="26"/>
                    </a:lnTo>
                    <a:lnTo>
                      <a:pt x="367" y="46"/>
                    </a:lnTo>
                    <a:lnTo>
                      <a:pt x="367" y="68"/>
                    </a:lnTo>
                    <a:lnTo>
                      <a:pt x="369" y="94"/>
                    </a:lnTo>
                    <a:lnTo>
                      <a:pt x="371" y="122"/>
                    </a:lnTo>
                    <a:lnTo>
                      <a:pt x="375" y="182"/>
                    </a:lnTo>
                    <a:lnTo>
                      <a:pt x="379" y="242"/>
                    </a:lnTo>
                    <a:lnTo>
                      <a:pt x="381" y="270"/>
                    </a:lnTo>
                    <a:lnTo>
                      <a:pt x="383" y="296"/>
                    </a:lnTo>
                    <a:lnTo>
                      <a:pt x="385" y="320"/>
                    </a:lnTo>
                    <a:lnTo>
                      <a:pt x="387" y="340"/>
                    </a:lnTo>
                    <a:lnTo>
                      <a:pt x="389" y="356"/>
                    </a:lnTo>
                    <a:lnTo>
                      <a:pt x="389" y="368"/>
                    </a:lnTo>
                    <a:lnTo>
                      <a:pt x="389" y="384"/>
                    </a:lnTo>
                    <a:lnTo>
                      <a:pt x="391" y="399"/>
                    </a:lnTo>
                    <a:lnTo>
                      <a:pt x="395" y="413"/>
                    </a:lnTo>
                    <a:lnTo>
                      <a:pt x="399" y="427"/>
                    </a:lnTo>
                    <a:lnTo>
                      <a:pt x="405" y="437"/>
                    </a:lnTo>
                    <a:lnTo>
                      <a:pt x="409" y="445"/>
                    </a:lnTo>
                    <a:lnTo>
                      <a:pt x="411" y="451"/>
                    </a:lnTo>
                    <a:lnTo>
                      <a:pt x="413" y="453"/>
                    </a:lnTo>
                    <a:lnTo>
                      <a:pt x="413" y="455"/>
                    </a:lnTo>
                    <a:lnTo>
                      <a:pt x="411" y="457"/>
                    </a:lnTo>
                    <a:lnTo>
                      <a:pt x="409" y="463"/>
                    </a:lnTo>
                    <a:lnTo>
                      <a:pt x="405" y="471"/>
                    </a:lnTo>
                    <a:lnTo>
                      <a:pt x="399" y="479"/>
                    </a:lnTo>
                    <a:lnTo>
                      <a:pt x="389" y="489"/>
                    </a:lnTo>
                    <a:lnTo>
                      <a:pt x="375" y="499"/>
                    </a:lnTo>
                    <a:lnTo>
                      <a:pt x="359" y="509"/>
                    </a:lnTo>
                    <a:lnTo>
                      <a:pt x="337" y="519"/>
                    </a:lnTo>
                    <a:lnTo>
                      <a:pt x="309" y="529"/>
                    </a:lnTo>
                    <a:lnTo>
                      <a:pt x="275" y="537"/>
                    </a:lnTo>
                    <a:lnTo>
                      <a:pt x="235" y="545"/>
                    </a:lnTo>
                    <a:lnTo>
                      <a:pt x="189" y="551"/>
                    </a:lnTo>
                    <a:lnTo>
                      <a:pt x="161" y="553"/>
                    </a:lnTo>
                    <a:lnTo>
                      <a:pt x="133" y="555"/>
                    </a:lnTo>
                    <a:lnTo>
                      <a:pt x="104" y="555"/>
                    </a:lnTo>
                    <a:lnTo>
                      <a:pt x="72" y="555"/>
                    </a:lnTo>
                    <a:lnTo>
                      <a:pt x="36" y="555"/>
                    </a:lnTo>
                    <a:lnTo>
                      <a:pt x="0" y="555"/>
                    </a:lnTo>
                  </a:path>
                </a:pathLst>
              </a:custGeom>
              <a:noFill/>
              <a:ln w="7938">
                <a:solidFill>
                  <a:srgbClr val="E4D0B8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63" name="Freeform 372"/>
              <p:cNvSpPr>
                <a:spLocks/>
              </p:cNvSpPr>
              <p:nvPr/>
            </p:nvSpPr>
            <p:spPr bwMode="auto">
              <a:xfrm>
                <a:off x="3751" y="2865"/>
                <a:ext cx="26" cy="50"/>
              </a:xfrm>
              <a:custGeom>
                <a:avLst/>
                <a:gdLst>
                  <a:gd name="T0" fmla="*/ 13 w 52"/>
                  <a:gd name="T1" fmla="*/ 0 h 100"/>
                  <a:gd name="T2" fmla="*/ 13 w 52"/>
                  <a:gd name="T3" fmla="*/ 1 h 100"/>
                  <a:gd name="T4" fmla="*/ 12 w 52"/>
                  <a:gd name="T5" fmla="*/ 3 h 100"/>
                  <a:gd name="T6" fmla="*/ 10 w 52"/>
                  <a:gd name="T7" fmla="*/ 5 h 100"/>
                  <a:gd name="T8" fmla="*/ 7 w 52"/>
                  <a:gd name="T9" fmla="*/ 9 h 100"/>
                  <a:gd name="T10" fmla="*/ 3 w 52"/>
                  <a:gd name="T11" fmla="*/ 17 h 100"/>
                  <a:gd name="T12" fmla="*/ 1 w 52"/>
                  <a:gd name="T13" fmla="*/ 21 h 100"/>
                  <a:gd name="T14" fmla="*/ 0 w 52"/>
                  <a:gd name="T15" fmla="*/ 25 h 1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2"/>
                  <a:gd name="T25" fmla="*/ 0 h 100"/>
                  <a:gd name="T26" fmla="*/ 52 w 52"/>
                  <a:gd name="T27" fmla="*/ 100 h 1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2" h="100">
                    <a:moveTo>
                      <a:pt x="52" y="0"/>
                    </a:moveTo>
                    <a:lnTo>
                      <a:pt x="50" y="2"/>
                    </a:lnTo>
                    <a:lnTo>
                      <a:pt x="46" y="10"/>
                    </a:lnTo>
                    <a:lnTo>
                      <a:pt x="38" y="20"/>
                    </a:lnTo>
                    <a:lnTo>
                      <a:pt x="30" y="34"/>
                    </a:lnTo>
                    <a:lnTo>
                      <a:pt x="12" y="66"/>
                    </a:lnTo>
                    <a:lnTo>
                      <a:pt x="4" y="84"/>
                    </a:lnTo>
                    <a:lnTo>
                      <a:pt x="0" y="100"/>
                    </a:lnTo>
                  </a:path>
                </a:pathLst>
              </a:custGeom>
              <a:noFill/>
              <a:ln w="793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64" name="Freeform 373"/>
              <p:cNvSpPr>
                <a:spLocks/>
              </p:cNvSpPr>
              <p:nvPr/>
            </p:nvSpPr>
            <p:spPr bwMode="auto">
              <a:xfrm>
                <a:off x="3413" y="2283"/>
                <a:ext cx="1341" cy="764"/>
              </a:xfrm>
              <a:custGeom>
                <a:avLst/>
                <a:gdLst>
                  <a:gd name="T0" fmla="*/ 654 w 2682"/>
                  <a:gd name="T1" fmla="*/ 105 h 1529"/>
                  <a:gd name="T2" fmla="*/ 652 w 2682"/>
                  <a:gd name="T3" fmla="*/ 215 h 1529"/>
                  <a:gd name="T4" fmla="*/ 661 w 2682"/>
                  <a:gd name="T5" fmla="*/ 257 h 1529"/>
                  <a:gd name="T6" fmla="*/ 618 w 2682"/>
                  <a:gd name="T7" fmla="*/ 273 h 1529"/>
                  <a:gd name="T8" fmla="*/ 459 w 2682"/>
                  <a:gd name="T9" fmla="*/ 283 h 1529"/>
                  <a:gd name="T10" fmla="*/ 357 w 2682"/>
                  <a:gd name="T11" fmla="*/ 271 h 1529"/>
                  <a:gd name="T12" fmla="*/ 349 w 2682"/>
                  <a:gd name="T13" fmla="*/ 253 h 1529"/>
                  <a:gd name="T14" fmla="*/ 338 w 2682"/>
                  <a:gd name="T15" fmla="*/ 203 h 1529"/>
                  <a:gd name="T16" fmla="*/ 277 w 2682"/>
                  <a:gd name="T17" fmla="*/ 214 h 1529"/>
                  <a:gd name="T18" fmla="*/ 246 w 2682"/>
                  <a:gd name="T19" fmla="*/ 330 h 1529"/>
                  <a:gd name="T20" fmla="*/ 218 w 2682"/>
                  <a:gd name="T21" fmla="*/ 378 h 1529"/>
                  <a:gd name="T22" fmla="*/ 176 w 2682"/>
                  <a:gd name="T23" fmla="*/ 358 h 1529"/>
                  <a:gd name="T24" fmla="*/ 171 w 2682"/>
                  <a:gd name="T25" fmla="*/ 319 h 1529"/>
                  <a:gd name="T26" fmla="*/ 107 w 2682"/>
                  <a:gd name="T27" fmla="*/ 295 h 1529"/>
                  <a:gd name="T28" fmla="*/ 63 w 2682"/>
                  <a:gd name="T29" fmla="*/ 325 h 1529"/>
                  <a:gd name="T30" fmla="*/ 33 w 2682"/>
                  <a:gd name="T31" fmla="*/ 315 h 1529"/>
                  <a:gd name="T32" fmla="*/ 7 w 2682"/>
                  <a:gd name="T33" fmla="*/ 278 h 1529"/>
                  <a:gd name="T34" fmla="*/ 19 w 2682"/>
                  <a:gd name="T35" fmla="*/ 171 h 1529"/>
                  <a:gd name="T36" fmla="*/ 53 w 2682"/>
                  <a:gd name="T37" fmla="*/ 154 h 1529"/>
                  <a:gd name="T38" fmla="*/ 141 w 2682"/>
                  <a:gd name="T39" fmla="*/ 119 h 1529"/>
                  <a:gd name="T40" fmla="*/ 158 w 2682"/>
                  <a:gd name="T41" fmla="*/ 98 h 1529"/>
                  <a:gd name="T42" fmla="*/ 146 w 2682"/>
                  <a:gd name="T43" fmla="*/ 75 h 1529"/>
                  <a:gd name="T44" fmla="*/ 187 w 2682"/>
                  <a:gd name="T45" fmla="*/ 27 h 1529"/>
                  <a:gd name="T46" fmla="*/ 254 w 2682"/>
                  <a:gd name="T47" fmla="*/ 7 h 1529"/>
                  <a:gd name="T48" fmla="*/ 296 w 2682"/>
                  <a:gd name="T49" fmla="*/ 53 h 1529"/>
                  <a:gd name="T50" fmla="*/ 320 w 2682"/>
                  <a:gd name="T51" fmla="*/ 86 h 1529"/>
                  <a:gd name="T52" fmla="*/ 353 w 2682"/>
                  <a:gd name="T53" fmla="*/ 76 h 1529"/>
                  <a:gd name="T54" fmla="*/ 372 w 2682"/>
                  <a:gd name="T55" fmla="*/ 57 h 1529"/>
                  <a:gd name="T56" fmla="*/ 455 w 2682"/>
                  <a:gd name="T57" fmla="*/ 68 h 1529"/>
                  <a:gd name="T58" fmla="*/ 606 w 2682"/>
                  <a:gd name="T59" fmla="*/ 64 h 1529"/>
                  <a:gd name="T60" fmla="*/ 657 w 2682"/>
                  <a:gd name="T61" fmla="*/ 65 h 1529"/>
                  <a:gd name="T62" fmla="*/ 649 w 2682"/>
                  <a:gd name="T63" fmla="*/ 59 h 1529"/>
                  <a:gd name="T64" fmla="*/ 573 w 2682"/>
                  <a:gd name="T65" fmla="*/ 63 h 1529"/>
                  <a:gd name="T66" fmla="*/ 402 w 2682"/>
                  <a:gd name="T67" fmla="*/ 55 h 1529"/>
                  <a:gd name="T68" fmla="*/ 355 w 2682"/>
                  <a:gd name="T69" fmla="*/ 58 h 1529"/>
                  <a:gd name="T70" fmla="*/ 345 w 2682"/>
                  <a:gd name="T71" fmla="*/ 78 h 1529"/>
                  <a:gd name="T72" fmla="*/ 319 w 2682"/>
                  <a:gd name="T73" fmla="*/ 82 h 1529"/>
                  <a:gd name="T74" fmla="*/ 283 w 2682"/>
                  <a:gd name="T75" fmla="*/ 31 h 1529"/>
                  <a:gd name="T76" fmla="*/ 238 w 2682"/>
                  <a:gd name="T77" fmla="*/ 0 h 1529"/>
                  <a:gd name="T78" fmla="*/ 151 w 2682"/>
                  <a:gd name="T79" fmla="*/ 54 h 1529"/>
                  <a:gd name="T80" fmla="*/ 147 w 2682"/>
                  <a:gd name="T81" fmla="*/ 97 h 1529"/>
                  <a:gd name="T82" fmla="*/ 148 w 2682"/>
                  <a:gd name="T83" fmla="*/ 100 h 1529"/>
                  <a:gd name="T84" fmla="*/ 77 w 2682"/>
                  <a:gd name="T85" fmla="*/ 139 h 1529"/>
                  <a:gd name="T86" fmla="*/ 26 w 2682"/>
                  <a:gd name="T87" fmla="*/ 154 h 1529"/>
                  <a:gd name="T88" fmla="*/ 0 w 2682"/>
                  <a:gd name="T89" fmla="*/ 235 h 1529"/>
                  <a:gd name="T90" fmla="*/ 6 w 2682"/>
                  <a:gd name="T91" fmla="*/ 296 h 1529"/>
                  <a:gd name="T92" fmla="*/ 61 w 2682"/>
                  <a:gd name="T93" fmla="*/ 332 h 1529"/>
                  <a:gd name="T94" fmla="*/ 103 w 2682"/>
                  <a:gd name="T95" fmla="*/ 303 h 1529"/>
                  <a:gd name="T96" fmla="*/ 169 w 2682"/>
                  <a:gd name="T97" fmla="*/ 317 h 1529"/>
                  <a:gd name="T98" fmla="*/ 169 w 2682"/>
                  <a:gd name="T99" fmla="*/ 358 h 1529"/>
                  <a:gd name="T100" fmla="*/ 226 w 2682"/>
                  <a:gd name="T101" fmla="*/ 379 h 1529"/>
                  <a:gd name="T102" fmla="*/ 254 w 2682"/>
                  <a:gd name="T103" fmla="*/ 308 h 1529"/>
                  <a:gd name="T104" fmla="*/ 284 w 2682"/>
                  <a:gd name="T105" fmla="*/ 212 h 1529"/>
                  <a:gd name="T106" fmla="*/ 332 w 2682"/>
                  <a:gd name="T107" fmla="*/ 207 h 1529"/>
                  <a:gd name="T108" fmla="*/ 346 w 2682"/>
                  <a:gd name="T109" fmla="*/ 244 h 1529"/>
                  <a:gd name="T110" fmla="*/ 350 w 2682"/>
                  <a:gd name="T111" fmla="*/ 275 h 1529"/>
                  <a:gd name="T112" fmla="*/ 459 w 2682"/>
                  <a:gd name="T113" fmla="*/ 289 h 1529"/>
                  <a:gd name="T114" fmla="*/ 618 w 2682"/>
                  <a:gd name="T115" fmla="*/ 279 h 1529"/>
                  <a:gd name="T116" fmla="*/ 669 w 2682"/>
                  <a:gd name="T117" fmla="*/ 256 h 1529"/>
                  <a:gd name="T118" fmla="*/ 657 w 2682"/>
                  <a:gd name="T119" fmla="*/ 190 h 1529"/>
                  <a:gd name="T120" fmla="*/ 658 w 2682"/>
                  <a:gd name="T121" fmla="*/ 108 h 1529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682"/>
                  <a:gd name="T184" fmla="*/ 0 h 1529"/>
                  <a:gd name="T185" fmla="*/ 2682 w 2682"/>
                  <a:gd name="T186" fmla="*/ 1529 h 1529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682" h="1529">
                    <a:moveTo>
                      <a:pt x="2662" y="310"/>
                    </a:moveTo>
                    <a:lnTo>
                      <a:pt x="2638" y="310"/>
                    </a:lnTo>
                    <a:lnTo>
                      <a:pt x="2638" y="314"/>
                    </a:lnTo>
                    <a:lnTo>
                      <a:pt x="2638" y="322"/>
                    </a:lnTo>
                    <a:lnTo>
                      <a:pt x="2638" y="334"/>
                    </a:lnTo>
                    <a:lnTo>
                      <a:pt x="2636" y="352"/>
                    </a:lnTo>
                    <a:lnTo>
                      <a:pt x="2632" y="370"/>
                    </a:lnTo>
                    <a:lnTo>
                      <a:pt x="2628" y="390"/>
                    </a:lnTo>
                    <a:lnTo>
                      <a:pt x="2620" y="410"/>
                    </a:lnTo>
                    <a:lnTo>
                      <a:pt x="2632" y="410"/>
                    </a:lnTo>
                    <a:lnTo>
                      <a:pt x="2622" y="400"/>
                    </a:lnTo>
                    <a:lnTo>
                      <a:pt x="2614" y="420"/>
                    </a:lnTo>
                    <a:lnTo>
                      <a:pt x="2622" y="428"/>
                    </a:lnTo>
                    <a:lnTo>
                      <a:pt x="2614" y="420"/>
                    </a:lnTo>
                    <a:lnTo>
                      <a:pt x="2608" y="428"/>
                    </a:lnTo>
                    <a:lnTo>
                      <a:pt x="2604" y="437"/>
                    </a:lnTo>
                    <a:lnTo>
                      <a:pt x="2600" y="447"/>
                    </a:lnTo>
                    <a:lnTo>
                      <a:pt x="2594" y="475"/>
                    </a:lnTo>
                    <a:lnTo>
                      <a:pt x="2590" y="507"/>
                    </a:lnTo>
                    <a:lnTo>
                      <a:pt x="2588" y="543"/>
                    </a:lnTo>
                    <a:lnTo>
                      <a:pt x="2588" y="581"/>
                    </a:lnTo>
                    <a:lnTo>
                      <a:pt x="2590" y="619"/>
                    </a:lnTo>
                    <a:lnTo>
                      <a:pt x="2594" y="657"/>
                    </a:lnTo>
                    <a:lnTo>
                      <a:pt x="2600" y="695"/>
                    </a:lnTo>
                    <a:lnTo>
                      <a:pt x="2602" y="727"/>
                    </a:lnTo>
                    <a:lnTo>
                      <a:pt x="2602" y="763"/>
                    </a:lnTo>
                    <a:lnTo>
                      <a:pt x="2606" y="831"/>
                    </a:lnTo>
                    <a:lnTo>
                      <a:pt x="2608" y="863"/>
                    </a:lnTo>
                    <a:lnTo>
                      <a:pt x="2614" y="890"/>
                    </a:lnTo>
                    <a:lnTo>
                      <a:pt x="2622" y="916"/>
                    </a:lnTo>
                    <a:lnTo>
                      <a:pt x="2626" y="926"/>
                    </a:lnTo>
                    <a:lnTo>
                      <a:pt x="2640" y="948"/>
                    </a:lnTo>
                    <a:lnTo>
                      <a:pt x="2652" y="968"/>
                    </a:lnTo>
                    <a:lnTo>
                      <a:pt x="2660" y="958"/>
                    </a:lnTo>
                    <a:lnTo>
                      <a:pt x="2648" y="958"/>
                    </a:lnTo>
                    <a:lnTo>
                      <a:pt x="2656" y="978"/>
                    </a:lnTo>
                    <a:lnTo>
                      <a:pt x="2658" y="994"/>
                    </a:lnTo>
                    <a:lnTo>
                      <a:pt x="2656" y="1010"/>
                    </a:lnTo>
                    <a:lnTo>
                      <a:pt x="2650" y="1026"/>
                    </a:lnTo>
                    <a:lnTo>
                      <a:pt x="2662" y="1026"/>
                    </a:lnTo>
                    <a:lnTo>
                      <a:pt x="2654" y="1016"/>
                    </a:lnTo>
                    <a:lnTo>
                      <a:pt x="2644" y="1030"/>
                    </a:lnTo>
                    <a:lnTo>
                      <a:pt x="2630" y="1042"/>
                    </a:lnTo>
                    <a:lnTo>
                      <a:pt x="2640" y="1050"/>
                    </a:lnTo>
                    <a:lnTo>
                      <a:pt x="2634" y="1040"/>
                    </a:lnTo>
                    <a:lnTo>
                      <a:pt x="2616" y="1052"/>
                    </a:lnTo>
                    <a:lnTo>
                      <a:pt x="2600" y="1060"/>
                    </a:lnTo>
                    <a:lnTo>
                      <a:pt x="2582" y="1068"/>
                    </a:lnTo>
                    <a:lnTo>
                      <a:pt x="2562" y="1076"/>
                    </a:lnTo>
                    <a:lnTo>
                      <a:pt x="2548" y="1078"/>
                    </a:lnTo>
                    <a:lnTo>
                      <a:pt x="2554" y="1090"/>
                    </a:lnTo>
                    <a:lnTo>
                      <a:pt x="2554" y="1078"/>
                    </a:lnTo>
                    <a:lnTo>
                      <a:pt x="2538" y="1080"/>
                    </a:lnTo>
                    <a:lnTo>
                      <a:pt x="2520" y="1084"/>
                    </a:lnTo>
                    <a:lnTo>
                      <a:pt x="2498" y="1088"/>
                    </a:lnTo>
                    <a:lnTo>
                      <a:pt x="2472" y="1092"/>
                    </a:lnTo>
                    <a:lnTo>
                      <a:pt x="2442" y="1096"/>
                    </a:lnTo>
                    <a:lnTo>
                      <a:pt x="2408" y="1100"/>
                    </a:lnTo>
                    <a:lnTo>
                      <a:pt x="2368" y="1104"/>
                    </a:lnTo>
                    <a:lnTo>
                      <a:pt x="2323" y="1110"/>
                    </a:lnTo>
                    <a:lnTo>
                      <a:pt x="2271" y="1116"/>
                    </a:lnTo>
                    <a:lnTo>
                      <a:pt x="2247" y="1120"/>
                    </a:lnTo>
                    <a:lnTo>
                      <a:pt x="2219" y="1122"/>
                    </a:lnTo>
                    <a:lnTo>
                      <a:pt x="2189" y="1124"/>
                    </a:lnTo>
                    <a:lnTo>
                      <a:pt x="2157" y="1126"/>
                    </a:lnTo>
                    <a:lnTo>
                      <a:pt x="2087" y="1132"/>
                    </a:lnTo>
                    <a:lnTo>
                      <a:pt x="2015" y="1134"/>
                    </a:lnTo>
                    <a:lnTo>
                      <a:pt x="1941" y="1136"/>
                    </a:lnTo>
                    <a:lnTo>
                      <a:pt x="1871" y="1136"/>
                    </a:lnTo>
                    <a:lnTo>
                      <a:pt x="1839" y="1134"/>
                    </a:lnTo>
                    <a:lnTo>
                      <a:pt x="1807" y="1132"/>
                    </a:lnTo>
                    <a:lnTo>
                      <a:pt x="1777" y="1130"/>
                    </a:lnTo>
                    <a:lnTo>
                      <a:pt x="1753" y="1128"/>
                    </a:lnTo>
                    <a:lnTo>
                      <a:pt x="1709" y="1122"/>
                    </a:lnTo>
                    <a:lnTo>
                      <a:pt x="1665" y="1118"/>
                    </a:lnTo>
                    <a:lnTo>
                      <a:pt x="1623" y="1114"/>
                    </a:lnTo>
                    <a:lnTo>
                      <a:pt x="1579" y="1110"/>
                    </a:lnTo>
                    <a:lnTo>
                      <a:pt x="1539" y="1106"/>
                    </a:lnTo>
                    <a:lnTo>
                      <a:pt x="1503" y="1100"/>
                    </a:lnTo>
                    <a:lnTo>
                      <a:pt x="1471" y="1096"/>
                    </a:lnTo>
                    <a:lnTo>
                      <a:pt x="1447" y="1092"/>
                    </a:lnTo>
                    <a:lnTo>
                      <a:pt x="1445" y="1104"/>
                    </a:lnTo>
                    <a:lnTo>
                      <a:pt x="1449" y="1092"/>
                    </a:lnTo>
                    <a:lnTo>
                      <a:pt x="1429" y="1086"/>
                    </a:lnTo>
                    <a:lnTo>
                      <a:pt x="1413" y="1078"/>
                    </a:lnTo>
                    <a:lnTo>
                      <a:pt x="1407" y="1088"/>
                    </a:lnTo>
                    <a:lnTo>
                      <a:pt x="1417" y="1080"/>
                    </a:lnTo>
                    <a:lnTo>
                      <a:pt x="1405" y="1070"/>
                    </a:lnTo>
                    <a:lnTo>
                      <a:pt x="1397" y="1058"/>
                    </a:lnTo>
                    <a:lnTo>
                      <a:pt x="1391" y="1046"/>
                    </a:lnTo>
                    <a:lnTo>
                      <a:pt x="1381" y="1056"/>
                    </a:lnTo>
                    <a:lnTo>
                      <a:pt x="1393" y="1056"/>
                    </a:lnTo>
                    <a:lnTo>
                      <a:pt x="1391" y="1044"/>
                    </a:lnTo>
                    <a:lnTo>
                      <a:pt x="1393" y="1034"/>
                    </a:lnTo>
                    <a:lnTo>
                      <a:pt x="1381" y="1034"/>
                    </a:lnTo>
                    <a:lnTo>
                      <a:pt x="1389" y="1042"/>
                    </a:lnTo>
                    <a:lnTo>
                      <a:pt x="1393" y="1030"/>
                    </a:lnTo>
                    <a:lnTo>
                      <a:pt x="1399" y="1012"/>
                    </a:lnTo>
                    <a:lnTo>
                      <a:pt x="1403" y="1002"/>
                    </a:lnTo>
                    <a:lnTo>
                      <a:pt x="1409" y="976"/>
                    </a:lnTo>
                    <a:lnTo>
                      <a:pt x="1415" y="948"/>
                    </a:lnTo>
                    <a:lnTo>
                      <a:pt x="1415" y="920"/>
                    </a:lnTo>
                    <a:lnTo>
                      <a:pt x="1415" y="892"/>
                    </a:lnTo>
                    <a:lnTo>
                      <a:pt x="1409" y="869"/>
                    </a:lnTo>
                    <a:lnTo>
                      <a:pt x="1405" y="859"/>
                    </a:lnTo>
                    <a:lnTo>
                      <a:pt x="1395" y="839"/>
                    </a:lnTo>
                    <a:lnTo>
                      <a:pt x="1387" y="831"/>
                    </a:lnTo>
                    <a:lnTo>
                      <a:pt x="1383" y="829"/>
                    </a:lnTo>
                    <a:lnTo>
                      <a:pt x="1375" y="825"/>
                    </a:lnTo>
                    <a:lnTo>
                      <a:pt x="1369" y="835"/>
                    </a:lnTo>
                    <a:lnTo>
                      <a:pt x="1375" y="825"/>
                    </a:lnTo>
                    <a:lnTo>
                      <a:pt x="1355" y="815"/>
                    </a:lnTo>
                    <a:lnTo>
                      <a:pt x="1337" y="807"/>
                    </a:lnTo>
                    <a:lnTo>
                      <a:pt x="1319" y="801"/>
                    </a:lnTo>
                    <a:lnTo>
                      <a:pt x="1315" y="801"/>
                    </a:lnTo>
                    <a:lnTo>
                      <a:pt x="1297" y="797"/>
                    </a:lnTo>
                    <a:lnTo>
                      <a:pt x="1277" y="795"/>
                    </a:lnTo>
                    <a:lnTo>
                      <a:pt x="1255" y="797"/>
                    </a:lnTo>
                    <a:lnTo>
                      <a:pt x="1233" y="801"/>
                    </a:lnTo>
                    <a:lnTo>
                      <a:pt x="1227" y="801"/>
                    </a:lnTo>
                    <a:lnTo>
                      <a:pt x="1205" y="809"/>
                    </a:lnTo>
                    <a:lnTo>
                      <a:pt x="1177" y="817"/>
                    </a:lnTo>
                    <a:lnTo>
                      <a:pt x="1153" y="827"/>
                    </a:lnTo>
                    <a:lnTo>
                      <a:pt x="1129" y="839"/>
                    </a:lnTo>
                    <a:lnTo>
                      <a:pt x="1125" y="841"/>
                    </a:lnTo>
                    <a:lnTo>
                      <a:pt x="1105" y="857"/>
                    </a:lnTo>
                    <a:lnTo>
                      <a:pt x="1085" y="877"/>
                    </a:lnTo>
                    <a:lnTo>
                      <a:pt x="1067" y="900"/>
                    </a:lnTo>
                    <a:lnTo>
                      <a:pt x="1053" y="930"/>
                    </a:lnTo>
                    <a:lnTo>
                      <a:pt x="1049" y="938"/>
                    </a:lnTo>
                    <a:lnTo>
                      <a:pt x="1039" y="970"/>
                    </a:lnTo>
                    <a:lnTo>
                      <a:pt x="1027" y="1010"/>
                    </a:lnTo>
                    <a:lnTo>
                      <a:pt x="1019" y="1050"/>
                    </a:lnTo>
                    <a:lnTo>
                      <a:pt x="1005" y="1128"/>
                    </a:lnTo>
                    <a:lnTo>
                      <a:pt x="1001" y="1166"/>
                    </a:lnTo>
                    <a:lnTo>
                      <a:pt x="997" y="1202"/>
                    </a:lnTo>
                    <a:lnTo>
                      <a:pt x="995" y="1234"/>
                    </a:lnTo>
                    <a:lnTo>
                      <a:pt x="993" y="1264"/>
                    </a:lnTo>
                    <a:lnTo>
                      <a:pt x="989" y="1292"/>
                    </a:lnTo>
                    <a:lnTo>
                      <a:pt x="987" y="1322"/>
                    </a:lnTo>
                    <a:lnTo>
                      <a:pt x="983" y="1379"/>
                    </a:lnTo>
                    <a:lnTo>
                      <a:pt x="979" y="1407"/>
                    </a:lnTo>
                    <a:lnTo>
                      <a:pt x="973" y="1433"/>
                    </a:lnTo>
                    <a:lnTo>
                      <a:pt x="985" y="1433"/>
                    </a:lnTo>
                    <a:lnTo>
                      <a:pt x="977" y="1423"/>
                    </a:lnTo>
                    <a:lnTo>
                      <a:pt x="967" y="1445"/>
                    </a:lnTo>
                    <a:lnTo>
                      <a:pt x="957" y="1463"/>
                    </a:lnTo>
                    <a:lnTo>
                      <a:pt x="937" y="1475"/>
                    </a:lnTo>
                    <a:lnTo>
                      <a:pt x="947" y="1485"/>
                    </a:lnTo>
                    <a:lnTo>
                      <a:pt x="941" y="1473"/>
                    </a:lnTo>
                    <a:lnTo>
                      <a:pt x="921" y="1487"/>
                    </a:lnTo>
                    <a:lnTo>
                      <a:pt x="897" y="1497"/>
                    </a:lnTo>
                    <a:lnTo>
                      <a:pt x="869" y="1505"/>
                    </a:lnTo>
                    <a:lnTo>
                      <a:pt x="875" y="1515"/>
                    </a:lnTo>
                    <a:lnTo>
                      <a:pt x="875" y="1503"/>
                    </a:lnTo>
                    <a:lnTo>
                      <a:pt x="845" y="1505"/>
                    </a:lnTo>
                    <a:lnTo>
                      <a:pt x="827" y="1503"/>
                    </a:lnTo>
                    <a:lnTo>
                      <a:pt x="827" y="1515"/>
                    </a:lnTo>
                    <a:lnTo>
                      <a:pt x="833" y="1505"/>
                    </a:lnTo>
                    <a:lnTo>
                      <a:pt x="815" y="1501"/>
                    </a:lnTo>
                    <a:lnTo>
                      <a:pt x="797" y="1495"/>
                    </a:lnTo>
                    <a:lnTo>
                      <a:pt x="778" y="1487"/>
                    </a:lnTo>
                    <a:lnTo>
                      <a:pt x="758" y="1475"/>
                    </a:lnTo>
                    <a:lnTo>
                      <a:pt x="754" y="1487"/>
                    </a:lnTo>
                    <a:lnTo>
                      <a:pt x="762" y="1477"/>
                    </a:lnTo>
                    <a:lnTo>
                      <a:pt x="740" y="1463"/>
                    </a:lnTo>
                    <a:lnTo>
                      <a:pt x="722" y="1449"/>
                    </a:lnTo>
                    <a:lnTo>
                      <a:pt x="706" y="1433"/>
                    </a:lnTo>
                    <a:lnTo>
                      <a:pt x="694" y="1415"/>
                    </a:lnTo>
                    <a:lnTo>
                      <a:pt x="686" y="1399"/>
                    </a:lnTo>
                    <a:lnTo>
                      <a:pt x="676" y="1407"/>
                    </a:lnTo>
                    <a:lnTo>
                      <a:pt x="688" y="1407"/>
                    </a:lnTo>
                    <a:lnTo>
                      <a:pt x="682" y="1389"/>
                    </a:lnTo>
                    <a:lnTo>
                      <a:pt x="678" y="1373"/>
                    </a:lnTo>
                    <a:lnTo>
                      <a:pt x="676" y="1342"/>
                    </a:lnTo>
                    <a:lnTo>
                      <a:pt x="678" y="1312"/>
                    </a:lnTo>
                    <a:lnTo>
                      <a:pt x="682" y="1290"/>
                    </a:lnTo>
                    <a:lnTo>
                      <a:pt x="686" y="1280"/>
                    </a:lnTo>
                    <a:lnTo>
                      <a:pt x="688" y="1274"/>
                    </a:lnTo>
                    <a:lnTo>
                      <a:pt x="690" y="1270"/>
                    </a:lnTo>
                    <a:lnTo>
                      <a:pt x="678" y="1270"/>
                    </a:lnTo>
                    <a:lnTo>
                      <a:pt x="686" y="1278"/>
                    </a:lnTo>
                    <a:lnTo>
                      <a:pt x="688" y="1274"/>
                    </a:lnTo>
                    <a:lnTo>
                      <a:pt x="690" y="1268"/>
                    </a:lnTo>
                    <a:lnTo>
                      <a:pt x="686" y="1260"/>
                    </a:lnTo>
                    <a:lnTo>
                      <a:pt x="684" y="1258"/>
                    </a:lnTo>
                    <a:lnTo>
                      <a:pt x="512" y="1168"/>
                    </a:lnTo>
                    <a:lnTo>
                      <a:pt x="510" y="1168"/>
                    </a:lnTo>
                    <a:lnTo>
                      <a:pt x="506" y="1166"/>
                    </a:lnTo>
                    <a:lnTo>
                      <a:pt x="504" y="1166"/>
                    </a:lnTo>
                    <a:lnTo>
                      <a:pt x="502" y="1166"/>
                    </a:lnTo>
                    <a:lnTo>
                      <a:pt x="492" y="1168"/>
                    </a:lnTo>
                    <a:lnTo>
                      <a:pt x="478" y="1172"/>
                    </a:lnTo>
                    <a:lnTo>
                      <a:pt x="472" y="1172"/>
                    </a:lnTo>
                    <a:lnTo>
                      <a:pt x="452" y="1176"/>
                    </a:lnTo>
                    <a:lnTo>
                      <a:pt x="430" y="1182"/>
                    </a:lnTo>
                    <a:lnTo>
                      <a:pt x="404" y="1190"/>
                    </a:lnTo>
                    <a:lnTo>
                      <a:pt x="352" y="1208"/>
                    </a:lnTo>
                    <a:lnTo>
                      <a:pt x="356" y="1218"/>
                    </a:lnTo>
                    <a:lnTo>
                      <a:pt x="352" y="1208"/>
                    </a:lnTo>
                    <a:lnTo>
                      <a:pt x="338" y="1212"/>
                    </a:lnTo>
                    <a:lnTo>
                      <a:pt x="334" y="1214"/>
                    </a:lnTo>
                    <a:lnTo>
                      <a:pt x="324" y="1222"/>
                    </a:lnTo>
                    <a:lnTo>
                      <a:pt x="308" y="1240"/>
                    </a:lnTo>
                    <a:lnTo>
                      <a:pt x="294" y="1258"/>
                    </a:lnTo>
                    <a:lnTo>
                      <a:pt x="282" y="1278"/>
                    </a:lnTo>
                    <a:lnTo>
                      <a:pt x="268" y="1294"/>
                    </a:lnTo>
                    <a:lnTo>
                      <a:pt x="276" y="1302"/>
                    </a:lnTo>
                    <a:lnTo>
                      <a:pt x="272" y="1292"/>
                    </a:lnTo>
                    <a:lnTo>
                      <a:pt x="252" y="1302"/>
                    </a:lnTo>
                    <a:lnTo>
                      <a:pt x="256" y="1312"/>
                    </a:lnTo>
                    <a:lnTo>
                      <a:pt x="256" y="1300"/>
                    </a:lnTo>
                    <a:lnTo>
                      <a:pt x="244" y="1304"/>
                    </a:lnTo>
                    <a:lnTo>
                      <a:pt x="230" y="1304"/>
                    </a:lnTo>
                    <a:lnTo>
                      <a:pt x="214" y="1302"/>
                    </a:lnTo>
                    <a:lnTo>
                      <a:pt x="214" y="1314"/>
                    </a:lnTo>
                    <a:lnTo>
                      <a:pt x="218" y="1302"/>
                    </a:lnTo>
                    <a:lnTo>
                      <a:pt x="198" y="1298"/>
                    </a:lnTo>
                    <a:lnTo>
                      <a:pt x="180" y="1290"/>
                    </a:lnTo>
                    <a:lnTo>
                      <a:pt x="160" y="1282"/>
                    </a:lnTo>
                    <a:lnTo>
                      <a:pt x="126" y="1260"/>
                    </a:lnTo>
                    <a:lnTo>
                      <a:pt x="120" y="1272"/>
                    </a:lnTo>
                    <a:lnTo>
                      <a:pt x="130" y="1262"/>
                    </a:lnTo>
                    <a:lnTo>
                      <a:pt x="100" y="1238"/>
                    </a:lnTo>
                    <a:lnTo>
                      <a:pt x="76" y="1212"/>
                    </a:lnTo>
                    <a:lnTo>
                      <a:pt x="56" y="1188"/>
                    </a:lnTo>
                    <a:lnTo>
                      <a:pt x="42" y="1168"/>
                    </a:lnTo>
                    <a:lnTo>
                      <a:pt x="38" y="1160"/>
                    </a:lnTo>
                    <a:lnTo>
                      <a:pt x="34" y="1154"/>
                    </a:lnTo>
                    <a:lnTo>
                      <a:pt x="32" y="1150"/>
                    </a:lnTo>
                    <a:lnTo>
                      <a:pt x="32" y="1152"/>
                    </a:lnTo>
                    <a:lnTo>
                      <a:pt x="22" y="1158"/>
                    </a:lnTo>
                    <a:lnTo>
                      <a:pt x="34" y="1158"/>
                    </a:lnTo>
                    <a:lnTo>
                      <a:pt x="34" y="1156"/>
                    </a:lnTo>
                    <a:lnTo>
                      <a:pt x="32" y="1146"/>
                    </a:lnTo>
                    <a:lnTo>
                      <a:pt x="32" y="1132"/>
                    </a:lnTo>
                    <a:lnTo>
                      <a:pt x="30" y="1114"/>
                    </a:lnTo>
                    <a:lnTo>
                      <a:pt x="28" y="1092"/>
                    </a:lnTo>
                    <a:lnTo>
                      <a:pt x="26" y="1068"/>
                    </a:lnTo>
                    <a:lnTo>
                      <a:pt x="24" y="1038"/>
                    </a:lnTo>
                    <a:lnTo>
                      <a:pt x="24" y="1008"/>
                    </a:lnTo>
                    <a:lnTo>
                      <a:pt x="24" y="942"/>
                    </a:lnTo>
                    <a:lnTo>
                      <a:pt x="26" y="873"/>
                    </a:lnTo>
                    <a:lnTo>
                      <a:pt x="36" y="807"/>
                    </a:lnTo>
                    <a:lnTo>
                      <a:pt x="42" y="775"/>
                    </a:lnTo>
                    <a:lnTo>
                      <a:pt x="50" y="749"/>
                    </a:lnTo>
                    <a:lnTo>
                      <a:pt x="60" y="719"/>
                    </a:lnTo>
                    <a:lnTo>
                      <a:pt x="48" y="719"/>
                    </a:lnTo>
                    <a:lnTo>
                      <a:pt x="56" y="727"/>
                    </a:lnTo>
                    <a:lnTo>
                      <a:pt x="66" y="705"/>
                    </a:lnTo>
                    <a:lnTo>
                      <a:pt x="76" y="685"/>
                    </a:lnTo>
                    <a:lnTo>
                      <a:pt x="86" y="669"/>
                    </a:lnTo>
                    <a:lnTo>
                      <a:pt x="98" y="657"/>
                    </a:lnTo>
                    <a:lnTo>
                      <a:pt x="108" y="647"/>
                    </a:lnTo>
                    <a:lnTo>
                      <a:pt x="120" y="639"/>
                    </a:lnTo>
                    <a:lnTo>
                      <a:pt x="110" y="629"/>
                    </a:lnTo>
                    <a:lnTo>
                      <a:pt x="116" y="641"/>
                    </a:lnTo>
                    <a:lnTo>
                      <a:pt x="126" y="635"/>
                    </a:lnTo>
                    <a:lnTo>
                      <a:pt x="148" y="629"/>
                    </a:lnTo>
                    <a:lnTo>
                      <a:pt x="144" y="617"/>
                    </a:lnTo>
                    <a:lnTo>
                      <a:pt x="144" y="629"/>
                    </a:lnTo>
                    <a:lnTo>
                      <a:pt x="166" y="625"/>
                    </a:lnTo>
                    <a:lnTo>
                      <a:pt x="186" y="623"/>
                    </a:lnTo>
                    <a:lnTo>
                      <a:pt x="192" y="621"/>
                    </a:lnTo>
                    <a:lnTo>
                      <a:pt x="212" y="617"/>
                    </a:lnTo>
                    <a:lnTo>
                      <a:pt x="206" y="605"/>
                    </a:lnTo>
                    <a:lnTo>
                      <a:pt x="210" y="617"/>
                    </a:lnTo>
                    <a:lnTo>
                      <a:pt x="224" y="611"/>
                    </a:lnTo>
                    <a:lnTo>
                      <a:pt x="240" y="605"/>
                    </a:lnTo>
                    <a:lnTo>
                      <a:pt x="262" y="599"/>
                    </a:lnTo>
                    <a:lnTo>
                      <a:pt x="288" y="591"/>
                    </a:lnTo>
                    <a:lnTo>
                      <a:pt x="316" y="581"/>
                    </a:lnTo>
                    <a:lnTo>
                      <a:pt x="346" y="571"/>
                    </a:lnTo>
                    <a:lnTo>
                      <a:pt x="408" y="547"/>
                    </a:lnTo>
                    <a:lnTo>
                      <a:pt x="470" y="523"/>
                    </a:lnTo>
                    <a:lnTo>
                      <a:pt x="498" y="511"/>
                    </a:lnTo>
                    <a:lnTo>
                      <a:pt x="524" y="499"/>
                    </a:lnTo>
                    <a:lnTo>
                      <a:pt x="546" y="489"/>
                    </a:lnTo>
                    <a:lnTo>
                      <a:pt x="564" y="477"/>
                    </a:lnTo>
                    <a:lnTo>
                      <a:pt x="568" y="475"/>
                    </a:lnTo>
                    <a:lnTo>
                      <a:pt x="580" y="465"/>
                    </a:lnTo>
                    <a:lnTo>
                      <a:pt x="588" y="453"/>
                    </a:lnTo>
                    <a:lnTo>
                      <a:pt x="594" y="441"/>
                    </a:lnTo>
                    <a:lnTo>
                      <a:pt x="602" y="430"/>
                    </a:lnTo>
                    <a:lnTo>
                      <a:pt x="608" y="420"/>
                    </a:lnTo>
                    <a:lnTo>
                      <a:pt x="614" y="412"/>
                    </a:lnTo>
                    <a:lnTo>
                      <a:pt x="620" y="408"/>
                    </a:lnTo>
                    <a:lnTo>
                      <a:pt x="624" y="406"/>
                    </a:lnTo>
                    <a:lnTo>
                      <a:pt x="614" y="396"/>
                    </a:lnTo>
                    <a:lnTo>
                      <a:pt x="620" y="408"/>
                    </a:lnTo>
                    <a:lnTo>
                      <a:pt x="624" y="404"/>
                    </a:lnTo>
                    <a:lnTo>
                      <a:pt x="626" y="402"/>
                    </a:lnTo>
                    <a:lnTo>
                      <a:pt x="630" y="394"/>
                    </a:lnTo>
                    <a:lnTo>
                      <a:pt x="626" y="386"/>
                    </a:lnTo>
                    <a:lnTo>
                      <a:pt x="624" y="384"/>
                    </a:lnTo>
                    <a:lnTo>
                      <a:pt x="620" y="382"/>
                    </a:lnTo>
                    <a:lnTo>
                      <a:pt x="612" y="376"/>
                    </a:lnTo>
                    <a:lnTo>
                      <a:pt x="608" y="388"/>
                    </a:lnTo>
                    <a:lnTo>
                      <a:pt x="616" y="378"/>
                    </a:lnTo>
                    <a:lnTo>
                      <a:pt x="606" y="370"/>
                    </a:lnTo>
                    <a:lnTo>
                      <a:pt x="594" y="358"/>
                    </a:lnTo>
                    <a:lnTo>
                      <a:pt x="586" y="342"/>
                    </a:lnTo>
                    <a:lnTo>
                      <a:pt x="576" y="352"/>
                    </a:lnTo>
                    <a:lnTo>
                      <a:pt x="588" y="352"/>
                    </a:lnTo>
                    <a:lnTo>
                      <a:pt x="582" y="334"/>
                    </a:lnTo>
                    <a:lnTo>
                      <a:pt x="582" y="312"/>
                    </a:lnTo>
                    <a:lnTo>
                      <a:pt x="584" y="300"/>
                    </a:lnTo>
                    <a:lnTo>
                      <a:pt x="572" y="300"/>
                    </a:lnTo>
                    <a:lnTo>
                      <a:pt x="580" y="308"/>
                    </a:lnTo>
                    <a:lnTo>
                      <a:pt x="586" y="290"/>
                    </a:lnTo>
                    <a:lnTo>
                      <a:pt x="594" y="272"/>
                    </a:lnTo>
                    <a:lnTo>
                      <a:pt x="582" y="272"/>
                    </a:lnTo>
                    <a:lnTo>
                      <a:pt x="592" y="282"/>
                    </a:lnTo>
                    <a:lnTo>
                      <a:pt x="600" y="266"/>
                    </a:lnTo>
                    <a:lnTo>
                      <a:pt x="622" y="234"/>
                    </a:lnTo>
                    <a:lnTo>
                      <a:pt x="650" y="200"/>
                    </a:lnTo>
                    <a:lnTo>
                      <a:pt x="682" y="168"/>
                    </a:lnTo>
                    <a:lnTo>
                      <a:pt x="716" y="136"/>
                    </a:lnTo>
                    <a:lnTo>
                      <a:pt x="752" y="108"/>
                    </a:lnTo>
                    <a:lnTo>
                      <a:pt x="744" y="98"/>
                    </a:lnTo>
                    <a:lnTo>
                      <a:pt x="748" y="110"/>
                    </a:lnTo>
                    <a:lnTo>
                      <a:pt x="785" y="86"/>
                    </a:lnTo>
                    <a:lnTo>
                      <a:pt x="819" y="70"/>
                    </a:lnTo>
                    <a:lnTo>
                      <a:pt x="821" y="70"/>
                    </a:lnTo>
                    <a:lnTo>
                      <a:pt x="855" y="56"/>
                    </a:lnTo>
                    <a:lnTo>
                      <a:pt x="889" y="42"/>
                    </a:lnTo>
                    <a:lnTo>
                      <a:pt x="925" y="32"/>
                    </a:lnTo>
                    <a:lnTo>
                      <a:pt x="919" y="20"/>
                    </a:lnTo>
                    <a:lnTo>
                      <a:pt x="919" y="32"/>
                    </a:lnTo>
                    <a:lnTo>
                      <a:pt x="953" y="26"/>
                    </a:lnTo>
                    <a:lnTo>
                      <a:pt x="983" y="24"/>
                    </a:lnTo>
                    <a:lnTo>
                      <a:pt x="1009" y="26"/>
                    </a:lnTo>
                    <a:lnTo>
                      <a:pt x="1009" y="14"/>
                    </a:lnTo>
                    <a:lnTo>
                      <a:pt x="1005" y="26"/>
                    </a:lnTo>
                    <a:lnTo>
                      <a:pt x="1017" y="30"/>
                    </a:lnTo>
                    <a:lnTo>
                      <a:pt x="1027" y="36"/>
                    </a:lnTo>
                    <a:lnTo>
                      <a:pt x="1031" y="26"/>
                    </a:lnTo>
                    <a:lnTo>
                      <a:pt x="1023" y="34"/>
                    </a:lnTo>
                    <a:lnTo>
                      <a:pt x="1031" y="42"/>
                    </a:lnTo>
                    <a:lnTo>
                      <a:pt x="1039" y="52"/>
                    </a:lnTo>
                    <a:lnTo>
                      <a:pt x="1047" y="44"/>
                    </a:lnTo>
                    <a:lnTo>
                      <a:pt x="1037" y="50"/>
                    </a:lnTo>
                    <a:lnTo>
                      <a:pt x="1045" y="66"/>
                    </a:lnTo>
                    <a:lnTo>
                      <a:pt x="1055" y="80"/>
                    </a:lnTo>
                    <a:lnTo>
                      <a:pt x="1067" y="94"/>
                    </a:lnTo>
                    <a:lnTo>
                      <a:pt x="1081" y="110"/>
                    </a:lnTo>
                    <a:lnTo>
                      <a:pt x="1113" y="142"/>
                    </a:lnTo>
                    <a:lnTo>
                      <a:pt x="1149" y="178"/>
                    </a:lnTo>
                    <a:lnTo>
                      <a:pt x="1183" y="212"/>
                    </a:lnTo>
                    <a:lnTo>
                      <a:pt x="1215" y="248"/>
                    </a:lnTo>
                    <a:lnTo>
                      <a:pt x="1227" y="264"/>
                    </a:lnTo>
                    <a:lnTo>
                      <a:pt x="1239" y="282"/>
                    </a:lnTo>
                    <a:lnTo>
                      <a:pt x="1249" y="298"/>
                    </a:lnTo>
                    <a:lnTo>
                      <a:pt x="1257" y="288"/>
                    </a:lnTo>
                    <a:lnTo>
                      <a:pt x="1245" y="288"/>
                    </a:lnTo>
                    <a:lnTo>
                      <a:pt x="1253" y="308"/>
                    </a:lnTo>
                    <a:lnTo>
                      <a:pt x="1255" y="316"/>
                    </a:lnTo>
                    <a:lnTo>
                      <a:pt x="1257" y="324"/>
                    </a:lnTo>
                    <a:lnTo>
                      <a:pt x="1261" y="334"/>
                    </a:lnTo>
                    <a:lnTo>
                      <a:pt x="1265" y="340"/>
                    </a:lnTo>
                    <a:lnTo>
                      <a:pt x="1269" y="342"/>
                    </a:lnTo>
                    <a:lnTo>
                      <a:pt x="1275" y="346"/>
                    </a:lnTo>
                    <a:lnTo>
                      <a:pt x="1279" y="346"/>
                    </a:lnTo>
                    <a:lnTo>
                      <a:pt x="1289" y="348"/>
                    </a:lnTo>
                    <a:lnTo>
                      <a:pt x="1303" y="348"/>
                    </a:lnTo>
                    <a:lnTo>
                      <a:pt x="1323" y="346"/>
                    </a:lnTo>
                    <a:lnTo>
                      <a:pt x="1335" y="344"/>
                    </a:lnTo>
                    <a:lnTo>
                      <a:pt x="1351" y="342"/>
                    </a:lnTo>
                    <a:lnTo>
                      <a:pt x="1365" y="340"/>
                    </a:lnTo>
                    <a:lnTo>
                      <a:pt x="1377" y="338"/>
                    </a:lnTo>
                    <a:lnTo>
                      <a:pt x="1381" y="338"/>
                    </a:lnTo>
                    <a:lnTo>
                      <a:pt x="1391" y="334"/>
                    </a:lnTo>
                    <a:lnTo>
                      <a:pt x="1397" y="330"/>
                    </a:lnTo>
                    <a:lnTo>
                      <a:pt x="1401" y="328"/>
                    </a:lnTo>
                    <a:lnTo>
                      <a:pt x="1407" y="322"/>
                    </a:lnTo>
                    <a:lnTo>
                      <a:pt x="1409" y="314"/>
                    </a:lnTo>
                    <a:lnTo>
                      <a:pt x="1413" y="306"/>
                    </a:lnTo>
                    <a:lnTo>
                      <a:pt x="1415" y="296"/>
                    </a:lnTo>
                    <a:lnTo>
                      <a:pt x="1415" y="284"/>
                    </a:lnTo>
                    <a:lnTo>
                      <a:pt x="1419" y="270"/>
                    </a:lnTo>
                    <a:lnTo>
                      <a:pt x="1407" y="270"/>
                    </a:lnTo>
                    <a:lnTo>
                      <a:pt x="1415" y="280"/>
                    </a:lnTo>
                    <a:lnTo>
                      <a:pt x="1425" y="266"/>
                    </a:lnTo>
                    <a:lnTo>
                      <a:pt x="1439" y="252"/>
                    </a:lnTo>
                    <a:lnTo>
                      <a:pt x="1429" y="242"/>
                    </a:lnTo>
                    <a:lnTo>
                      <a:pt x="1435" y="254"/>
                    </a:lnTo>
                    <a:lnTo>
                      <a:pt x="1453" y="242"/>
                    </a:lnTo>
                    <a:lnTo>
                      <a:pt x="1473" y="232"/>
                    </a:lnTo>
                    <a:lnTo>
                      <a:pt x="1495" y="226"/>
                    </a:lnTo>
                    <a:lnTo>
                      <a:pt x="1489" y="216"/>
                    </a:lnTo>
                    <a:lnTo>
                      <a:pt x="1489" y="228"/>
                    </a:lnTo>
                    <a:lnTo>
                      <a:pt x="1511" y="226"/>
                    </a:lnTo>
                    <a:lnTo>
                      <a:pt x="1511" y="214"/>
                    </a:lnTo>
                    <a:lnTo>
                      <a:pt x="1507" y="226"/>
                    </a:lnTo>
                    <a:lnTo>
                      <a:pt x="1529" y="230"/>
                    </a:lnTo>
                    <a:lnTo>
                      <a:pt x="1541" y="232"/>
                    </a:lnTo>
                    <a:lnTo>
                      <a:pt x="1557" y="236"/>
                    </a:lnTo>
                    <a:lnTo>
                      <a:pt x="1563" y="238"/>
                    </a:lnTo>
                    <a:lnTo>
                      <a:pt x="1585" y="242"/>
                    </a:lnTo>
                    <a:lnTo>
                      <a:pt x="1611" y="246"/>
                    </a:lnTo>
                    <a:lnTo>
                      <a:pt x="1639" y="252"/>
                    </a:lnTo>
                    <a:lnTo>
                      <a:pt x="1671" y="256"/>
                    </a:lnTo>
                    <a:lnTo>
                      <a:pt x="1705" y="262"/>
                    </a:lnTo>
                    <a:lnTo>
                      <a:pt x="1743" y="266"/>
                    </a:lnTo>
                    <a:lnTo>
                      <a:pt x="1821" y="274"/>
                    </a:lnTo>
                    <a:lnTo>
                      <a:pt x="1899" y="282"/>
                    </a:lnTo>
                    <a:lnTo>
                      <a:pt x="1979" y="286"/>
                    </a:lnTo>
                    <a:lnTo>
                      <a:pt x="2015" y="288"/>
                    </a:lnTo>
                    <a:lnTo>
                      <a:pt x="2051" y="288"/>
                    </a:lnTo>
                    <a:lnTo>
                      <a:pt x="2111" y="288"/>
                    </a:lnTo>
                    <a:lnTo>
                      <a:pt x="2163" y="286"/>
                    </a:lnTo>
                    <a:lnTo>
                      <a:pt x="2211" y="284"/>
                    </a:lnTo>
                    <a:lnTo>
                      <a:pt x="2253" y="282"/>
                    </a:lnTo>
                    <a:lnTo>
                      <a:pt x="2291" y="278"/>
                    </a:lnTo>
                    <a:lnTo>
                      <a:pt x="2325" y="274"/>
                    </a:lnTo>
                    <a:lnTo>
                      <a:pt x="2355" y="270"/>
                    </a:lnTo>
                    <a:lnTo>
                      <a:pt x="2380" y="266"/>
                    </a:lnTo>
                    <a:lnTo>
                      <a:pt x="2404" y="262"/>
                    </a:lnTo>
                    <a:lnTo>
                      <a:pt x="2424" y="258"/>
                    </a:lnTo>
                    <a:lnTo>
                      <a:pt x="2442" y="256"/>
                    </a:lnTo>
                    <a:lnTo>
                      <a:pt x="2458" y="252"/>
                    </a:lnTo>
                    <a:lnTo>
                      <a:pt x="2484" y="250"/>
                    </a:lnTo>
                    <a:lnTo>
                      <a:pt x="2508" y="250"/>
                    </a:lnTo>
                    <a:lnTo>
                      <a:pt x="2508" y="238"/>
                    </a:lnTo>
                    <a:lnTo>
                      <a:pt x="2506" y="250"/>
                    </a:lnTo>
                    <a:lnTo>
                      <a:pt x="2538" y="254"/>
                    </a:lnTo>
                    <a:lnTo>
                      <a:pt x="2564" y="258"/>
                    </a:lnTo>
                    <a:lnTo>
                      <a:pt x="2588" y="262"/>
                    </a:lnTo>
                    <a:lnTo>
                      <a:pt x="2588" y="250"/>
                    </a:lnTo>
                    <a:lnTo>
                      <a:pt x="2584" y="260"/>
                    </a:lnTo>
                    <a:lnTo>
                      <a:pt x="2604" y="266"/>
                    </a:lnTo>
                    <a:lnTo>
                      <a:pt x="2622" y="274"/>
                    </a:lnTo>
                    <a:lnTo>
                      <a:pt x="2626" y="262"/>
                    </a:lnTo>
                    <a:lnTo>
                      <a:pt x="2618" y="272"/>
                    </a:lnTo>
                    <a:lnTo>
                      <a:pt x="2630" y="282"/>
                    </a:lnTo>
                    <a:lnTo>
                      <a:pt x="2638" y="298"/>
                    </a:lnTo>
                    <a:lnTo>
                      <a:pt x="2648" y="290"/>
                    </a:lnTo>
                    <a:lnTo>
                      <a:pt x="2636" y="290"/>
                    </a:lnTo>
                    <a:lnTo>
                      <a:pt x="2638" y="310"/>
                    </a:lnTo>
                    <a:lnTo>
                      <a:pt x="2662" y="310"/>
                    </a:lnTo>
                    <a:lnTo>
                      <a:pt x="2660" y="290"/>
                    </a:lnTo>
                    <a:lnTo>
                      <a:pt x="2656" y="280"/>
                    </a:lnTo>
                    <a:lnTo>
                      <a:pt x="2648" y="264"/>
                    </a:lnTo>
                    <a:lnTo>
                      <a:pt x="2636" y="254"/>
                    </a:lnTo>
                    <a:lnTo>
                      <a:pt x="2632" y="252"/>
                    </a:lnTo>
                    <a:lnTo>
                      <a:pt x="2614" y="244"/>
                    </a:lnTo>
                    <a:lnTo>
                      <a:pt x="2594" y="238"/>
                    </a:lnTo>
                    <a:lnTo>
                      <a:pt x="2588" y="238"/>
                    </a:lnTo>
                    <a:lnTo>
                      <a:pt x="2564" y="234"/>
                    </a:lnTo>
                    <a:lnTo>
                      <a:pt x="2538" y="230"/>
                    </a:lnTo>
                    <a:lnTo>
                      <a:pt x="2510" y="226"/>
                    </a:lnTo>
                    <a:lnTo>
                      <a:pt x="2484" y="226"/>
                    </a:lnTo>
                    <a:lnTo>
                      <a:pt x="2458" y="228"/>
                    </a:lnTo>
                    <a:lnTo>
                      <a:pt x="2442" y="232"/>
                    </a:lnTo>
                    <a:lnTo>
                      <a:pt x="2424" y="234"/>
                    </a:lnTo>
                    <a:lnTo>
                      <a:pt x="2404" y="238"/>
                    </a:lnTo>
                    <a:lnTo>
                      <a:pt x="2380" y="242"/>
                    </a:lnTo>
                    <a:lnTo>
                      <a:pt x="2355" y="246"/>
                    </a:lnTo>
                    <a:lnTo>
                      <a:pt x="2325" y="250"/>
                    </a:lnTo>
                    <a:lnTo>
                      <a:pt x="2291" y="254"/>
                    </a:lnTo>
                    <a:lnTo>
                      <a:pt x="2253" y="258"/>
                    </a:lnTo>
                    <a:lnTo>
                      <a:pt x="2211" y="260"/>
                    </a:lnTo>
                    <a:lnTo>
                      <a:pt x="2163" y="262"/>
                    </a:lnTo>
                    <a:lnTo>
                      <a:pt x="2111" y="264"/>
                    </a:lnTo>
                    <a:lnTo>
                      <a:pt x="2051" y="264"/>
                    </a:lnTo>
                    <a:lnTo>
                      <a:pt x="2015" y="264"/>
                    </a:lnTo>
                    <a:lnTo>
                      <a:pt x="1979" y="262"/>
                    </a:lnTo>
                    <a:lnTo>
                      <a:pt x="1899" y="258"/>
                    </a:lnTo>
                    <a:lnTo>
                      <a:pt x="1821" y="250"/>
                    </a:lnTo>
                    <a:lnTo>
                      <a:pt x="1743" y="242"/>
                    </a:lnTo>
                    <a:lnTo>
                      <a:pt x="1705" y="238"/>
                    </a:lnTo>
                    <a:lnTo>
                      <a:pt x="1671" y="232"/>
                    </a:lnTo>
                    <a:lnTo>
                      <a:pt x="1639" y="228"/>
                    </a:lnTo>
                    <a:lnTo>
                      <a:pt x="1611" y="222"/>
                    </a:lnTo>
                    <a:lnTo>
                      <a:pt x="1585" y="218"/>
                    </a:lnTo>
                    <a:lnTo>
                      <a:pt x="1563" y="214"/>
                    </a:lnTo>
                    <a:lnTo>
                      <a:pt x="1563" y="226"/>
                    </a:lnTo>
                    <a:lnTo>
                      <a:pt x="1567" y="214"/>
                    </a:lnTo>
                    <a:lnTo>
                      <a:pt x="1551" y="210"/>
                    </a:lnTo>
                    <a:lnTo>
                      <a:pt x="1537" y="208"/>
                    </a:lnTo>
                    <a:lnTo>
                      <a:pt x="1517" y="204"/>
                    </a:lnTo>
                    <a:lnTo>
                      <a:pt x="1511" y="202"/>
                    </a:lnTo>
                    <a:lnTo>
                      <a:pt x="1489" y="204"/>
                    </a:lnTo>
                    <a:lnTo>
                      <a:pt x="1485" y="204"/>
                    </a:lnTo>
                    <a:lnTo>
                      <a:pt x="1463" y="210"/>
                    </a:lnTo>
                    <a:lnTo>
                      <a:pt x="1443" y="220"/>
                    </a:lnTo>
                    <a:lnTo>
                      <a:pt x="1425" y="232"/>
                    </a:lnTo>
                    <a:lnTo>
                      <a:pt x="1421" y="234"/>
                    </a:lnTo>
                    <a:lnTo>
                      <a:pt x="1407" y="248"/>
                    </a:lnTo>
                    <a:lnTo>
                      <a:pt x="1397" y="262"/>
                    </a:lnTo>
                    <a:lnTo>
                      <a:pt x="1395" y="270"/>
                    </a:lnTo>
                    <a:lnTo>
                      <a:pt x="1391" y="284"/>
                    </a:lnTo>
                    <a:lnTo>
                      <a:pt x="1391" y="296"/>
                    </a:lnTo>
                    <a:lnTo>
                      <a:pt x="1389" y="306"/>
                    </a:lnTo>
                    <a:lnTo>
                      <a:pt x="1401" y="306"/>
                    </a:lnTo>
                    <a:lnTo>
                      <a:pt x="1391" y="296"/>
                    </a:lnTo>
                    <a:lnTo>
                      <a:pt x="1389" y="304"/>
                    </a:lnTo>
                    <a:lnTo>
                      <a:pt x="1383" y="310"/>
                    </a:lnTo>
                    <a:lnTo>
                      <a:pt x="1393" y="320"/>
                    </a:lnTo>
                    <a:lnTo>
                      <a:pt x="1387" y="308"/>
                    </a:lnTo>
                    <a:lnTo>
                      <a:pt x="1381" y="312"/>
                    </a:lnTo>
                    <a:lnTo>
                      <a:pt x="1371" y="316"/>
                    </a:lnTo>
                    <a:lnTo>
                      <a:pt x="1377" y="326"/>
                    </a:lnTo>
                    <a:lnTo>
                      <a:pt x="1377" y="314"/>
                    </a:lnTo>
                    <a:lnTo>
                      <a:pt x="1365" y="316"/>
                    </a:lnTo>
                    <a:lnTo>
                      <a:pt x="1349" y="318"/>
                    </a:lnTo>
                    <a:lnTo>
                      <a:pt x="1335" y="320"/>
                    </a:lnTo>
                    <a:lnTo>
                      <a:pt x="1323" y="322"/>
                    </a:lnTo>
                    <a:lnTo>
                      <a:pt x="1303" y="324"/>
                    </a:lnTo>
                    <a:lnTo>
                      <a:pt x="1289" y="324"/>
                    </a:lnTo>
                    <a:lnTo>
                      <a:pt x="1279" y="322"/>
                    </a:lnTo>
                    <a:lnTo>
                      <a:pt x="1279" y="334"/>
                    </a:lnTo>
                    <a:lnTo>
                      <a:pt x="1285" y="324"/>
                    </a:lnTo>
                    <a:lnTo>
                      <a:pt x="1279" y="320"/>
                    </a:lnTo>
                    <a:lnTo>
                      <a:pt x="1273" y="330"/>
                    </a:lnTo>
                    <a:lnTo>
                      <a:pt x="1283" y="322"/>
                    </a:lnTo>
                    <a:lnTo>
                      <a:pt x="1279" y="316"/>
                    </a:lnTo>
                    <a:lnTo>
                      <a:pt x="1269" y="324"/>
                    </a:lnTo>
                    <a:lnTo>
                      <a:pt x="1281" y="324"/>
                    </a:lnTo>
                    <a:lnTo>
                      <a:pt x="1279" y="316"/>
                    </a:lnTo>
                    <a:lnTo>
                      <a:pt x="1275" y="302"/>
                    </a:lnTo>
                    <a:lnTo>
                      <a:pt x="1269" y="288"/>
                    </a:lnTo>
                    <a:lnTo>
                      <a:pt x="1267" y="280"/>
                    </a:lnTo>
                    <a:lnTo>
                      <a:pt x="1257" y="264"/>
                    </a:lnTo>
                    <a:lnTo>
                      <a:pt x="1245" y="246"/>
                    </a:lnTo>
                    <a:lnTo>
                      <a:pt x="1233" y="230"/>
                    </a:lnTo>
                    <a:lnTo>
                      <a:pt x="1201" y="194"/>
                    </a:lnTo>
                    <a:lnTo>
                      <a:pt x="1167" y="160"/>
                    </a:lnTo>
                    <a:lnTo>
                      <a:pt x="1131" y="124"/>
                    </a:lnTo>
                    <a:lnTo>
                      <a:pt x="1099" y="92"/>
                    </a:lnTo>
                    <a:lnTo>
                      <a:pt x="1085" y="76"/>
                    </a:lnTo>
                    <a:lnTo>
                      <a:pt x="1073" y="62"/>
                    </a:lnTo>
                    <a:lnTo>
                      <a:pt x="1063" y="48"/>
                    </a:lnTo>
                    <a:lnTo>
                      <a:pt x="1057" y="38"/>
                    </a:lnTo>
                    <a:lnTo>
                      <a:pt x="1049" y="24"/>
                    </a:lnTo>
                    <a:lnTo>
                      <a:pt x="1041" y="16"/>
                    </a:lnTo>
                    <a:lnTo>
                      <a:pt x="1037" y="14"/>
                    </a:lnTo>
                    <a:lnTo>
                      <a:pt x="1027" y="8"/>
                    </a:lnTo>
                    <a:lnTo>
                      <a:pt x="1015" y="4"/>
                    </a:lnTo>
                    <a:lnTo>
                      <a:pt x="1009" y="2"/>
                    </a:lnTo>
                    <a:lnTo>
                      <a:pt x="983" y="0"/>
                    </a:lnTo>
                    <a:lnTo>
                      <a:pt x="953" y="2"/>
                    </a:lnTo>
                    <a:lnTo>
                      <a:pt x="919" y="8"/>
                    </a:lnTo>
                    <a:lnTo>
                      <a:pt x="915" y="10"/>
                    </a:lnTo>
                    <a:lnTo>
                      <a:pt x="879" y="20"/>
                    </a:lnTo>
                    <a:lnTo>
                      <a:pt x="845" y="34"/>
                    </a:lnTo>
                    <a:lnTo>
                      <a:pt x="811" y="48"/>
                    </a:lnTo>
                    <a:lnTo>
                      <a:pt x="815" y="58"/>
                    </a:lnTo>
                    <a:lnTo>
                      <a:pt x="811" y="48"/>
                    </a:lnTo>
                    <a:lnTo>
                      <a:pt x="776" y="64"/>
                    </a:lnTo>
                    <a:lnTo>
                      <a:pt x="738" y="88"/>
                    </a:lnTo>
                    <a:lnTo>
                      <a:pt x="734" y="90"/>
                    </a:lnTo>
                    <a:lnTo>
                      <a:pt x="698" y="118"/>
                    </a:lnTo>
                    <a:lnTo>
                      <a:pt x="664" y="150"/>
                    </a:lnTo>
                    <a:lnTo>
                      <a:pt x="632" y="182"/>
                    </a:lnTo>
                    <a:lnTo>
                      <a:pt x="604" y="216"/>
                    </a:lnTo>
                    <a:lnTo>
                      <a:pt x="582" y="248"/>
                    </a:lnTo>
                    <a:lnTo>
                      <a:pt x="574" y="264"/>
                    </a:lnTo>
                    <a:lnTo>
                      <a:pt x="570" y="272"/>
                    </a:lnTo>
                    <a:lnTo>
                      <a:pt x="566" y="282"/>
                    </a:lnTo>
                    <a:lnTo>
                      <a:pt x="562" y="290"/>
                    </a:lnTo>
                    <a:lnTo>
                      <a:pt x="560" y="300"/>
                    </a:lnTo>
                    <a:lnTo>
                      <a:pt x="558" y="312"/>
                    </a:lnTo>
                    <a:lnTo>
                      <a:pt x="558" y="334"/>
                    </a:lnTo>
                    <a:lnTo>
                      <a:pt x="564" y="352"/>
                    </a:lnTo>
                    <a:lnTo>
                      <a:pt x="568" y="360"/>
                    </a:lnTo>
                    <a:lnTo>
                      <a:pt x="576" y="376"/>
                    </a:lnTo>
                    <a:lnTo>
                      <a:pt x="588" y="388"/>
                    </a:lnTo>
                    <a:lnTo>
                      <a:pt x="598" y="396"/>
                    </a:lnTo>
                    <a:lnTo>
                      <a:pt x="602" y="398"/>
                    </a:lnTo>
                    <a:lnTo>
                      <a:pt x="610" y="404"/>
                    </a:lnTo>
                    <a:lnTo>
                      <a:pt x="612" y="404"/>
                    </a:lnTo>
                    <a:lnTo>
                      <a:pt x="610" y="386"/>
                    </a:lnTo>
                    <a:lnTo>
                      <a:pt x="606" y="394"/>
                    </a:lnTo>
                    <a:lnTo>
                      <a:pt x="610" y="402"/>
                    </a:lnTo>
                    <a:lnTo>
                      <a:pt x="618" y="394"/>
                    </a:lnTo>
                    <a:lnTo>
                      <a:pt x="612" y="384"/>
                    </a:lnTo>
                    <a:lnTo>
                      <a:pt x="610" y="386"/>
                    </a:lnTo>
                    <a:lnTo>
                      <a:pt x="606" y="388"/>
                    </a:lnTo>
                    <a:lnTo>
                      <a:pt x="602" y="390"/>
                    </a:lnTo>
                    <a:lnTo>
                      <a:pt x="596" y="394"/>
                    </a:lnTo>
                    <a:lnTo>
                      <a:pt x="590" y="402"/>
                    </a:lnTo>
                    <a:lnTo>
                      <a:pt x="584" y="412"/>
                    </a:lnTo>
                    <a:lnTo>
                      <a:pt x="576" y="424"/>
                    </a:lnTo>
                    <a:lnTo>
                      <a:pt x="568" y="443"/>
                    </a:lnTo>
                    <a:lnTo>
                      <a:pt x="562" y="447"/>
                    </a:lnTo>
                    <a:lnTo>
                      <a:pt x="550" y="457"/>
                    </a:lnTo>
                    <a:lnTo>
                      <a:pt x="558" y="467"/>
                    </a:lnTo>
                    <a:lnTo>
                      <a:pt x="554" y="455"/>
                    </a:lnTo>
                    <a:lnTo>
                      <a:pt x="536" y="467"/>
                    </a:lnTo>
                    <a:lnTo>
                      <a:pt x="514" y="477"/>
                    </a:lnTo>
                    <a:lnTo>
                      <a:pt x="488" y="489"/>
                    </a:lnTo>
                    <a:lnTo>
                      <a:pt x="460" y="501"/>
                    </a:lnTo>
                    <a:lnTo>
                      <a:pt x="398" y="525"/>
                    </a:lnTo>
                    <a:lnTo>
                      <a:pt x="336" y="549"/>
                    </a:lnTo>
                    <a:lnTo>
                      <a:pt x="306" y="559"/>
                    </a:lnTo>
                    <a:lnTo>
                      <a:pt x="278" y="569"/>
                    </a:lnTo>
                    <a:lnTo>
                      <a:pt x="252" y="577"/>
                    </a:lnTo>
                    <a:lnTo>
                      <a:pt x="230" y="583"/>
                    </a:lnTo>
                    <a:lnTo>
                      <a:pt x="214" y="589"/>
                    </a:lnTo>
                    <a:lnTo>
                      <a:pt x="202" y="595"/>
                    </a:lnTo>
                    <a:lnTo>
                      <a:pt x="182" y="599"/>
                    </a:lnTo>
                    <a:lnTo>
                      <a:pt x="186" y="611"/>
                    </a:lnTo>
                    <a:lnTo>
                      <a:pt x="186" y="599"/>
                    </a:lnTo>
                    <a:lnTo>
                      <a:pt x="166" y="601"/>
                    </a:lnTo>
                    <a:lnTo>
                      <a:pt x="144" y="605"/>
                    </a:lnTo>
                    <a:lnTo>
                      <a:pt x="138" y="607"/>
                    </a:lnTo>
                    <a:lnTo>
                      <a:pt x="116" y="613"/>
                    </a:lnTo>
                    <a:lnTo>
                      <a:pt x="106" y="619"/>
                    </a:lnTo>
                    <a:lnTo>
                      <a:pt x="102" y="621"/>
                    </a:lnTo>
                    <a:lnTo>
                      <a:pt x="90" y="629"/>
                    </a:lnTo>
                    <a:lnTo>
                      <a:pt x="80" y="639"/>
                    </a:lnTo>
                    <a:lnTo>
                      <a:pt x="68" y="651"/>
                    </a:lnTo>
                    <a:lnTo>
                      <a:pt x="58" y="667"/>
                    </a:lnTo>
                    <a:lnTo>
                      <a:pt x="48" y="687"/>
                    </a:lnTo>
                    <a:lnTo>
                      <a:pt x="38" y="709"/>
                    </a:lnTo>
                    <a:lnTo>
                      <a:pt x="36" y="719"/>
                    </a:lnTo>
                    <a:lnTo>
                      <a:pt x="28" y="743"/>
                    </a:lnTo>
                    <a:lnTo>
                      <a:pt x="18" y="775"/>
                    </a:lnTo>
                    <a:lnTo>
                      <a:pt x="12" y="807"/>
                    </a:lnTo>
                    <a:lnTo>
                      <a:pt x="2" y="873"/>
                    </a:lnTo>
                    <a:lnTo>
                      <a:pt x="0" y="942"/>
                    </a:lnTo>
                    <a:lnTo>
                      <a:pt x="0" y="1008"/>
                    </a:lnTo>
                    <a:lnTo>
                      <a:pt x="0" y="1038"/>
                    </a:lnTo>
                    <a:lnTo>
                      <a:pt x="2" y="1068"/>
                    </a:lnTo>
                    <a:lnTo>
                      <a:pt x="4" y="1092"/>
                    </a:lnTo>
                    <a:lnTo>
                      <a:pt x="6" y="1114"/>
                    </a:lnTo>
                    <a:lnTo>
                      <a:pt x="8" y="1132"/>
                    </a:lnTo>
                    <a:lnTo>
                      <a:pt x="8" y="1146"/>
                    </a:lnTo>
                    <a:lnTo>
                      <a:pt x="10" y="1156"/>
                    </a:lnTo>
                    <a:lnTo>
                      <a:pt x="12" y="1160"/>
                    </a:lnTo>
                    <a:lnTo>
                      <a:pt x="14" y="1166"/>
                    </a:lnTo>
                    <a:lnTo>
                      <a:pt x="14" y="1168"/>
                    </a:lnTo>
                    <a:lnTo>
                      <a:pt x="16" y="1172"/>
                    </a:lnTo>
                    <a:lnTo>
                      <a:pt x="20" y="1178"/>
                    </a:lnTo>
                    <a:lnTo>
                      <a:pt x="24" y="1186"/>
                    </a:lnTo>
                    <a:lnTo>
                      <a:pt x="38" y="1206"/>
                    </a:lnTo>
                    <a:lnTo>
                      <a:pt x="58" y="1230"/>
                    </a:lnTo>
                    <a:lnTo>
                      <a:pt x="82" y="1256"/>
                    </a:lnTo>
                    <a:lnTo>
                      <a:pt x="112" y="1280"/>
                    </a:lnTo>
                    <a:lnTo>
                      <a:pt x="116" y="1282"/>
                    </a:lnTo>
                    <a:lnTo>
                      <a:pt x="150" y="1304"/>
                    </a:lnTo>
                    <a:lnTo>
                      <a:pt x="170" y="1312"/>
                    </a:lnTo>
                    <a:lnTo>
                      <a:pt x="192" y="1320"/>
                    </a:lnTo>
                    <a:lnTo>
                      <a:pt x="194" y="1308"/>
                    </a:lnTo>
                    <a:lnTo>
                      <a:pt x="190" y="1320"/>
                    </a:lnTo>
                    <a:lnTo>
                      <a:pt x="208" y="1324"/>
                    </a:lnTo>
                    <a:lnTo>
                      <a:pt x="214" y="1326"/>
                    </a:lnTo>
                    <a:lnTo>
                      <a:pt x="230" y="1328"/>
                    </a:lnTo>
                    <a:lnTo>
                      <a:pt x="244" y="1328"/>
                    </a:lnTo>
                    <a:lnTo>
                      <a:pt x="256" y="1324"/>
                    </a:lnTo>
                    <a:lnTo>
                      <a:pt x="262" y="1324"/>
                    </a:lnTo>
                    <a:lnTo>
                      <a:pt x="282" y="1314"/>
                    </a:lnTo>
                    <a:lnTo>
                      <a:pt x="286" y="1312"/>
                    </a:lnTo>
                    <a:lnTo>
                      <a:pt x="300" y="1296"/>
                    </a:lnTo>
                    <a:lnTo>
                      <a:pt x="312" y="1276"/>
                    </a:lnTo>
                    <a:lnTo>
                      <a:pt x="326" y="1258"/>
                    </a:lnTo>
                    <a:lnTo>
                      <a:pt x="342" y="1240"/>
                    </a:lnTo>
                    <a:lnTo>
                      <a:pt x="352" y="1232"/>
                    </a:lnTo>
                    <a:lnTo>
                      <a:pt x="344" y="1224"/>
                    </a:lnTo>
                    <a:lnTo>
                      <a:pt x="348" y="1234"/>
                    </a:lnTo>
                    <a:lnTo>
                      <a:pt x="360" y="1230"/>
                    </a:lnTo>
                    <a:lnTo>
                      <a:pt x="362" y="1230"/>
                    </a:lnTo>
                    <a:lnTo>
                      <a:pt x="414" y="1212"/>
                    </a:lnTo>
                    <a:lnTo>
                      <a:pt x="440" y="1204"/>
                    </a:lnTo>
                    <a:lnTo>
                      <a:pt x="462" y="1198"/>
                    </a:lnTo>
                    <a:lnTo>
                      <a:pt x="482" y="1194"/>
                    </a:lnTo>
                    <a:lnTo>
                      <a:pt x="478" y="1184"/>
                    </a:lnTo>
                    <a:lnTo>
                      <a:pt x="478" y="1196"/>
                    </a:lnTo>
                    <a:lnTo>
                      <a:pt x="492" y="1192"/>
                    </a:lnTo>
                    <a:lnTo>
                      <a:pt x="502" y="1190"/>
                    </a:lnTo>
                    <a:lnTo>
                      <a:pt x="508" y="1190"/>
                    </a:lnTo>
                    <a:lnTo>
                      <a:pt x="506" y="1178"/>
                    </a:lnTo>
                    <a:lnTo>
                      <a:pt x="500" y="1188"/>
                    </a:lnTo>
                    <a:lnTo>
                      <a:pt x="672" y="1278"/>
                    </a:lnTo>
                    <a:lnTo>
                      <a:pt x="666" y="1268"/>
                    </a:lnTo>
                    <a:lnTo>
                      <a:pt x="670" y="1276"/>
                    </a:lnTo>
                    <a:lnTo>
                      <a:pt x="678" y="1268"/>
                    </a:lnTo>
                    <a:lnTo>
                      <a:pt x="668" y="1264"/>
                    </a:lnTo>
                    <a:lnTo>
                      <a:pt x="668" y="1260"/>
                    </a:lnTo>
                    <a:lnTo>
                      <a:pt x="666" y="1270"/>
                    </a:lnTo>
                    <a:lnTo>
                      <a:pt x="664" y="1274"/>
                    </a:lnTo>
                    <a:lnTo>
                      <a:pt x="662" y="1280"/>
                    </a:lnTo>
                    <a:lnTo>
                      <a:pt x="658" y="1290"/>
                    </a:lnTo>
                    <a:lnTo>
                      <a:pt x="654" y="1312"/>
                    </a:lnTo>
                    <a:lnTo>
                      <a:pt x="652" y="1342"/>
                    </a:lnTo>
                    <a:lnTo>
                      <a:pt x="654" y="1373"/>
                    </a:lnTo>
                    <a:lnTo>
                      <a:pt x="658" y="1389"/>
                    </a:lnTo>
                    <a:lnTo>
                      <a:pt x="664" y="1407"/>
                    </a:lnTo>
                    <a:lnTo>
                      <a:pt x="668" y="1417"/>
                    </a:lnTo>
                    <a:lnTo>
                      <a:pt x="676" y="1433"/>
                    </a:lnTo>
                    <a:lnTo>
                      <a:pt x="688" y="1451"/>
                    </a:lnTo>
                    <a:lnTo>
                      <a:pt x="704" y="1467"/>
                    </a:lnTo>
                    <a:lnTo>
                      <a:pt x="726" y="1483"/>
                    </a:lnTo>
                    <a:lnTo>
                      <a:pt x="744" y="1495"/>
                    </a:lnTo>
                    <a:lnTo>
                      <a:pt x="748" y="1497"/>
                    </a:lnTo>
                    <a:lnTo>
                      <a:pt x="768" y="1509"/>
                    </a:lnTo>
                    <a:lnTo>
                      <a:pt x="787" y="1517"/>
                    </a:lnTo>
                    <a:lnTo>
                      <a:pt x="805" y="1523"/>
                    </a:lnTo>
                    <a:lnTo>
                      <a:pt x="823" y="1527"/>
                    </a:lnTo>
                    <a:lnTo>
                      <a:pt x="827" y="1527"/>
                    </a:lnTo>
                    <a:lnTo>
                      <a:pt x="845" y="1529"/>
                    </a:lnTo>
                    <a:lnTo>
                      <a:pt x="875" y="1527"/>
                    </a:lnTo>
                    <a:lnTo>
                      <a:pt x="879" y="1527"/>
                    </a:lnTo>
                    <a:lnTo>
                      <a:pt x="907" y="1519"/>
                    </a:lnTo>
                    <a:lnTo>
                      <a:pt x="931" y="1509"/>
                    </a:lnTo>
                    <a:lnTo>
                      <a:pt x="951" y="1495"/>
                    </a:lnTo>
                    <a:lnTo>
                      <a:pt x="955" y="1493"/>
                    </a:lnTo>
                    <a:lnTo>
                      <a:pt x="971" y="1481"/>
                    </a:lnTo>
                    <a:lnTo>
                      <a:pt x="985" y="1463"/>
                    </a:lnTo>
                    <a:lnTo>
                      <a:pt x="995" y="1441"/>
                    </a:lnTo>
                    <a:lnTo>
                      <a:pt x="997" y="1433"/>
                    </a:lnTo>
                    <a:lnTo>
                      <a:pt x="1003" y="1407"/>
                    </a:lnTo>
                    <a:lnTo>
                      <a:pt x="1007" y="1379"/>
                    </a:lnTo>
                    <a:lnTo>
                      <a:pt x="1011" y="1322"/>
                    </a:lnTo>
                    <a:lnTo>
                      <a:pt x="1013" y="1292"/>
                    </a:lnTo>
                    <a:lnTo>
                      <a:pt x="1015" y="1266"/>
                    </a:lnTo>
                    <a:lnTo>
                      <a:pt x="1019" y="1234"/>
                    </a:lnTo>
                    <a:lnTo>
                      <a:pt x="1021" y="1202"/>
                    </a:lnTo>
                    <a:lnTo>
                      <a:pt x="1025" y="1166"/>
                    </a:lnTo>
                    <a:lnTo>
                      <a:pt x="1029" y="1128"/>
                    </a:lnTo>
                    <a:lnTo>
                      <a:pt x="1043" y="1050"/>
                    </a:lnTo>
                    <a:lnTo>
                      <a:pt x="1051" y="1010"/>
                    </a:lnTo>
                    <a:lnTo>
                      <a:pt x="1061" y="976"/>
                    </a:lnTo>
                    <a:lnTo>
                      <a:pt x="1073" y="938"/>
                    </a:lnTo>
                    <a:lnTo>
                      <a:pt x="1061" y="938"/>
                    </a:lnTo>
                    <a:lnTo>
                      <a:pt x="1071" y="948"/>
                    </a:lnTo>
                    <a:lnTo>
                      <a:pt x="1085" y="918"/>
                    </a:lnTo>
                    <a:lnTo>
                      <a:pt x="1103" y="894"/>
                    </a:lnTo>
                    <a:lnTo>
                      <a:pt x="1123" y="875"/>
                    </a:lnTo>
                    <a:lnTo>
                      <a:pt x="1143" y="859"/>
                    </a:lnTo>
                    <a:lnTo>
                      <a:pt x="1135" y="851"/>
                    </a:lnTo>
                    <a:lnTo>
                      <a:pt x="1139" y="861"/>
                    </a:lnTo>
                    <a:lnTo>
                      <a:pt x="1163" y="849"/>
                    </a:lnTo>
                    <a:lnTo>
                      <a:pt x="1187" y="839"/>
                    </a:lnTo>
                    <a:lnTo>
                      <a:pt x="1211" y="831"/>
                    </a:lnTo>
                    <a:lnTo>
                      <a:pt x="1237" y="823"/>
                    </a:lnTo>
                    <a:lnTo>
                      <a:pt x="1233" y="813"/>
                    </a:lnTo>
                    <a:lnTo>
                      <a:pt x="1233" y="825"/>
                    </a:lnTo>
                    <a:lnTo>
                      <a:pt x="1255" y="821"/>
                    </a:lnTo>
                    <a:lnTo>
                      <a:pt x="1277" y="819"/>
                    </a:lnTo>
                    <a:lnTo>
                      <a:pt x="1297" y="821"/>
                    </a:lnTo>
                    <a:lnTo>
                      <a:pt x="1315" y="825"/>
                    </a:lnTo>
                    <a:lnTo>
                      <a:pt x="1315" y="813"/>
                    </a:lnTo>
                    <a:lnTo>
                      <a:pt x="1309" y="823"/>
                    </a:lnTo>
                    <a:lnTo>
                      <a:pt x="1327" y="829"/>
                    </a:lnTo>
                    <a:lnTo>
                      <a:pt x="1345" y="837"/>
                    </a:lnTo>
                    <a:lnTo>
                      <a:pt x="1363" y="845"/>
                    </a:lnTo>
                    <a:lnTo>
                      <a:pt x="1365" y="847"/>
                    </a:lnTo>
                    <a:lnTo>
                      <a:pt x="1373" y="851"/>
                    </a:lnTo>
                    <a:lnTo>
                      <a:pt x="1379" y="841"/>
                    </a:lnTo>
                    <a:lnTo>
                      <a:pt x="1369" y="849"/>
                    </a:lnTo>
                    <a:lnTo>
                      <a:pt x="1377" y="857"/>
                    </a:lnTo>
                    <a:lnTo>
                      <a:pt x="1387" y="877"/>
                    </a:lnTo>
                    <a:lnTo>
                      <a:pt x="1397" y="869"/>
                    </a:lnTo>
                    <a:lnTo>
                      <a:pt x="1385" y="869"/>
                    </a:lnTo>
                    <a:lnTo>
                      <a:pt x="1391" y="892"/>
                    </a:lnTo>
                    <a:lnTo>
                      <a:pt x="1391" y="920"/>
                    </a:lnTo>
                    <a:lnTo>
                      <a:pt x="1391" y="948"/>
                    </a:lnTo>
                    <a:lnTo>
                      <a:pt x="1385" y="976"/>
                    </a:lnTo>
                    <a:lnTo>
                      <a:pt x="1379" y="1002"/>
                    </a:lnTo>
                    <a:lnTo>
                      <a:pt x="1391" y="1002"/>
                    </a:lnTo>
                    <a:lnTo>
                      <a:pt x="1381" y="994"/>
                    </a:lnTo>
                    <a:lnTo>
                      <a:pt x="1373" y="1020"/>
                    </a:lnTo>
                    <a:lnTo>
                      <a:pt x="1371" y="1024"/>
                    </a:lnTo>
                    <a:lnTo>
                      <a:pt x="1369" y="1034"/>
                    </a:lnTo>
                    <a:lnTo>
                      <a:pt x="1367" y="1044"/>
                    </a:lnTo>
                    <a:lnTo>
                      <a:pt x="1369" y="1056"/>
                    </a:lnTo>
                    <a:lnTo>
                      <a:pt x="1373" y="1064"/>
                    </a:lnTo>
                    <a:lnTo>
                      <a:pt x="1379" y="1076"/>
                    </a:lnTo>
                    <a:lnTo>
                      <a:pt x="1387" y="1088"/>
                    </a:lnTo>
                    <a:lnTo>
                      <a:pt x="1399" y="1098"/>
                    </a:lnTo>
                    <a:lnTo>
                      <a:pt x="1403" y="1100"/>
                    </a:lnTo>
                    <a:lnTo>
                      <a:pt x="1419" y="1108"/>
                    </a:lnTo>
                    <a:lnTo>
                      <a:pt x="1443" y="1116"/>
                    </a:lnTo>
                    <a:lnTo>
                      <a:pt x="1471" y="1120"/>
                    </a:lnTo>
                    <a:lnTo>
                      <a:pt x="1503" y="1124"/>
                    </a:lnTo>
                    <a:lnTo>
                      <a:pt x="1539" y="1130"/>
                    </a:lnTo>
                    <a:lnTo>
                      <a:pt x="1579" y="1134"/>
                    </a:lnTo>
                    <a:lnTo>
                      <a:pt x="1623" y="1138"/>
                    </a:lnTo>
                    <a:lnTo>
                      <a:pt x="1665" y="1142"/>
                    </a:lnTo>
                    <a:lnTo>
                      <a:pt x="1709" y="1146"/>
                    </a:lnTo>
                    <a:lnTo>
                      <a:pt x="1751" y="1152"/>
                    </a:lnTo>
                    <a:lnTo>
                      <a:pt x="1777" y="1154"/>
                    </a:lnTo>
                    <a:lnTo>
                      <a:pt x="1807" y="1156"/>
                    </a:lnTo>
                    <a:lnTo>
                      <a:pt x="1839" y="1158"/>
                    </a:lnTo>
                    <a:lnTo>
                      <a:pt x="1871" y="1160"/>
                    </a:lnTo>
                    <a:lnTo>
                      <a:pt x="1941" y="1160"/>
                    </a:lnTo>
                    <a:lnTo>
                      <a:pt x="2015" y="1158"/>
                    </a:lnTo>
                    <a:lnTo>
                      <a:pt x="2087" y="1156"/>
                    </a:lnTo>
                    <a:lnTo>
                      <a:pt x="2157" y="1150"/>
                    </a:lnTo>
                    <a:lnTo>
                      <a:pt x="2189" y="1148"/>
                    </a:lnTo>
                    <a:lnTo>
                      <a:pt x="2219" y="1146"/>
                    </a:lnTo>
                    <a:lnTo>
                      <a:pt x="2247" y="1144"/>
                    </a:lnTo>
                    <a:lnTo>
                      <a:pt x="2273" y="1140"/>
                    </a:lnTo>
                    <a:lnTo>
                      <a:pt x="2323" y="1134"/>
                    </a:lnTo>
                    <a:lnTo>
                      <a:pt x="2368" y="1128"/>
                    </a:lnTo>
                    <a:lnTo>
                      <a:pt x="2408" y="1124"/>
                    </a:lnTo>
                    <a:lnTo>
                      <a:pt x="2442" y="1120"/>
                    </a:lnTo>
                    <a:lnTo>
                      <a:pt x="2472" y="1116"/>
                    </a:lnTo>
                    <a:lnTo>
                      <a:pt x="2498" y="1112"/>
                    </a:lnTo>
                    <a:lnTo>
                      <a:pt x="2520" y="1108"/>
                    </a:lnTo>
                    <a:lnTo>
                      <a:pt x="2538" y="1104"/>
                    </a:lnTo>
                    <a:lnTo>
                      <a:pt x="2554" y="1102"/>
                    </a:lnTo>
                    <a:lnTo>
                      <a:pt x="2558" y="1100"/>
                    </a:lnTo>
                    <a:lnTo>
                      <a:pt x="2572" y="1098"/>
                    </a:lnTo>
                    <a:lnTo>
                      <a:pt x="2592" y="1090"/>
                    </a:lnTo>
                    <a:lnTo>
                      <a:pt x="2610" y="1082"/>
                    </a:lnTo>
                    <a:lnTo>
                      <a:pt x="2628" y="1072"/>
                    </a:lnTo>
                    <a:lnTo>
                      <a:pt x="2644" y="1062"/>
                    </a:lnTo>
                    <a:lnTo>
                      <a:pt x="2648" y="1060"/>
                    </a:lnTo>
                    <a:lnTo>
                      <a:pt x="2662" y="1048"/>
                    </a:lnTo>
                    <a:lnTo>
                      <a:pt x="2672" y="1034"/>
                    </a:lnTo>
                    <a:lnTo>
                      <a:pt x="2674" y="1026"/>
                    </a:lnTo>
                    <a:lnTo>
                      <a:pt x="2680" y="1010"/>
                    </a:lnTo>
                    <a:lnTo>
                      <a:pt x="2682" y="994"/>
                    </a:lnTo>
                    <a:lnTo>
                      <a:pt x="2680" y="978"/>
                    </a:lnTo>
                    <a:lnTo>
                      <a:pt x="2672" y="958"/>
                    </a:lnTo>
                    <a:lnTo>
                      <a:pt x="2670" y="950"/>
                    </a:lnTo>
                    <a:lnTo>
                      <a:pt x="2656" y="930"/>
                    </a:lnTo>
                    <a:lnTo>
                      <a:pt x="2644" y="908"/>
                    </a:lnTo>
                    <a:lnTo>
                      <a:pt x="2634" y="916"/>
                    </a:lnTo>
                    <a:lnTo>
                      <a:pt x="2646" y="916"/>
                    </a:lnTo>
                    <a:lnTo>
                      <a:pt x="2638" y="890"/>
                    </a:lnTo>
                    <a:lnTo>
                      <a:pt x="2632" y="863"/>
                    </a:lnTo>
                    <a:lnTo>
                      <a:pt x="2630" y="831"/>
                    </a:lnTo>
                    <a:lnTo>
                      <a:pt x="2626" y="763"/>
                    </a:lnTo>
                    <a:lnTo>
                      <a:pt x="2626" y="727"/>
                    </a:lnTo>
                    <a:lnTo>
                      <a:pt x="2622" y="693"/>
                    </a:lnTo>
                    <a:lnTo>
                      <a:pt x="2618" y="657"/>
                    </a:lnTo>
                    <a:lnTo>
                      <a:pt x="2614" y="619"/>
                    </a:lnTo>
                    <a:lnTo>
                      <a:pt x="2612" y="581"/>
                    </a:lnTo>
                    <a:lnTo>
                      <a:pt x="2612" y="543"/>
                    </a:lnTo>
                    <a:lnTo>
                      <a:pt x="2614" y="507"/>
                    </a:lnTo>
                    <a:lnTo>
                      <a:pt x="2618" y="475"/>
                    </a:lnTo>
                    <a:lnTo>
                      <a:pt x="2624" y="447"/>
                    </a:lnTo>
                    <a:lnTo>
                      <a:pt x="2628" y="437"/>
                    </a:lnTo>
                    <a:lnTo>
                      <a:pt x="2616" y="437"/>
                    </a:lnTo>
                    <a:lnTo>
                      <a:pt x="2626" y="445"/>
                    </a:lnTo>
                    <a:lnTo>
                      <a:pt x="2630" y="437"/>
                    </a:lnTo>
                    <a:lnTo>
                      <a:pt x="2632" y="435"/>
                    </a:lnTo>
                    <a:lnTo>
                      <a:pt x="2640" y="418"/>
                    </a:lnTo>
                    <a:lnTo>
                      <a:pt x="2644" y="410"/>
                    </a:lnTo>
                    <a:lnTo>
                      <a:pt x="2652" y="390"/>
                    </a:lnTo>
                    <a:lnTo>
                      <a:pt x="2656" y="370"/>
                    </a:lnTo>
                    <a:lnTo>
                      <a:pt x="2660" y="352"/>
                    </a:lnTo>
                    <a:lnTo>
                      <a:pt x="2662" y="334"/>
                    </a:lnTo>
                    <a:lnTo>
                      <a:pt x="2662" y="322"/>
                    </a:lnTo>
                    <a:lnTo>
                      <a:pt x="2662" y="314"/>
                    </a:lnTo>
                    <a:lnTo>
                      <a:pt x="2662" y="3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65" name="Freeform 374"/>
              <p:cNvSpPr>
                <a:spLocks/>
              </p:cNvSpPr>
              <p:nvPr/>
            </p:nvSpPr>
            <p:spPr bwMode="auto">
              <a:xfrm>
                <a:off x="4520" y="2465"/>
                <a:ext cx="210" cy="15"/>
              </a:xfrm>
              <a:custGeom>
                <a:avLst/>
                <a:gdLst>
                  <a:gd name="T0" fmla="*/ 0 w 419"/>
                  <a:gd name="T1" fmla="*/ 5 h 30"/>
                  <a:gd name="T2" fmla="*/ 2 w 419"/>
                  <a:gd name="T3" fmla="*/ 4 h 30"/>
                  <a:gd name="T4" fmla="*/ 5 w 419"/>
                  <a:gd name="T5" fmla="*/ 3 h 30"/>
                  <a:gd name="T6" fmla="*/ 12 w 419"/>
                  <a:gd name="T7" fmla="*/ 2 h 30"/>
                  <a:gd name="T8" fmla="*/ 19 w 419"/>
                  <a:gd name="T9" fmla="*/ 0 h 30"/>
                  <a:gd name="T10" fmla="*/ 22 w 419"/>
                  <a:gd name="T11" fmla="*/ 0 h 30"/>
                  <a:gd name="T12" fmla="*/ 25 w 419"/>
                  <a:gd name="T13" fmla="*/ 0 h 30"/>
                  <a:gd name="T14" fmla="*/ 28 w 419"/>
                  <a:gd name="T15" fmla="*/ 1 h 30"/>
                  <a:gd name="T16" fmla="*/ 30 w 419"/>
                  <a:gd name="T17" fmla="*/ 3 h 30"/>
                  <a:gd name="T18" fmla="*/ 32 w 419"/>
                  <a:gd name="T19" fmla="*/ 5 h 30"/>
                  <a:gd name="T20" fmla="*/ 34 w 419"/>
                  <a:gd name="T21" fmla="*/ 6 h 30"/>
                  <a:gd name="T22" fmla="*/ 35 w 419"/>
                  <a:gd name="T23" fmla="*/ 5 h 30"/>
                  <a:gd name="T24" fmla="*/ 36 w 419"/>
                  <a:gd name="T25" fmla="*/ 5 h 30"/>
                  <a:gd name="T26" fmla="*/ 37 w 419"/>
                  <a:gd name="T27" fmla="*/ 4 h 30"/>
                  <a:gd name="T28" fmla="*/ 38 w 419"/>
                  <a:gd name="T29" fmla="*/ 3 h 30"/>
                  <a:gd name="T30" fmla="*/ 39 w 419"/>
                  <a:gd name="T31" fmla="*/ 3 h 30"/>
                  <a:gd name="T32" fmla="*/ 40 w 419"/>
                  <a:gd name="T33" fmla="*/ 4 h 30"/>
                  <a:gd name="T34" fmla="*/ 41 w 419"/>
                  <a:gd name="T35" fmla="*/ 5 h 30"/>
                  <a:gd name="T36" fmla="*/ 44 w 419"/>
                  <a:gd name="T37" fmla="*/ 6 h 30"/>
                  <a:gd name="T38" fmla="*/ 47 w 419"/>
                  <a:gd name="T39" fmla="*/ 6 h 30"/>
                  <a:gd name="T40" fmla="*/ 51 w 419"/>
                  <a:gd name="T41" fmla="*/ 6 h 30"/>
                  <a:gd name="T42" fmla="*/ 54 w 419"/>
                  <a:gd name="T43" fmla="*/ 6 h 30"/>
                  <a:gd name="T44" fmla="*/ 57 w 419"/>
                  <a:gd name="T45" fmla="*/ 5 h 30"/>
                  <a:gd name="T46" fmla="*/ 59 w 419"/>
                  <a:gd name="T47" fmla="*/ 5 h 30"/>
                  <a:gd name="T48" fmla="*/ 59 w 419"/>
                  <a:gd name="T49" fmla="*/ 5 h 30"/>
                  <a:gd name="T50" fmla="*/ 60 w 419"/>
                  <a:gd name="T51" fmla="*/ 5 h 30"/>
                  <a:gd name="T52" fmla="*/ 62 w 419"/>
                  <a:gd name="T53" fmla="*/ 5 h 30"/>
                  <a:gd name="T54" fmla="*/ 65 w 419"/>
                  <a:gd name="T55" fmla="*/ 6 h 30"/>
                  <a:gd name="T56" fmla="*/ 68 w 419"/>
                  <a:gd name="T57" fmla="*/ 6 h 30"/>
                  <a:gd name="T58" fmla="*/ 71 w 419"/>
                  <a:gd name="T59" fmla="*/ 6 h 30"/>
                  <a:gd name="T60" fmla="*/ 74 w 419"/>
                  <a:gd name="T61" fmla="*/ 5 h 30"/>
                  <a:gd name="T62" fmla="*/ 76 w 419"/>
                  <a:gd name="T63" fmla="*/ 4 h 30"/>
                  <a:gd name="T64" fmla="*/ 77 w 419"/>
                  <a:gd name="T65" fmla="*/ 3 h 30"/>
                  <a:gd name="T66" fmla="*/ 78 w 419"/>
                  <a:gd name="T67" fmla="*/ 1 h 30"/>
                  <a:gd name="T68" fmla="*/ 79 w 419"/>
                  <a:gd name="T69" fmla="*/ 0 h 30"/>
                  <a:gd name="T70" fmla="*/ 82 w 419"/>
                  <a:gd name="T71" fmla="*/ 0 h 30"/>
                  <a:gd name="T72" fmla="*/ 84 w 419"/>
                  <a:gd name="T73" fmla="*/ 1 h 30"/>
                  <a:gd name="T74" fmla="*/ 89 w 419"/>
                  <a:gd name="T75" fmla="*/ 4 h 30"/>
                  <a:gd name="T76" fmla="*/ 91 w 419"/>
                  <a:gd name="T77" fmla="*/ 5 h 30"/>
                  <a:gd name="T78" fmla="*/ 92 w 419"/>
                  <a:gd name="T79" fmla="*/ 6 h 30"/>
                  <a:gd name="T80" fmla="*/ 93 w 419"/>
                  <a:gd name="T81" fmla="*/ 7 h 30"/>
                  <a:gd name="T82" fmla="*/ 95 w 419"/>
                  <a:gd name="T83" fmla="*/ 7 h 30"/>
                  <a:gd name="T84" fmla="*/ 99 w 419"/>
                  <a:gd name="T85" fmla="*/ 6 h 30"/>
                  <a:gd name="T86" fmla="*/ 102 w 419"/>
                  <a:gd name="T87" fmla="*/ 5 h 30"/>
                  <a:gd name="T88" fmla="*/ 103 w 419"/>
                  <a:gd name="T89" fmla="*/ 4 h 30"/>
                  <a:gd name="T90" fmla="*/ 105 w 419"/>
                  <a:gd name="T91" fmla="*/ 3 h 30"/>
                  <a:gd name="T92" fmla="*/ 105 w 419"/>
                  <a:gd name="T93" fmla="*/ 3 h 30"/>
                  <a:gd name="T94" fmla="*/ 98 w 419"/>
                  <a:gd name="T95" fmla="*/ 8 h 3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419"/>
                  <a:gd name="T145" fmla="*/ 0 h 30"/>
                  <a:gd name="T146" fmla="*/ 419 w 419"/>
                  <a:gd name="T147" fmla="*/ 30 h 30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419" h="30">
                    <a:moveTo>
                      <a:pt x="0" y="20"/>
                    </a:moveTo>
                    <a:lnTo>
                      <a:pt x="8" y="16"/>
                    </a:lnTo>
                    <a:lnTo>
                      <a:pt x="18" y="12"/>
                    </a:lnTo>
                    <a:lnTo>
                      <a:pt x="48" y="6"/>
                    </a:lnTo>
                    <a:lnTo>
                      <a:pt x="74" y="0"/>
                    </a:lnTo>
                    <a:lnTo>
                      <a:pt x="86" y="0"/>
                    </a:lnTo>
                    <a:lnTo>
                      <a:pt x="98" y="0"/>
                    </a:lnTo>
                    <a:lnTo>
                      <a:pt x="110" y="4"/>
                    </a:lnTo>
                    <a:lnTo>
                      <a:pt x="120" y="12"/>
                    </a:lnTo>
                    <a:lnTo>
                      <a:pt x="128" y="18"/>
                    </a:lnTo>
                    <a:lnTo>
                      <a:pt x="134" y="22"/>
                    </a:lnTo>
                    <a:lnTo>
                      <a:pt x="138" y="20"/>
                    </a:lnTo>
                    <a:lnTo>
                      <a:pt x="142" y="18"/>
                    </a:lnTo>
                    <a:lnTo>
                      <a:pt x="145" y="14"/>
                    </a:lnTo>
                    <a:lnTo>
                      <a:pt x="149" y="12"/>
                    </a:lnTo>
                    <a:lnTo>
                      <a:pt x="153" y="12"/>
                    </a:lnTo>
                    <a:lnTo>
                      <a:pt x="157" y="16"/>
                    </a:lnTo>
                    <a:lnTo>
                      <a:pt x="163" y="20"/>
                    </a:lnTo>
                    <a:lnTo>
                      <a:pt x="175" y="24"/>
                    </a:lnTo>
                    <a:lnTo>
                      <a:pt x="187" y="24"/>
                    </a:lnTo>
                    <a:lnTo>
                      <a:pt x="201" y="24"/>
                    </a:lnTo>
                    <a:lnTo>
                      <a:pt x="213" y="22"/>
                    </a:lnTo>
                    <a:lnTo>
                      <a:pt x="225" y="20"/>
                    </a:lnTo>
                    <a:lnTo>
                      <a:pt x="233" y="18"/>
                    </a:lnTo>
                    <a:lnTo>
                      <a:pt x="235" y="18"/>
                    </a:lnTo>
                    <a:lnTo>
                      <a:pt x="237" y="18"/>
                    </a:lnTo>
                    <a:lnTo>
                      <a:pt x="245" y="20"/>
                    </a:lnTo>
                    <a:lnTo>
                      <a:pt x="257" y="22"/>
                    </a:lnTo>
                    <a:lnTo>
                      <a:pt x="269" y="22"/>
                    </a:lnTo>
                    <a:lnTo>
                      <a:pt x="281" y="22"/>
                    </a:lnTo>
                    <a:lnTo>
                      <a:pt x="293" y="20"/>
                    </a:lnTo>
                    <a:lnTo>
                      <a:pt x="301" y="16"/>
                    </a:lnTo>
                    <a:lnTo>
                      <a:pt x="305" y="10"/>
                    </a:lnTo>
                    <a:lnTo>
                      <a:pt x="309" y="2"/>
                    </a:lnTo>
                    <a:lnTo>
                      <a:pt x="315" y="0"/>
                    </a:lnTo>
                    <a:lnTo>
                      <a:pt x="325" y="0"/>
                    </a:lnTo>
                    <a:lnTo>
                      <a:pt x="335" y="4"/>
                    </a:lnTo>
                    <a:lnTo>
                      <a:pt x="353" y="14"/>
                    </a:lnTo>
                    <a:lnTo>
                      <a:pt x="361" y="20"/>
                    </a:lnTo>
                    <a:lnTo>
                      <a:pt x="365" y="24"/>
                    </a:lnTo>
                    <a:lnTo>
                      <a:pt x="369" y="26"/>
                    </a:lnTo>
                    <a:lnTo>
                      <a:pt x="377" y="26"/>
                    </a:lnTo>
                    <a:lnTo>
                      <a:pt x="395" y="22"/>
                    </a:lnTo>
                    <a:lnTo>
                      <a:pt x="405" y="18"/>
                    </a:lnTo>
                    <a:lnTo>
                      <a:pt x="411" y="16"/>
                    </a:lnTo>
                    <a:lnTo>
                      <a:pt x="417" y="12"/>
                    </a:lnTo>
                    <a:lnTo>
                      <a:pt x="419" y="12"/>
                    </a:lnTo>
                    <a:lnTo>
                      <a:pt x="391" y="30"/>
                    </a:lnTo>
                  </a:path>
                </a:pathLst>
              </a:custGeom>
              <a:noFill/>
              <a:ln w="7938">
                <a:solidFill>
                  <a:srgbClr val="B89D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66" name="Freeform 375"/>
              <p:cNvSpPr>
                <a:spLocks/>
              </p:cNvSpPr>
              <p:nvPr/>
            </p:nvSpPr>
            <p:spPr bwMode="auto">
              <a:xfrm>
                <a:off x="4127" y="2427"/>
                <a:ext cx="207" cy="42"/>
              </a:xfrm>
              <a:custGeom>
                <a:avLst/>
                <a:gdLst>
                  <a:gd name="T0" fmla="*/ 0 w 416"/>
                  <a:gd name="T1" fmla="*/ 0 h 84"/>
                  <a:gd name="T2" fmla="*/ 1 w 416"/>
                  <a:gd name="T3" fmla="*/ 1 h 84"/>
                  <a:gd name="T4" fmla="*/ 3 w 416"/>
                  <a:gd name="T5" fmla="*/ 1 h 84"/>
                  <a:gd name="T6" fmla="*/ 7 w 416"/>
                  <a:gd name="T7" fmla="*/ 3 h 84"/>
                  <a:gd name="T8" fmla="*/ 11 w 416"/>
                  <a:gd name="T9" fmla="*/ 5 h 84"/>
                  <a:gd name="T10" fmla="*/ 16 w 416"/>
                  <a:gd name="T11" fmla="*/ 6 h 84"/>
                  <a:gd name="T12" fmla="*/ 20 w 416"/>
                  <a:gd name="T13" fmla="*/ 7 h 84"/>
                  <a:gd name="T14" fmla="*/ 24 w 416"/>
                  <a:gd name="T15" fmla="*/ 7 h 84"/>
                  <a:gd name="T16" fmla="*/ 28 w 416"/>
                  <a:gd name="T17" fmla="*/ 6 h 84"/>
                  <a:gd name="T18" fmla="*/ 30 w 416"/>
                  <a:gd name="T19" fmla="*/ 6 h 84"/>
                  <a:gd name="T20" fmla="*/ 32 w 416"/>
                  <a:gd name="T21" fmla="*/ 6 h 84"/>
                  <a:gd name="T22" fmla="*/ 33 w 416"/>
                  <a:gd name="T23" fmla="*/ 7 h 84"/>
                  <a:gd name="T24" fmla="*/ 35 w 416"/>
                  <a:gd name="T25" fmla="*/ 9 h 84"/>
                  <a:gd name="T26" fmla="*/ 37 w 416"/>
                  <a:gd name="T27" fmla="*/ 11 h 84"/>
                  <a:gd name="T28" fmla="*/ 38 w 416"/>
                  <a:gd name="T29" fmla="*/ 12 h 84"/>
                  <a:gd name="T30" fmla="*/ 40 w 416"/>
                  <a:gd name="T31" fmla="*/ 12 h 84"/>
                  <a:gd name="T32" fmla="*/ 45 w 416"/>
                  <a:gd name="T33" fmla="*/ 12 h 84"/>
                  <a:gd name="T34" fmla="*/ 51 w 416"/>
                  <a:gd name="T35" fmla="*/ 11 h 84"/>
                  <a:gd name="T36" fmla="*/ 56 w 416"/>
                  <a:gd name="T37" fmla="*/ 9 h 84"/>
                  <a:gd name="T38" fmla="*/ 61 w 416"/>
                  <a:gd name="T39" fmla="*/ 7 h 84"/>
                  <a:gd name="T40" fmla="*/ 63 w 416"/>
                  <a:gd name="T41" fmla="*/ 7 h 84"/>
                  <a:gd name="T42" fmla="*/ 65 w 416"/>
                  <a:gd name="T43" fmla="*/ 9 h 84"/>
                  <a:gd name="T44" fmla="*/ 67 w 416"/>
                  <a:gd name="T45" fmla="*/ 10 h 84"/>
                  <a:gd name="T46" fmla="*/ 69 w 416"/>
                  <a:gd name="T47" fmla="*/ 12 h 84"/>
                  <a:gd name="T48" fmla="*/ 71 w 416"/>
                  <a:gd name="T49" fmla="*/ 15 h 84"/>
                  <a:gd name="T50" fmla="*/ 72 w 416"/>
                  <a:gd name="T51" fmla="*/ 17 h 84"/>
                  <a:gd name="T52" fmla="*/ 72 w 416"/>
                  <a:gd name="T53" fmla="*/ 17 h 84"/>
                  <a:gd name="T54" fmla="*/ 72 w 416"/>
                  <a:gd name="T55" fmla="*/ 17 h 84"/>
                  <a:gd name="T56" fmla="*/ 73 w 416"/>
                  <a:gd name="T57" fmla="*/ 18 h 84"/>
                  <a:gd name="T58" fmla="*/ 75 w 416"/>
                  <a:gd name="T59" fmla="*/ 18 h 84"/>
                  <a:gd name="T60" fmla="*/ 76 w 416"/>
                  <a:gd name="T61" fmla="*/ 18 h 84"/>
                  <a:gd name="T62" fmla="*/ 81 w 416"/>
                  <a:gd name="T63" fmla="*/ 18 h 84"/>
                  <a:gd name="T64" fmla="*/ 87 w 416"/>
                  <a:gd name="T65" fmla="*/ 18 h 84"/>
                  <a:gd name="T66" fmla="*/ 90 w 416"/>
                  <a:gd name="T67" fmla="*/ 18 h 84"/>
                  <a:gd name="T68" fmla="*/ 93 w 416"/>
                  <a:gd name="T69" fmla="*/ 18 h 84"/>
                  <a:gd name="T70" fmla="*/ 98 w 416"/>
                  <a:gd name="T71" fmla="*/ 19 h 84"/>
                  <a:gd name="T72" fmla="*/ 100 w 416"/>
                  <a:gd name="T73" fmla="*/ 20 h 84"/>
                  <a:gd name="T74" fmla="*/ 102 w 416"/>
                  <a:gd name="T75" fmla="*/ 21 h 84"/>
                  <a:gd name="T76" fmla="*/ 103 w 416"/>
                  <a:gd name="T77" fmla="*/ 21 h 84"/>
                  <a:gd name="T78" fmla="*/ 103 w 416"/>
                  <a:gd name="T79" fmla="*/ 21 h 84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416"/>
                  <a:gd name="T121" fmla="*/ 0 h 84"/>
                  <a:gd name="T122" fmla="*/ 416 w 416"/>
                  <a:gd name="T123" fmla="*/ 84 h 84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416" h="84">
                    <a:moveTo>
                      <a:pt x="0" y="0"/>
                    </a:moveTo>
                    <a:lnTo>
                      <a:pt x="4" y="2"/>
                    </a:lnTo>
                    <a:lnTo>
                      <a:pt x="14" y="6"/>
                    </a:lnTo>
                    <a:lnTo>
                      <a:pt x="28" y="12"/>
                    </a:lnTo>
                    <a:lnTo>
                      <a:pt x="44" y="18"/>
                    </a:lnTo>
                    <a:lnTo>
                      <a:pt x="64" y="24"/>
                    </a:lnTo>
                    <a:lnTo>
                      <a:pt x="82" y="28"/>
                    </a:lnTo>
                    <a:lnTo>
                      <a:pt x="98" y="28"/>
                    </a:lnTo>
                    <a:lnTo>
                      <a:pt x="112" y="26"/>
                    </a:lnTo>
                    <a:lnTo>
                      <a:pt x="122" y="24"/>
                    </a:lnTo>
                    <a:lnTo>
                      <a:pt x="130" y="26"/>
                    </a:lnTo>
                    <a:lnTo>
                      <a:pt x="134" y="30"/>
                    </a:lnTo>
                    <a:lnTo>
                      <a:pt x="140" y="36"/>
                    </a:lnTo>
                    <a:lnTo>
                      <a:pt x="148" y="46"/>
                    </a:lnTo>
                    <a:lnTo>
                      <a:pt x="154" y="48"/>
                    </a:lnTo>
                    <a:lnTo>
                      <a:pt x="162" y="50"/>
                    </a:lnTo>
                    <a:lnTo>
                      <a:pt x="182" y="48"/>
                    </a:lnTo>
                    <a:lnTo>
                      <a:pt x="204" y="42"/>
                    </a:lnTo>
                    <a:lnTo>
                      <a:pt x="226" y="36"/>
                    </a:lnTo>
                    <a:lnTo>
                      <a:pt x="246" y="30"/>
                    </a:lnTo>
                    <a:lnTo>
                      <a:pt x="256" y="30"/>
                    </a:lnTo>
                    <a:lnTo>
                      <a:pt x="264" y="34"/>
                    </a:lnTo>
                    <a:lnTo>
                      <a:pt x="272" y="40"/>
                    </a:lnTo>
                    <a:lnTo>
                      <a:pt x="278" y="48"/>
                    </a:lnTo>
                    <a:lnTo>
                      <a:pt x="286" y="62"/>
                    </a:lnTo>
                    <a:lnTo>
                      <a:pt x="290" y="66"/>
                    </a:lnTo>
                    <a:lnTo>
                      <a:pt x="290" y="68"/>
                    </a:lnTo>
                    <a:lnTo>
                      <a:pt x="292" y="68"/>
                    </a:lnTo>
                    <a:lnTo>
                      <a:pt x="296" y="70"/>
                    </a:lnTo>
                    <a:lnTo>
                      <a:pt x="302" y="70"/>
                    </a:lnTo>
                    <a:lnTo>
                      <a:pt x="308" y="72"/>
                    </a:lnTo>
                    <a:lnTo>
                      <a:pt x="328" y="72"/>
                    </a:lnTo>
                    <a:lnTo>
                      <a:pt x="350" y="70"/>
                    </a:lnTo>
                    <a:lnTo>
                      <a:pt x="362" y="70"/>
                    </a:lnTo>
                    <a:lnTo>
                      <a:pt x="374" y="70"/>
                    </a:lnTo>
                    <a:lnTo>
                      <a:pt x="394" y="76"/>
                    </a:lnTo>
                    <a:lnTo>
                      <a:pt x="404" y="78"/>
                    </a:lnTo>
                    <a:lnTo>
                      <a:pt x="410" y="82"/>
                    </a:lnTo>
                    <a:lnTo>
                      <a:pt x="414" y="84"/>
                    </a:lnTo>
                    <a:lnTo>
                      <a:pt x="416" y="84"/>
                    </a:lnTo>
                  </a:path>
                </a:pathLst>
              </a:custGeom>
              <a:noFill/>
              <a:ln w="7938">
                <a:solidFill>
                  <a:srgbClr val="E4D0B8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grpSp>
            <p:nvGrpSpPr>
              <p:cNvPr id="67" name="Group 376"/>
              <p:cNvGrpSpPr>
                <a:grpSpLocks/>
              </p:cNvGrpSpPr>
              <p:nvPr/>
            </p:nvGrpSpPr>
            <p:grpSpPr bwMode="auto">
              <a:xfrm>
                <a:off x="4129" y="2807"/>
                <a:ext cx="133" cy="22"/>
                <a:chOff x="4129" y="2807"/>
                <a:chExt cx="133" cy="22"/>
              </a:xfrm>
            </p:grpSpPr>
            <p:sp>
              <p:nvSpPr>
                <p:cNvPr id="69" name="Freeform 377"/>
                <p:cNvSpPr>
                  <a:spLocks/>
                </p:cNvSpPr>
                <p:nvPr/>
              </p:nvSpPr>
              <p:spPr bwMode="auto">
                <a:xfrm>
                  <a:off x="4129" y="2807"/>
                  <a:ext cx="133" cy="22"/>
                </a:xfrm>
                <a:custGeom>
                  <a:avLst/>
                  <a:gdLst>
                    <a:gd name="T0" fmla="*/ 60 w 268"/>
                    <a:gd name="T1" fmla="*/ 9 h 44"/>
                    <a:gd name="T2" fmla="*/ 62 w 268"/>
                    <a:gd name="T3" fmla="*/ 10 h 44"/>
                    <a:gd name="T4" fmla="*/ 64 w 268"/>
                    <a:gd name="T5" fmla="*/ 10 h 44"/>
                    <a:gd name="T6" fmla="*/ 66 w 268"/>
                    <a:gd name="T7" fmla="*/ 11 h 44"/>
                    <a:gd name="T8" fmla="*/ 66 w 268"/>
                    <a:gd name="T9" fmla="*/ 11 h 44"/>
                    <a:gd name="T10" fmla="*/ 37 w 268"/>
                    <a:gd name="T11" fmla="*/ 9 h 44"/>
                    <a:gd name="T12" fmla="*/ 35 w 268"/>
                    <a:gd name="T13" fmla="*/ 9 h 44"/>
                    <a:gd name="T14" fmla="*/ 33 w 268"/>
                    <a:gd name="T15" fmla="*/ 8 h 44"/>
                    <a:gd name="T16" fmla="*/ 32 w 268"/>
                    <a:gd name="T17" fmla="*/ 9 h 44"/>
                    <a:gd name="T18" fmla="*/ 32 w 268"/>
                    <a:gd name="T19" fmla="*/ 9 h 44"/>
                    <a:gd name="T20" fmla="*/ 30 w 268"/>
                    <a:gd name="T21" fmla="*/ 8 h 44"/>
                    <a:gd name="T22" fmla="*/ 26 w 268"/>
                    <a:gd name="T23" fmla="*/ 7 h 44"/>
                    <a:gd name="T24" fmla="*/ 21 w 268"/>
                    <a:gd name="T25" fmla="*/ 6 h 44"/>
                    <a:gd name="T26" fmla="*/ 21 w 268"/>
                    <a:gd name="T27" fmla="*/ 6 h 44"/>
                    <a:gd name="T28" fmla="*/ 13 w 268"/>
                    <a:gd name="T29" fmla="*/ 5 h 44"/>
                    <a:gd name="T30" fmla="*/ 6 w 268"/>
                    <a:gd name="T31" fmla="*/ 3 h 44"/>
                    <a:gd name="T32" fmla="*/ 3 w 268"/>
                    <a:gd name="T33" fmla="*/ 3 h 44"/>
                    <a:gd name="T34" fmla="*/ 1 w 268"/>
                    <a:gd name="T35" fmla="*/ 2 h 44"/>
                    <a:gd name="T36" fmla="*/ 1 w 268"/>
                    <a:gd name="T37" fmla="*/ 1 h 44"/>
                    <a:gd name="T38" fmla="*/ 0 w 268"/>
                    <a:gd name="T39" fmla="*/ 1 h 44"/>
                    <a:gd name="T40" fmla="*/ 0 w 268"/>
                    <a:gd name="T41" fmla="*/ 0 h 44"/>
                    <a:gd name="T42" fmla="*/ 60 w 268"/>
                    <a:gd name="T43" fmla="*/ 9 h 44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68"/>
                    <a:gd name="T67" fmla="*/ 0 h 44"/>
                    <a:gd name="T68" fmla="*/ 268 w 268"/>
                    <a:gd name="T69" fmla="*/ 44 h 44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68" h="44">
                      <a:moveTo>
                        <a:pt x="242" y="36"/>
                      </a:moveTo>
                      <a:lnTo>
                        <a:pt x="252" y="38"/>
                      </a:lnTo>
                      <a:lnTo>
                        <a:pt x="260" y="40"/>
                      </a:lnTo>
                      <a:lnTo>
                        <a:pt x="266" y="42"/>
                      </a:lnTo>
                      <a:lnTo>
                        <a:pt x="268" y="44"/>
                      </a:lnTo>
                      <a:lnTo>
                        <a:pt x="150" y="34"/>
                      </a:lnTo>
                      <a:lnTo>
                        <a:pt x="142" y="34"/>
                      </a:lnTo>
                      <a:lnTo>
                        <a:pt x="132" y="32"/>
                      </a:lnTo>
                      <a:lnTo>
                        <a:pt x="130" y="34"/>
                      </a:lnTo>
                      <a:lnTo>
                        <a:pt x="128" y="34"/>
                      </a:lnTo>
                      <a:lnTo>
                        <a:pt x="122" y="32"/>
                      </a:lnTo>
                      <a:lnTo>
                        <a:pt x="104" y="28"/>
                      </a:lnTo>
                      <a:lnTo>
                        <a:pt x="86" y="22"/>
                      </a:lnTo>
                      <a:lnTo>
                        <a:pt x="54" y="20"/>
                      </a:lnTo>
                      <a:lnTo>
                        <a:pt x="24" y="12"/>
                      </a:lnTo>
                      <a:lnTo>
                        <a:pt x="14" y="10"/>
                      </a:lnTo>
                      <a:lnTo>
                        <a:pt x="4" y="8"/>
                      </a:lnTo>
                      <a:lnTo>
                        <a:pt x="4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42" y="36"/>
                      </a:lnTo>
                      <a:close/>
                    </a:path>
                  </a:pathLst>
                </a:custGeom>
                <a:solidFill>
                  <a:srgbClr val="E4D0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70" name="Freeform 378"/>
                <p:cNvSpPr>
                  <a:spLocks/>
                </p:cNvSpPr>
                <p:nvPr/>
              </p:nvSpPr>
              <p:spPr bwMode="auto">
                <a:xfrm>
                  <a:off x="4129" y="2807"/>
                  <a:ext cx="133" cy="22"/>
                </a:xfrm>
                <a:custGeom>
                  <a:avLst/>
                  <a:gdLst>
                    <a:gd name="T0" fmla="*/ 60 w 268"/>
                    <a:gd name="T1" fmla="*/ 9 h 44"/>
                    <a:gd name="T2" fmla="*/ 62 w 268"/>
                    <a:gd name="T3" fmla="*/ 10 h 44"/>
                    <a:gd name="T4" fmla="*/ 64 w 268"/>
                    <a:gd name="T5" fmla="*/ 10 h 44"/>
                    <a:gd name="T6" fmla="*/ 66 w 268"/>
                    <a:gd name="T7" fmla="*/ 11 h 44"/>
                    <a:gd name="T8" fmla="*/ 66 w 268"/>
                    <a:gd name="T9" fmla="*/ 11 h 44"/>
                    <a:gd name="T10" fmla="*/ 37 w 268"/>
                    <a:gd name="T11" fmla="*/ 9 h 44"/>
                    <a:gd name="T12" fmla="*/ 35 w 268"/>
                    <a:gd name="T13" fmla="*/ 9 h 44"/>
                    <a:gd name="T14" fmla="*/ 33 w 268"/>
                    <a:gd name="T15" fmla="*/ 8 h 44"/>
                    <a:gd name="T16" fmla="*/ 32 w 268"/>
                    <a:gd name="T17" fmla="*/ 9 h 44"/>
                    <a:gd name="T18" fmla="*/ 32 w 268"/>
                    <a:gd name="T19" fmla="*/ 9 h 44"/>
                    <a:gd name="T20" fmla="*/ 30 w 268"/>
                    <a:gd name="T21" fmla="*/ 8 h 44"/>
                    <a:gd name="T22" fmla="*/ 26 w 268"/>
                    <a:gd name="T23" fmla="*/ 7 h 44"/>
                    <a:gd name="T24" fmla="*/ 21 w 268"/>
                    <a:gd name="T25" fmla="*/ 6 h 44"/>
                    <a:gd name="T26" fmla="*/ 21 w 268"/>
                    <a:gd name="T27" fmla="*/ 6 h 44"/>
                    <a:gd name="T28" fmla="*/ 13 w 268"/>
                    <a:gd name="T29" fmla="*/ 5 h 44"/>
                    <a:gd name="T30" fmla="*/ 6 w 268"/>
                    <a:gd name="T31" fmla="*/ 3 h 44"/>
                    <a:gd name="T32" fmla="*/ 3 w 268"/>
                    <a:gd name="T33" fmla="*/ 3 h 44"/>
                    <a:gd name="T34" fmla="*/ 1 w 268"/>
                    <a:gd name="T35" fmla="*/ 2 h 44"/>
                    <a:gd name="T36" fmla="*/ 1 w 268"/>
                    <a:gd name="T37" fmla="*/ 1 h 44"/>
                    <a:gd name="T38" fmla="*/ 0 w 268"/>
                    <a:gd name="T39" fmla="*/ 1 h 44"/>
                    <a:gd name="T40" fmla="*/ 0 w 268"/>
                    <a:gd name="T41" fmla="*/ 0 h 4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68"/>
                    <a:gd name="T64" fmla="*/ 0 h 44"/>
                    <a:gd name="T65" fmla="*/ 268 w 268"/>
                    <a:gd name="T66" fmla="*/ 44 h 4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68" h="44">
                      <a:moveTo>
                        <a:pt x="242" y="36"/>
                      </a:moveTo>
                      <a:lnTo>
                        <a:pt x="252" y="38"/>
                      </a:lnTo>
                      <a:lnTo>
                        <a:pt x="260" y="40"/>
                      </a:lnTo>
                      <a:lnTo>
                        <a:pt x="266" y="42"/>
                      </a:lnTo>
                      <a:lnTo>
                        <a:pt x="268" y="44"/>
                      </a:lnTo>
                      <a:lnTo>
                        <a:pt x="150" y="34"/>
                      </a:lnTo>
                      <a:lnTo>
                        <a:pt x="142" y="34"/>
                      </a:lnTo>
                      <a:lnTo>
                        <a:pt x="132" y="32"/>
                      </a:lnTo>
                      <a:lnTo>
                        <a:pt x="130" y="34"/>
                      </a:lnTo>
                      <a:lnTo>
                        <a:pt x="128" y="34"/>
                      </a:lnTo>
                      <a:lnTo>
                        <a:pt x="122" y="32"/>
                      </a:lnTo>
                      <a:lnTo>
                        <a:pt x="104" y="28"/>
                      </a:lnTo>
                      <a:lnTo>
                        <a:pt x="86" y="22"/>
                      </a:lnTo>
                      <a:lnTo>
                        <a:pt x="54" y="20"/>
                      </a:lnTo>
                      <a:lnTo>
                        <a:pt x="24" y="12"/>
                      </a:lnTo>
                      <a:lnTo>
                        <a:pt x="14" y="10"/>
                      </a:lnTo>
                      <a:lnTo>
                        <a:pt x="4" y="8"/>
                      </a:lnTo>
                      <a:lnTo>
                        <a:pt x="4" y="2"/>
                      </a:lnTo>
                      <a:lnTo>
                        <a:pt x="0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7938">
                  <a:solidFill>
                    <a:srgbClr val="E4D0B8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sp>
            <p:nvSpPr>
              <p:cNvPr id="68" name="Freeform 379"/>
              <p:cNvSpPr>
                <a:spLocks/>
              </p:cNvSpPr>
              <p:nvPr/>
            </p:nvSpPr>
            <p:spPr bwMode="auto">
              <a:xfrm>
                <a:off x="4129" y="2807"/>
                <a:ext cx="133" cy="22"/>
              </a:xfrm>
              <a:custGeom>
                <a:avLst/>
                <a:gdLst>
                  <a:gd name="T0" fmla="*/ 60 w 268"/>
                  <a:gd name="T1" fmla="*/ 9 h 44"/>
                  <a:gd name="T2" fmla="*/ 62 w 268"/>
                  <a:gd name="T3" fmla="*/ 10 h 44"/>
                  <a:gd name="T4" fmla="*/ 64 w 268"/>
                  <a:gd name="T5" fmla="*/ 10 h 44"/>
                  <a:gd name="T6" fmla="*/ 66 w 268"/>
                  <a:gd name="T7" fmla="*/ 11 h 44"/>
                  <a:gd name="T8" fmla="*/ 66 w 268"/>
                  <a:gd name="T9" fmla="*/ 11 h 44"/>
                  <a:gd name="T10" fmla="*/ 37 w 268"/>
                  <a:gd name="T11" fmla="*/ 9 h 44"/>
                  <a:gd name="T12" fmla="*/ 35 w 268"/>
                  <a:gd name="T13" fmla="*/ 9 h 44"/>
                  <a:gd name="T14" fmla="*/ 33 w 268"/>
                  <a:gd name="T15" fmla="*/ 8 h 44"/>
                  <a:gd name="T16" fmla="*/ 32 w 268"/>
                  <a:gd name="T17" fmla="*/ 9 h 44"/>
                  <a:gd name="T18" fmla="*/ 32 w 268"/>
                  <a:gd name="T19" fmla="*/ 9 h 44"/>
                  <a:gd name="T20" fmla="*/ 30 w 268"/>
                  <a:gd name="T21" fmla="*/ 8 h 44"/>
                  <a:gd name="T22" fmla="*/ 26 w 268"/>
                  <a:gd name="T23" fmla="*/ 7 h 44"/>
                  <a:gd name="T24" fmla="*/ 21 w 268"/>
                  <a:gd name="T25" fmla="*/ 6 h 44"/>
                  <a:gd name="T26" fmla="*/ 21 w 268"/>
                  <a:gd name="T27" fmla="*/ 6 h 44"/>
                  <a:gd name="T28" fmla="*/ 13 w 268"/>
                  <a:gd name="T29" fmla="*/ 5 h 44"/>
                  <a:gd name="T30" fmla="*/ 6 w 268"/>
                  <a:gd name="T31" fmla="*/ 3 h 44"/>
                  <a:gd name="T32" fmla="*/ 3 w 268"/>
                  <a:gd name="T33" fmla="*/ 3 h 44"/>
                  <a:gd name="T34" fmla="*/ 1 w 268"/>
                  <a:gd name="T35" fmla="*/ 2 h 44"/>
                  <a:gd name="T36" fmla="*/ 1 w 268"/>
                  <a:gd name="T37" fmla="*/ 1 h 44"/>
                  <a:gd name="T38" fmla="*/ 0 w 268"/>
                  <a:gd name="T39" fmla="*/ 1 h 44"/>
                  <a:gd name="T40" fmla="*/ 0 w 268"/>
                  <a:gd name="T41" fmla="*/ 0 h 4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68"/>
                  <a:gd name="T64" fmla="*/ 0 h 44"/>
                  <a:gd name="T65" fmla="*/ 268 w 268"/>
                  <a:gd name="T66" fmla="*/ 44 h 44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68" h="44">
                    <a:moveTo>
                      <a:pt x="242" y="36"/>
                    </a:moveTo>
                    <a:lnTo>
                      <a:pt x="252" y="38"/>
                    </a:lnTo>
                    <a:lnTo>
                      <a:pt x="260" y="40"/>
                    </a:lnTo>
                    <a:lnTo>
                      <a:pt x="266" y="42"/>
                    </a:lnTo>
                    <a:lnTo>
                      <a:pt x="268" y="44"/>
                    </a:lnTo>
                    <a:lnTo>
                      <a:pt x="150" y="34"/>
                    </a:lnTo>
                    <a:lnTo>
                      <a:pt x="142" y="34"/>
                    </a:lnTo>
                    <a:lnTo>
                      <a:pt x="132" y="32"/>
                    </a:lnTo>
                    <a:lnTo>
                      <a:pt x="130" y="34"/>
                    </a:lnTo>
                    <a:lnTo>
                      <a:pt x="128" y="34"/>
                    </a:lnTo>
                    <a:lnTo>
                      <a:pt x="122" y="32"/>
                    </a:lnTo>
                    <a:lnTo>
                      <a:pt x="104" y="28"/>
                    </a:lnTo>
                    <a:lnTo>
                      <a:pt x="86" y="22"/>
                    </a:lnTo>
                    <a:lnTo>
                      <a:pt x="54" y="20"/>
                    </a:lnTo>
                    <a:lnTo>
                      <a:pt x="24" y="12"/>
                    </a:lnTo>
                    <a:lnTo>
                      <a:pt x="14" y="10"/>
                    </a:lnTo>
                    <a:lnTo>
                      <a:pt x="4" y="8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7938">
                <a:solidFill>
                  <a:srgbClr val="E4D0B8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</p:grpSp>
      </p:grpSp>
      <p:sp>
        <p:nvSpPr>
          <p:cNvPr id="382" name="Line 380"/>
          <p:cNvSpPr>
            <a:spLocks noChangeShapeType="1"/>
          </p:cNvSpPr>
          <p:nvPr/>
        </p:nvSpPr>
        <p:spPr bwMode="auto">
          <a:xfrm>
            <a:off x="7380312" y="2420888"/>
            <a:ext cx="1371190" cy="3175"/>
          </a:xfrm>
          <a:prstGeom prst="line">
            <a:avLst/>
          </a:prstGeom>
          <a:noFill/>
          <a:ln w="50800">
            <a:solidFill>
              <a:srgbClr val="FF6600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83" name="Text Box 381"/>
          <p:cNvSpPr txBox="1">
            <a:spLocks noChangeArrowheads="1"/>
          </p:cNvSpPr>
          <p:nvPr/>
        </p:nvSpPr>
        <p:spPr bwMode="auto">
          <a:xfrm>
            <a:off x="7956376" y="2564904"/>
            <a:ext cx="363838" cy="46166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it-IT" sz="2400" b="1" dirty="0">
                <a:solidFill>
                  <a:srgbClr val="FF2B1B"/>
                </a:solidFill>
                <a:latin typeface="Arial" pitchFamily="34" charset="0"/>
              </a:rPr>
              <a:t>G</a:t>
            </a:r>
          </a:p>
        </p:txBody>
      </p:sp>
      <p:sp>
        <p:nvSpPr>
          <p:cNvPr id="384" name="Line 382"/>
          <p:cNvSpPr>
            <a:spLocks noChangeShapeType="1"/>
          </p:cNvSpPr>
          <p:nvPr/>
        </p:nvSpPr>
        <p:spPr bwMode="auto">
          <a:xfrm>
            <a:off x="8676456" y="2492896"/>
            <a:ext cx="1295" cy="1774825"/>
          </a:xfrm>
          <a:prstGeom prst="line">
            <a:avLst/>
          </a:prstGeom>
          <a:noFill/>
          <a:ln w="76200">
            <a:solidFill>
              <a:srgbClr val="FF6600"/>
            </a:solidFill>
            <a:round/>
            <a:headEnd/>
            <a:tailEnd type="stealth" w="lg" len="lg"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85" name="Line 383"/>
          <p:cNvSpPr>
            <a:spLocks noChangeShapeType="1"/>
          </p:cNvSpPr>
          <p:nvPr/>
        </p:nvSpPr>
        <p:spPr bwMode="auto">
          <a:xfrm flipH="1">
            <a:off x="7380312" y="2492896"/>
            <a:ext cx="1295" cy="4038600"/>
          </a:xfrm>
          <a:prstGeom prst="line">
            <a:avLst/>
          </a:prstGeom>
          <a:noFill/>
          <a:ln w="76200">
            <a:solidFill>
              <a:srgbClr val="FF6600"/>
            </a:solidFill>
            <a:round/>
            <a:headEnd/>
            <a:tailEnd type="stealth" w="lg" len="lg"/>
          </a:ln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847088"/>
          </a:xfrm>
        </p:spPr>
        <p:txBody>
          <a:bodyPr>
            <a:normAutofit fontScale="90000"/>
          </a:bodyPr>
          <a:lstStyle/>
          <a:p>
            <a:pPr algn="ctr"/>
            <a:r>
              <a:rPr lang="it-IT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IL RISCHIO </a:t>
            </a:r>
            <a:r>
              <a:rPr lang="it-IT" sz="44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it-IT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FRATTURE SUCCESSIVE</a:t>
            </a:r>
            <a:r>
              <a:rPr lang="it-IT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it-IT" sz="4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5589240"/>
          </a:xfrm>
        </p:spPr>
        <p:txBody>
          <a:bodyPr>
            <a:normAutofit/>
          </a:bodyPr>
          <a:lstStyle/>
          <a:p>
            <a:endParaRPr lang="it-IT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it-IT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	Il </a:t>
            </a:r>
            <a:r>
              <a:rPr lang="it-IT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rischio di fratture incidenti aumenta parallelamente al </a:t>
            </a:r>
            <a:r>
              <a:rPr lang="it-IT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numero di deformità prevalenti </a:t>
            </a:r>
            <a:endParaRPr lang="it-IT" sz="2800" b="1" baseline="300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it-IT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>
              <a:buNone/>
            </a:pPr>
            <a:r>
              <a:rPr lang="it-IT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	</a:t>
            </a:r>
            <a:r>
              <a:rPr lang="it-IT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it-IT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generale, i pazienti che presentano una deformità basale possiedono una probabilità 6,1 volte maggiore di subire una frattura incidente rispetto ai pazienti privi di deformità basali </a:t>
            </a:r>
            <a:endParaRPr lang="it-IT" sz="2800" dirty="0" smtClean="0">
              <a:solidFill>
                <a:srgbClr val="E6DEBC"/>
              </a:solidFill>
              <a:latin typeface="Verdana" pitchFamily="34" charset="0"/>
            </a:endParaRPr>
          </a:p>
          <a:p>
            <a:pPr>
              <a:buNone/>
            </a:pPr>
            <a:r>
              <a:rPr lang="it-IT" sz="2800" b="1" dirty="0" smtClean="0">
                <a:solidFill>
                  <a:srgbClr val="FFFF00"/>
                </a:solidFill>
                <a:latin typeface="Times New Roman" pitchFamily="18" charset="0"/>
                <a:ea typeface="ヒラギノ角ゴ Pro W3" pitchFamily="16" charset="-128"/>
                <a:cs typeface="Times New Roman" pitchFamily="18" charset="0"/>
              </a:rPr>
              <a:t>    </a:t>
            </a:r>
          </a:p>
          <a:p>
            <a:pPr>
              <a:buNone/>
            </a:pPr>
            <a:r>
              <a:rPr lang="it-IT" sz="2800" b="1" dirty="0" smtClean="0">
                <a:solidFill>
                  <a:srgbClr val="FFFF00"/>
                </a:solidFill>
                <a:latin typeface="Times New Roman" pitchFamily="18" charset="0"/>
                <a:ea typeface="ヒラギノ角ゴ Pro W3" pitchFamily="16" charset="-128"/>
                <a:cs typeface="Times New Roman" pitchFamily="18" charset="0"/>
              </a:rPr>
              <a:t>	Per </a:t>
            </a:r>
            <a:r>
              <a:rPr lang="it-IT" sz="2800" b="1" dirty="0" smtClean="0">
                <a:solidFill>
                  <a:srgbClr val="FFFF00"/>
                </a:solidFill>
                <a:latin typeface="Times New Roman" pitchFamily="18" charset="0"/>
                <a:ea typeface="ヒラギノ角ゴ Pro W3" pitchFamily="16" charset="-128"/>
                <a:cs typeface="Times New Roman" pitchFamily="18" charset="0"/>
              </a:rPr>
              <a:t>la prevenzione di ulteriori fratture è importante </a:t>
            </a:r>
            <a:r>
              <a:rPr lang="it-IT" sz="2800" b="1" dirty="0" smtClean="0">
                <a:solidFill>
                  <a:srgbClr val="FFFF00"/>
                </a:solidFill>
                <a:latin typeface="Times New Roman" pitchFamily="18" charset="0"/>
                <a:ea typeface="ヒラギノ角ゴ Pro W3" pitchFamily="16" charset="-128"/>
                <a:cs typeface="Times New Roman" pitchFamily="18" charset="0"/>
              </a:rPr>
              <a:t>         mirare </a:t>
            </a:r>
            <a:r>
              <a:rPr lang="it-IT" sz="2800" b="1" dirty="0" smtClean="0">
                <a:solidFill>
                  <a:srgbClr val="FFFF00"/>
                </a:solidFill>
                <a:latin typeface="Times New Roman" pitchFamily="18" charset="0"/>
                <a:ea typeface="ヒラギノ角ゴ Pro W3" pitchFamily="16" charset="-128"/>
                <a:cs typeface="Times New Roman" pitchFamily="18" charset="0"/>
              </a:rPr>
              <a:t>al ripristino di una buona altezza anteriore</a:t>
            </a:r>
            <a:endParaRPr lang="it-IT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512168"/>
          </a:xfrm>
        </p:spPr>
        <p:txBody>
          <a:bodyPr>
            <a:normAutofit fontScale="90000"/>
          </a:bodyPr>
          <a:lstStyle/>
          <a:p>
            <a:pPr algn="ctr"/>
            <a:r>
              <a:rPr lang="it-IT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CIFOPLASTICA CON PALLONCINO</a:t>
            </a:r>
            <a:r>
              <a:rPr lang="it-IT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QUANDO EFFETTUARLA </a:t>
            </a:r>
            <a:endParaRPr lang="it-IT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10000"/>
              </a:lnSpc>
              <a:buNone/>
            </a:pPr>
            <a:endParaRPr lang="it-IT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it-IT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VCF </a:t>
            </a:r>
            <a:r>
              <a:rPr lang="it-IT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dolorose delle vertebre toraciche o lombari causate da:</a:t>
            </a:r>
          </a:p>
          <a:p>
            <a:pPr lvl="1">
              <a:lnSpc>
                <a:spcPct val="110000"/>
              </a:lnSpc>
              <a:buNone/>
            </a:pPr>
            <a:endParaRPr lang="it-IT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lnSpc>
                <a:spcPct val="110000"/>
              </a:lnSpc>
              <a:buNone/>
            </a:pPr>
            <a:r>
              <a:rPr lang="it-IT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 Osteoporosi</a:t>
            </a:r>
            <a:endParaRPr lang="it-IT" sz="3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lnSpc>
                <a:spcPct val="110000"/>
              </a:lnSpc>
              <a:buNone/>
            </a:pPr>
            <a:r>
              <a:rPr lang="it-IT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 Mieloma </a:t>
            </a:r>
            <a:r>
              <a:rPr lang="it-IT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multiplo e lesioni </a:t>
            </a:r>
            <a:r>
              <a:rPr lang="it-IT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osteolitiche</a:t>
            </a:r>
            <a:endParaRPr lang="it-IT" sz="3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lnSpc>
                <a:spcPct val="110000"/>
              </a:lnSpc>
              <a:buNone/>
            </a:pPr>
            <a:r>
              <a:rPr lang="it-IT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 Traumi</a:t>
            </a:r>
            <a:endParaRPr lang="it-IT" sz="3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it-IT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2132856"/>
          </a:xfrm>
        </p:spPr>
        <p:txBody>
          <a:bodyPr>
            <a:normAutofit fontScale="90000"/>
          </a:bodyPr>
          <a:lstStyle/>
          <a:p>
            <a:pPr algn="ctr"/>
            <a:r>
              <a:rPr lang="it-IT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CIFOPLASTICA CON PALLONCINO</a:t>
            </a:r>
            <a:br>
              <a:rPr lang="it-IT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CONTROINDICAZIONI ASSOLUTE</a:t>
            </a:r>
            <a:r>
              <a:rPr lang="it-IT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  <a:buFont typeface="Wingdings" pitchFamily="2" charset="2"/>
              <a:buChar char="§"/>
            </a:pP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Gravidanza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Coagulopatia</a:t>
            </a: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scompensata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Dolore non correlato alla frattura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Deficit neurologici correlati alla frattura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Osteomielite</a:t>
            </a:r>
          </a:p>
          <a:p>
            <a:endParaRPr lang="it-IT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763688"/>
          </a:xfrm>
        </p:spPr>
        <p:txBody>
          <a:bodyPr>
            <a:normAutofit fontScale="90000"/>
          </a:bodyPr>
          <a:lstStyle/>
          <a:p>
            <a:pPr algn="ctr"/>
            <a:r>
              <a:rPr lang="it-IT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CIFOPLASTICA CON PALLONCINO</a:t>
            </a:r>
            <a:br>
              <a:rPr lang="it-IT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CONTROINDICAZIONI  </a:t>
            </a:r>
            <a:r>
              <a:rPr lang="it-IT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RELATIVE</a:t>
            </a:r>
            <a:r>
              <a:rPr lang="it-IT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it-IT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20000"/>
              </a:lnSpc>
              <a:buFont typeface="Wingdings" pitchFamily="2" charset="2"/>
              <a:buChar char="§"/>
            </a:pPr>
            <a:endParaRPr lang="it-IT" sz="28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Tumori </a:t>
            </a: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osteoblastici</a:t>
            </a:r>
            <a:endParaRPr lang="it-IT" sz="28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Vertebra </a:t>
            </a: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plana</a:t>
            </a:r>
          </a:p>
          <a:p>
            <a:pPr>
              <a:lnSpc>
                <a:spcPct val="150000"/>
              </a:lnSpc>
              <a:buNone/>
            </a:pP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Fratture </a:t>
            </a: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per le quali sicurezza ed efficacia non sono state stabilite </a:t>
            </a:r>
            <a:endParaRPr lang="it-IT" sz="28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it-IT" sz="2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it-IT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RX : RIDUZIONE ALTEZZA SOMA VERTEBRALE</a:t>
            </a:r>
            <a:endParaRPr lang="it-IT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simmons0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12000" contrast="12000"/>
          </a:blip>
          <a:srcRect l="10577" t="4707" r="17308" b="26775"/>
          <a:stretch>
            <a:fillRect/>
          </a:stretch>
        </p:blipFill>
        <p:spPr bwMode="auto">
          <a:xfrm>
            <a:off x="2555776" y="1988840"/>
            <a:ext cx="4104455" cy="468052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it-IT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DIAGNOSTICA  </a:t>
            </a:r>
            <a:r>
              <a:rPr lang="it-IT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it-IT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ELEZIONE</a:t>
            </a:r>
            <a:endParaRPr lang="it-IT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389120"/>
          </a:xfrm>
        </p:spPr>
        <p:txBody>
          <a:bodyPr>
            <a:normAutofit/>
          </a:bodyPr>
          <a:lstStyle/>
          <a:p>
            <a:pPr lvl="1">
              <a:lnSpc>
                <a:spcPct val="90000"/>
              </a:lnSpc>
              <a:buNone/>
            </a:pPr>
            <a:endParaRPr lang="it-IT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>
              <a:lnSpc>
                <a:spcPct val="90000"/>
              </a:lnSpc>
              <a:buFont typeface="Wingdings" pitchFamily="2" charset="2"/>
              <a:buChar char="§"/>
            </a:pPr>
            <a:endParaRPr lang="it-IT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>
              <a:lnSpc>
                <a:spcPct val="90000"/>
              </a:lnSpc>
              <a:buNone/>
            </a:pPr>
            <a:r>
              <a:rPr lang="it-IT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RM-STIR = </a:t>
            </a:r>
            <a:r>
              <a:rPr lang="it-IT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edema = segnale brillante </a:t>
            </a:r>
            <a:r>
              <a:rPr lang="it-IT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accentuato,</a:t>
            </a:r>
          </a:p>
          <a:p>
            <a:pPr lvl="1">
              <a:lnSpc>
                <a:spcPct val="90000"/>
              </a:lnSpc>
              <a:buNone/>
            </a:pPr>
            <a:r>
              <a:rPr lang="it-IT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soppressione </a:t>
            </a:r>
            <a:r>
              <a:rPr lang="it-IT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di </a:t>
            </a:r>
            <a:r>
              <a:rPr lang="it-IT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grasso/midollo (la </a:t>
            </a:r>
            <a:r>
              <a:rPr lang="it-IT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tecnica STIR è </a:t>
            </a:r>
            <a:r>
              <a:rPr lang="it-IT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chiamata</a:t>
            </a:r>
          </a:p>
          <a:p>
            <a:pPr lvl="1">
              <a:lnSpc>
                <a:spcPct val="90000"/>
              </a:lnSpc>
              <a:buNone/>
            </a:pPr>
            <a:r>
              <a:rPr lang="it-IT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anche </a:t>
            </a:r>
            <a:r>
              <a:rPr lang="it-IT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RM con soppressione del grasso)</a:t>
            </a:r>
          </a:p>
          <a:p>
            <a:pPr lvl="1">
              <a:lnSpc>
                <a:spcPct val="90000"/>
              </a:lnSpc>
              <a:buNone/>
            </a:pPr>
            <a:endParaRPr lang="it-IT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1">
              <a:lnSpc>
                <a:spcPct val="90000"/>
              </a:lnSpc>
              <a:buNone/>
            </a:pPr>
            <a:r>
              <a:rPr lang="it-IT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La </a:t>
            </a:r>
            <a:r>
              <a:rPr lang="it-IT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sequenza STIR è la modalità più </a:t>
            </a:r>
            <a:r>
              <a:rPr lang="it-IT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sensibile</a:t>
            </a:r>
          </a:p>
          <a:p>
            <a:pPr lvl="1">
              <a:lnSpc>
                <a:spcPct val="90000"/>
              </a:lnSpc>
              <a:buNone/>
            </a:pPr>
            <a:r>
              <a:rPr lang="it-IT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nell’identificare le fratture acute</a:t>
            </a:r>
          </a:p>
          <a:p>
            <a:pPr lvl="1">
              <a:lnSpc>
                <a:spcPct val="90000"/>
              </a:lnSpc>
              <a:buNone/>
            </a:pPr>
            <a:endParaRPr lang="it-IT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1">
              <a:lnSpc>
                <a:spcPct val="90000"/>
              </a:lnSpc>
              <a:buNone/>
            </a:pPr>
            <a:r>
              <a:rPr lang="it-IT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La RM- STIR è </a:t>
            </a:r>
            <a:r>
              <a:rPr lang="it-IT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la tecnica di elezione!</a:t>
            </a:r>
          </a:p>
          <a:p>
            <a:endParaRPr lang="it-IT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772816"/>
          </a:xfrm>
        </p:spPr>
        <p:txBody>
          <a:bodyPr>
            <a:normAutofit/>
          </a:bodyPr>
          <a:lstStyle/>
          <a:p>
            <a:pPr algn="ctr"/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IL DOLORE CRONICO: </a:t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QUALI </a:t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PROCEDURE  </a:t>
            </a: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INTERVENTISTICHE ?</a:t>
            </a:r>
            <a:r>
              <a:rPr lang="it-IT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it-IT" sz="36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0" y="2132856"/>
            <a:ext cx="9144000" cy="4389120"/>
          </a:xfrm>
        </p:spPr>
        <p:txBody>
          <a:bodyPr>
            <a:normAutofit/>
          </a:bodyPr>
          <a:lstStyle/>
          <a:p>
            <a:pPr lvl="4">
              <a:lnSpc>
                <a:spcPct val="80000"/>
              </a:lnSpc>
              <a:buNone/>
              <a:defRPr/>
            </a:pPr>
            <a:r>
              <a:rPr lang="it-IT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 </a:t>
            </a:r>
            <a:r>
              <a:rPr lang="it-IT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it-IT" sz="4000" b="1" i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“Approccio Invasivo”</a:t>
            </a:r>
          </a:p>
          <a:p>
            <a:pPr marL="274320" lvl="4" indent="-274320">
              <a:buClr>
                <a:schemeClr val="accent3"/>
              </a:buClr>
              <a:buSzPct val="95000"/>
              <a:buNone/>
            </a:pPr>
            <a:endParaRPr lang="it-IT" sz="4000" b="1" i="1" u="sng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274320" lvl="4" indent="-274320">
              <a:buClr>
                <a:schemeClr val="accent3"/>
              </a:buClr>
              <a:buSzPct val="95000"/>
              <a:buNone/>
            </a:pPr>
            <a:r>
              <a:rPr lang="it-IT" sz="36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it-IT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Oltrepassa il limite esterno/interno (cute)</a:t>
            </a:r>
          </a:p>
          <a:p>
            <a:pPr marL="274320" lvl="4" indent="-274320">
              <a:buClr>
                <a:schemeClr val="accent3"/>
              </a:buClr>
              <a:buSzPct val="95000"/>
              <a:buNone/>
            </a:pPr>
            <a:r>
              <a:rPr lang="it-IT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Necessita di tecnologie</a:t>
            </a:r>
          </a:p>
          <a:p>
            <a:pPr marL="274320" lvl="4" indent="-274320">
              <a:buClr>
                <a:schemeClr val="accent3"/>
              </a:buClr>
              <a:buSzPct val="95000"/>
              <a:buNone/>
            </a:pPr>
            <a:r>
              <a:rPr lang="it-IT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Potenzialmente </a:t>
            </a:r>
            <a:r>
              <a:rPr lang="it-IT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 realmente lesivo</a:t>
            </a:r>
          </a:p>
          <a:p>
            <a:pPr>
              <a:buNone/>
            </a:pPr>
            <a:endParaRPr lang="it-IT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836712"/>
          </a:xfrm>
        </p:spPr>
        <p:txBody>
          <a:bodyPr>
            <a:normAutofit/>
          </a:bodyPr>
          <a:lstStyle/>
          <a:p>
            <a:pPr algn="ctr"/>
            <a:r>
              <a:rPr lang="it-IT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Risonanza Magnetica</a:t>
            </a:r>
            <a:endParaRPr lang="it-IT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0" y="1412776"/>
            <a:ext cx="9144000" cy="5445224"/>
          </a:xfrm>
        </p:spPr>
        <p:txBody>
          <a:bodyPr/>
          <a:lstStyle/>
          <a:p>
            <a:pPr>
              <a:buNone/>
            </a:pP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		        </a:t>
            </a:r>
            <a:r>
              <a:rPr lang="en-US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T1        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	         </a:t>
            </a:r>
            <a:r>
              <a:rPr lang="en-US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T2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		      </a:t>
            </a:r>
            <a:r>
              <a:rPr lang="en-US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STIR  							            </a:t>
            </a:r>
            <a:r>
              <a:rPr lang="en-US" sz="1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Short Tau Inversion Recovery</a:t>
            </a:r>
            <a:endParaRPr lang="en-US" sz="16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it-IT" dirty="0" smtClean="0"/>
              <a:t>	</a:t>
            </a:r>
            <a:endParaRPr lang="it-IT" dirty="0"/>
          </a:p>
        </p:txBody>
      </p:sp>
      <p:pic>
        <p:nvPicPr>
          <p:cNvPr id="4" name="Picture 7" descr="IM_0015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204864"/>
            <a:ext cx="2874962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IM_0014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2204864"/>
            <a:ext cx="2511425" cy="4465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 descr="IM_00165"/>
          <p:cNvPicPr>
            <a:picLocks noChangeAspect="1" noChangeArrowheads="1"/>
          </p:cNvPicPr>
          <p:nvPr/>
        </p:nvPicPr>
        <p:blipFill>
          <a:blip r:embed="rId4" cstate="print"/>
          <a:srcRect l="26045" t="1302" r="29680" b="11449"/>
          <a:stretch>
            <a:fillRect/>
          </a:stretch>
        </p:blipFill>
        <p:spPr bwMode="auto">
          <a:xfrm>
            <a:off x="6372200" y="2204864"/>
            <a:ext cx="2301875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it-IT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RIALLINEAMENTO DEI PIATTI VERTEBRALI</a:t>
            </a:r>
            <a:endParaRPr lang="it-IT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0" y="1484784"/>
            <a:ext cx="8686800" cy="4839816"/>
          </a:xfrm>
        </p:spPr>
        <p:txBody>
          <a:bodyPr>
            <a:normAutofit/>
          </a:bodyPr>
          <a:lstStyle/>
          <a:p>
            <a:pPr lvl="1">
              <a:buNone/>
            </a:pPr>
            <a:endParaRPr lang="it-IT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it-IT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" descr="MDA0018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23528" y="3429000"/>
            <a:ext cx="3456384" cy="3240360"/>
          </a:xfrm>
          <a:prstGeom prst="rect">
            <a:avLst/>
          </a:prstGeom>
        </p:spPr>
      </p:pic>
      <p:pic>
        <p:nvPicPr>
          <p:cNvPr id="5" name="Picture 4" descr="final inflation AP"/>
          <p:cNvPicPr>
            <a:picLocks noChangeAspect="1" noChangeArrowheads="1"/>
          </p:cNvPicPr>
          <p:nvPr/>
        </p:nvPicPr>
        <p:blipFill>
          <a:blip r:embed="rId3" cstate="print">
            <a:lum bright="18000"/>
          </a:blip>
          <a:srcRect/>
          <a:stretch>
            <a:fillRect/>
          </a:stretch>
        </p:blipFill>
        <p:spPr bwMode="auto">
          <a:xfrm>
            <a:off x="5364088" y="3617640"/>
            <a:ext cx="3456384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1556792"/>
            <a:ext cx="3886200" cy="258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it-IT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CEMENTAZIONE</a:t>
            </a:r>
            <a:endParaRPr lang="it-IT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340768"/>
            <a:ext cx="8686800" cy="4983832"/>
          </a:xfrm>
        </p:spPr>
        <p:txBody>
          <a:bodyPr/>
          <a:lstStyle/>
          <a:p>
            <a:pPr>
              <a:buFontTx/>
              <a:buChar char="-"/>
            </a:pPr>
            <a:endParaRPr lang="it-IT" sz="28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Depositare </a:t>
            </a: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il cemento fino ad </a:t>
            </a:r>
            <a:endParaRPr lang="it-IT" sz="28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arrivare </a:t>
            </a: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 5 mm dalla corteccia </a:t>
            </a:r>
            <a:endParaRPr lang="it-IT" sz="28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posteriore</a:t>
            </a:r>
            <a:endParaRPr lang="it-IT" sz="28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it-IT" sz="28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it-IT" sz="28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Riempimento </a:t>
            </a: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vertebrale adeguato</a:t>
            </a:r>
          </a:p>
          <a:p>
            <a:endParaRPr lang="it-IT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lat view L2 TP cementing 1st side (trimmed)"/>
          <p:cNvPicPr>
            <a:picLocks noChangeAspect="1" noChangeArrowheads="1"/>
          </p:cNvPicPr>
          <p:nvPr/>
        </p:nvPicPr>
        <p:blipFill>
          <a:blip r:embed="rId2" cstate="print">
            <a:lum bright="6000"/>
          </a:blip>
          <a:srcRect/>
          <a:stretch>
            <a:fillRect/>
          </a:stretch>
        </p:blipFill>
        <p:spPr>
          <a:xfrm>
            <a:off x="5652120" y="1484784"/>
            <a:ext cx="330835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8"/>
          <p:cNvSpPr>
            <a:spLocks noGrp="1"/>
          </p:cNvSpPr>
          <p:nvPr>
            <p:ph type="title"/>
          </p:nvPr>
        </p:nvSpPr>
        <p:spPr>
          <a:xfrm>
            <a:off x="251520" y="260648"/>
            <a:ext cx="8712968" cy="504056"/>
          </a:xfrm>
        </p:spPr>
        <p:txBody>
          <a:bodyPr>
            <a:normAutofit/>
          </a:bodyPr>
          <a:lstStyle/>
          <a:p>
            <a:r>
              <a:rPr lang="it-IT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VERTEBROPLASTICA              CIFOPLASTICA</a:t>
            </a:r>
            <a:endParaRPr lang="it-IT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Segnaposto contenuto 9"/>
          <p:cNvSpPr>
            <a:spLocks noGrp="1"/>
          </p:cNvSpPr>
          <p:nvPr>
            <p:ph sz="half" idx="1"/>
          </p:nvPr>
        </p:nvSpPr>
        <p:spPr>
          <a:xfrm>
            <a:off x="323528" y="980728"/>
            <a:ext cx="4172272" cy="5374197"/>
          </a:xfrm>
        </p:spPr>
        <p:txBody>
          <a:bodyPr>
            <a:normAutofit fontScale="77500" lnSpcReduction="20000"/>
          </a:bodyPr>
          <a:lstStyle/>
          <a:p>
            <a:pPr marL="457200" indent="-457200">
              <a:lnSpc>
                <a:spcPct val="120000"/>
              </a:lnSpc>
              <a:buClr>
                <a:srgbClr val="666699"/>
              </a:buClr>
              <a:buSzPct val="65000"/>
              <a:buFont typeface="Monotype Sorts"/>
              <a:buChar char="n"/>
            </a:pPr>
            <a:endParaRPr lang="it-IT" sz="28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lnSpc>
                <a:spcPct val="220000"/>
              </a:lnSpc>
              <a:buClr>
                <a:srgbClr val="666699"/>
              </a:buClr>
              <a:buSzPct val="65000"/>
              <a:buNone/>
            </a:pP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Scomparsa </a:t>
            </a: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del dolore (</a:t>
            </a: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70-90</a:t>
            </a: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%)</a:t>
            </a:r>
          </a:p>
          <a:p>
            <a:pPr marL="457200" indent="-457200">
              <a:lnSpc>
                <a:spcPct val="220000"/>
              </a:lnSpc>
              <a:buClr>
                <a:srgbClr val="666699"/>
              </a:buClr>
              <a:buSzPct val="65000"/>
              <a:buNone/>
            </a:pP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Stabilizzazione della frattura</a:t>
            </a:r>
          </a:p>
          <a:p>
            <a:pPr marL="457200" indent="-457200">
              <a:lnSpc>
                <a:spcPct val="170000"/>
              </a:lnSpc>
              <a:buClr>
                <a:srgbClr val="666699"/>
              </a:buClr>
              <a:buSzPct val="65000"/>
              <a:buNone/>
            </a:pP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Nessuna </a:t>
            </a: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correzione </a:t>
            </a: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della deformità</a:t>
            </a:r>
          </a:p>
          <a:p>
            <a:pPr marL="457200" indent="-457200">
              <a:lnSpc>
                <a:spcPct val="120000"/>
              </a:lnSpc>
              <a:buClr>
                <a:srgbClr val="666699"/>
              </a:buClr>
              <a:buSzPct val="65000"/>
              <a:buNone/>
            </a:pPr>
            <a:endParaRPr lang="it-IT" sz="28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lnSpc>
                <a:spcPct val="120000"/>
              </a:lnSpc>
              <a:buClr>
                <a:srgbClr val="666699"/>
              </a:buClr>
              <a:buSzPct val="65000"/>
              <a:buNone/>
            </a:pP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Iniezione </a:t>
            </a: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del cemento </a:t>
            </a: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sotto alta</a:t>
            </a:r>
          </a:p>
          <a:p>
            <a:pPr marL="457200" indent="-457200">
              <a:lnSpc>
                <a:spcPct val="120000"/>
              </a:lnSpc>
              <a:buClr>
                <a:srgbClr val="666699"/>
              </a:buClr>
              <a:buSzPct val="65000"/>
              <a:buNone/>
            </a:pP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</a:t>
            </a: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ressione</a:t>
            </a:r>
          </a:p>
          <a:p>
            <a:pPr marL="457200" indent="-457200">
              <a:lnSpc>
                <a:spcPct val="120000"/>
              </a:lnSpc>
              <a:buClr>
                <a:srgbClr val="666699"/>
              </a:buClr>
              <a:buSzPct val="65000"/>
              <a:buNone/>
            </a:pPr>
            <a:endParaRPr lang="it-IT" sz="28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lnSpc>
                <a:spcPct val="120000"/>
              </a:lnSpc>
              <a:buClr>
                <a:srgbClr val="666699"/>
              </a:buClr>
              <a:buSzPct val="65000"/>
              <a:buNone/>
            </a:pP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Rischio elevato </a:t>
            </a: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di fuoriuscite </a:t>
            </a:r>
          </a:p>
          <a:p>
            <a:pPr marL="457200" indent="-457200">
              <a:lnSpc>
                <a:spcPct val="120000"/>
              </a:lnSpc>
              <a:buClr>
                <a:srgbClr val="666699"/>
              </a:buClr>
              <a:buSzPct val="65000"/>
              <a:buNone/>
            </a:pP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65 - 70 %)</a:t>
            </a:r>
            <a:endParaRPr lang="it-IT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Segnaposto contenuto 10"/>
          <p:cNvSpPr>
            <a:spLocks noGrp="1"/>
          </p:cNvSpPr>
          <p:nvPr>
            <p:ph sz="half" idx="2"/>
          </p:nvPr>
        </p:nvSpPr>
        <p:spPr>
          <a:xfrm>
            <a:off x="4716016" y="1052736"/>
            <a:ext cx="4427984" cy="5590221"/>
          </a:xfrm>
        </p:spPr>
        <p:txBody>
          <a:bodyPr>
            <a:normAutofit fontScale="77500" lnSpcReduction="20000"/>
          </a:bodyPr>
          <a:lstStyle/>
          <a:p>
            <a:pPr marL="342900" indent="-342900">
              <a:lnSpc>
                <a:spcPct val="90000"/>
              </a:lnSpc>
              <a:buClr>
                <a:srgbClr val="666699"/>
              </a:buClr>
              <a:buSzPct val="65000"/>
              <a:buFont typeface="Monotype Sorts"/>
              <a:buChar char="n"/>
            </a:pPr>
            <a:endParaRPr lang="it-IT" sz="28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90000"/>
              </a:lnSpc>
              <a:buClr>
                <a:srgbClr val="666699"/>
              </a:buClr>
              <a:buSzPct val="65000"/>
              <a:buNone/>
            </a:pP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marL="342900" indent="-342900">
              <a:lnSpc>
                <a:spcPct val="90000"/>
              </a:lnSpc>
              <a:buClr>
                <a:srgbClr val="666699"/>
              </a:buClr>
              <a:buSzPct val="65000"/>
              <a:buNone/>
            </a:pP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Scomparsa </a:t>
            </a: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del dolore (90%)</a:t>
            </a:r>
          </a:p>
          <a:p>
            <a:pPr marL="342900" indent="-342900">
              <a:lnSpc>
                <a:spcPct val="140000"/>
              </a:lnSpc>
              <a:buClr>
                <a:srgbClr val="666699"/>
              </a:buClr>
              <a:buSzPct val="65000"/>
              <a:buNone/>
            </a:pPr>
            <a:endParaRPr lang="it-IT" sz="28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40000"/>
              </a:lnSpc>
              <a:buClr>
                <a:srgbClr val="666699"/>
              </a:buClr>
              <a:buSzPct val="65000"/>
              <a:buNone/>
            </a:pP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Stabilizzazione </a:t>
            </a: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della frattura</a:t>
            </a:r>
          </a:p>
          <a:p>
            <a:pPr marL="342900" indent="-342900">
              <a:buClr>
                <a:srgbClr val="666699"/>
              </a:buClr>
              <a:buSzPct val="65000"/>
              <a:buNone/>
            </a:pPr>
            <a:endParaRPr lang="it-IT" sz="28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Clr>
                <a:srgbClr val="666699"/>
              </a:buClr>
              <a:buSzPct val="65000"/>
              <a:buNone/>
            </a:pP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Il </a:t>
            </a: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palloncino può consentire </a:t>
            </a: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la</a:t>
            </a:r>
          </a:p>
          <a:p>
            <a:pPr marL="342900" indent="-342900">
              <a:buClr>
                <a:srgbClr val="666699"/>
              </a:buClr>
              <a:buSzPct val="65000"/>
              <a:buNone/>
            </a:pP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correzione </a:t>
            </a: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della </a:t>
            </a: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deformità,</a:t>
            </a:r>
          </a:p>
          <a:p>
            <a:pPr marL="342900" indent="-342900">
              <a:buClr>
                <a:srgbClr val="666699"/>
              </a:buClr>
              <a:buSzPct val="65000"/>
              <a:buNone/>
            </a:pP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massimizzando </a:t>
            </a: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il </a:t>
            </a: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beneficio</a:t>
            </a:r>
          </a:p>
          <a:p>
            <a:pPr marL="342900" indent="-342900">
              <a:buClr>
                <a:srgbClr val="666699"/>
              </a:buClr>
              <a:buSzPct val="65000"/>
              <a:buNone/>
            </a:pP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clinico</a:t>
            </a:r>
          </a:p>
          <a:p>
            <a:pPr marL="342900" indent="-342900">
              <a:buClr>
                <a:srgbClr val="666699"/>
              </a:buClr>
              <a:buSzPct val="65000"/>
              <a:buNone/>
            </a:pPr>
            <a:endParaRPr lang="it-IT" sz="28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Clr>
                <a:srgbClr val="666699"/>
              </a:buClr>
              <a:buSzPct val="65000"/>
              <a:buNone/>
            </a:pP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La </a:t>
            </a: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creazione della cavità </a:t>
            </a: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ossea</a:t>
            </a:r>
          </a:p>
          <a:p>
            <a:pPr marL="342900" indent="-342900">
              <a:buClr>
                <a:srgbClr val="666699"/>
              </a:buClr>
              <a:buSzPct val="65000"/>
              <a:buNone/>
            </a:pP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riduce </a:t>
            </a: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il rischio di fuoriuscite</a:t>
            </a:r>
          </a:p>
          <a:p>
            <a:pPr marL="342900" indent="-342900">
              <a:lnSpc>
                <a:spcPct val="90000"/>
              </a:lnSpc>
              <a:buClr>
                <a:srgbClr val="666699"/>
              </a:buClr>
              <a:buSzPct val="65000"/>
              <a:buNone/>
            </a:pP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marL="342900" indent="-342900">
              <a:lnSpc>
                <a:spcPct val="90000"/>
              </a:lnSpc>
              <a:buClr>
                <a:srgbClr val="666699"/>
              </a:buClr>
              <a:buSzPct val="65000"/>
              <a:buNone/>
            </a:pP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Prima </a:t>
            </a: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scelta quando </a:t>
            </a: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tecnicamente</a:t>
            </a:r>
          </a:p>
          <a:p>
            <a:pPr marL="342900" indent="-342900">
              <a:lnSpc>
                <a:spcPct val="90000"/>
              </a:lnSpc>
              <a:buClr>
                <a:srgbClr val="666699"/>
              </a:buClr>
              <a:buSzPct val="65000"/>
              <a:buNone/>
            </a:pP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possibile</a:t>
            </a:r>
            <a:endParaRPr lang="it-IT" sz="28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it-IT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64096"/>
          </a:xfrm>
        </p:spPr>
        <p:txBody>
          <a:bodyPr>
            <a:normAutofit/>
          </a:bodyPr>
          <a:lstStyle/>
          <a:p>
            <a:pPr algn="ctr"/>
            <a:r>
              <a:rPr lang="it-IT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VANTAGGI</a:t>
            </a:r>
            <a:endParaRPr lang="it-IT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1313384"/>
            <a:ext cx="8229600" cy="5544616"/>
          </a:xfrm>
        </p:spPr>
        <p:txBody>
          <a:bodyPr>
            <a:normAutofit/>
          </a:bodyPr>
          <a:lstStyle/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it-IT" sz="28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Soddisfazione dei pazienti</a:t>
            </a:r>
          </a:p>
          <a:p>
            <a:pPr marL="609600" indent="-609600">
              <a:lnSpc>
                <a:spcPct val="90000"/>
              </a:lnSpc>
              <a:buNone/>
            </a:pP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• Scomparsa del dolore rapida e duratura</a:t>
            </a:r>
          </a:p>
          <a:p>
            <a:pPr marL="609600" indent="-609600">
              <a:lnSpc>
                <a:spcPct val="90000"/>
              </a:lnSpc>
              <a:buNone/>
            </a:pP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• Capacità di svolgere nuovamente le attività quotidiane</a:t>
            </a:r>
          </a:p>
          <a:p>
            <a:pPr marL="609600" indent="-609600">
              <a:lnSpc>
                <a:spcPct val="90000"/>
              </a:lnSpc>
              <a:buNone/>
            </a:pP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• Capacità di partecipare nuovamente alla normale vita sociale</a:t>
            </a:r>
          </a:p>
          <a:p>
            <a:pPr marL="609600" indent="-609600">
              <a:lnSpc>
                <a:spcPct val="90000"/>
              </a:lnSpc>
              <a:buNone/>
            </a:pPr>
            <a:endParaRPr lang="it-IT" sz="28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609600" indent="-609600">
              <a:lnSpc>
                <a:spcPct val="90000"/>
              </a:lnSpc>
              <a:buNone/>
            </a:pPr>
            <a:r>
              <a:rPr lang="it-IT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  </a:t>
            </a:r>
            <a:r>
              <a:rPr lang="it-IT" sz="28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Correzione della deformità vertebrale</a:t>
            </a:r>
            <a:endParaRPr lang="it-IT" sz="28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609600" indent="-609600">
              <a:lnSpc>
                <a:spcPct val="90000"/>
              </a:lnSpc>
              <a:buNone/>
            </a:pP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• Il miglioramento della biomeccanica della colonna vertebrale può ridurre il rischio di nuove fratture</a:t>
            </a:r>
          </a:p>
          <a:p>
            <a:pPr marL="609600" indent="-609600">
              <a:lnSpc>
                <a:spcPct val="90000"/>
              </a:lnSpc>
              <a:buNone/>
            </a:pP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• Miglioramento della capacità vitale dei pazienti mediante la correzione della postura</a:t>
            </a:r>
          </a:p>
          <a:p>
            <a:endParaRPr lang="it-IT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36104"/>
          </a:xfrm>
        </p:spPr>
        <p:txBody>
          <a:bodyPr>
            <a:normAutofit/>
          </a:bodyPr>
          <a:lstStyle/>
          <a:p>
            <a:pPr algn="ctr"/>
            <a:r>
              <a:rPr lang="it-IT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VANTAGGI</a:t>
            </a:r>
            <a:endParaRPr lang="it-IT" sz="40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79512" y="1196752"/>
            <a:ext cx="8784976" cy="5661248"/>
          </a:xfrm>
        </p:spPr>
        <p:txBody>
          <a:bodyPr/>
          <a:lstStyle/>
          <a:p>
            <a:pPr marL="803275" indent="-803275">
              <a:buNone/>
            </a:pPr>
            <a:r>
              <a:rPr lang="it-IT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  </a:t>
            </a:r>
            <a:r>
              <a:rPr lang="it-IT" sz="28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Sicurezza dell’intervento</a:t>
            </a:r>
          </a:p>
          <a:p>
            <a:pPr marL="803275" indent="-803275">
              <a:buNone/>
            </a:pP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•  Procedura breve (+/- 30 min/frattura) con perdita di sangue minima</a:t>
            </a:r>
          </a:p>
          <a:p>
            <a:pPr marL="803275" indent="-803275">
              <a:buNone/>
            </a:pP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•  L’approccio bilaterale con due palloncini consente di creare una cavità definita nel corpo vertebrale, minimizzando il rischio di possibili fuoriuscite di cemento</a:t>
            </a:r>
          </a:p>
          <a:p>
            <a:pPr marL="803275" indent="-803275">
              <a:buNone/>
            </a:pPr>
            <a:r>
              <a:rPr lang="it-IT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   </a:t>
            </a:r>
            <a:r>
              <a:rPr lang="it-IT" sz="28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Risparmi nel bilancio sanitario</a:t>
            </a:r>
          </a:p>
          <a:p>
            <a:pPr marL="803275" indent="-803275">
              <a:buNone/>
            </a:pP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•  Grazie alla diminuzione della necessità di analgesici narcotici</a:t>
            </a:r>
          </a:p>
          <a:p>
            <a:pPr marL="803275" indent="-803275">
              <a:buNone/>
            </a:pP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•  Grazie alla riduzione del numero di visite dal medico a causa di mal di schiena</a:t>
            </a:r>
          </a:p>
          <a:p>
            <a:pPr>
              <a:buNone/>
            </a:pPr>
            <a:endParaRPr lang="it-IT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467544" y="2204864"/>
            <a:ext cx="8305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it-IT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GRAZIE PER L’ATTENZIONE</a:t>
            </a:r>
            <a:endParaRPr lang="it-IT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946480"/>
          </a:xfrm>
        </p:spPr>
        <p:txBody>
          <a:bodyPr>
            <a:noAutofit/>
          </a:bodyPr>
          <a:lstStyle/>
          <a:p>
            <a:pPr lvl="1" algn="ctr">
              <a:buNone/>
            </a:pPr>
            <a:r>
              <a:rPr lang="it-IT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IL DOLORE CRONICO: </a:t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QUALI </a:t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PROCEDURE  INTERVENTISTICHE ?</a:t>
            </a:r>
            <a:r>
              <a:rPr lang="it-IT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it-IT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9024" y="1628800"/>
            <a:ext cx="8784976" cy="4922520"/>
          </a:xfrm>
        </p:spPr>
        <p:txBody>
          <a:bodyPr>
            <a:normAutofit/>
          </a:bodyPr>
          <a:lstStyle/>
          <a:p>
            <a:pPr lvl="1">
              <a:buNone/>
            </a:pPr>
            <a:r>
              <a:rPr lang="it-IT" sz="2800" dirty="0" smtClean="0">
                <a:solidFill>
                  <a:srgbClr val="FFFF00"/>
                </a:solidFill>
              </a:rPr>
              <a:t>			</a:t>
            </a:r>
            <a:endParaRPr lang="it-IT" sz="2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it-IT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BLOCCHI LOCO-REGIONALI :</a:t>
            </a:r>
          </a:p>
          <a:p>
            <a:pPr>
              <a:buNone/>
            </a:pPr>
            <a:r>
              <a:rPr lang="it-IT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Infiltrazioni </a:t>
            </a:r>
            <a:r>
              <a:rPr lang="it-IT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</a:t>
            </a:r>
            <a:r>
              <a:rPr lang="it-IT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esoterapiche</a:t>
            </a:r>
            <a:endParaRPr lang="it-IT" sz="2400" i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it-IT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Infiltrazioni dei Punti Trigger</a:t>
            </a:r>
          </a:p>
          <a:p>
            <a:pPr>
              <a:buNone/>
            </a:pPr>
            <a:r>
              <a:rPr lang="it-IT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Infiltrazioni </a:t>
            </a:r>
            <a:r>
              <a:rPr lang="it-IT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Intra-Articolari</a:t>
            </a:r>
            <a:endParaRPr lang="it-IT" sz="2400" i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it-IT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Infiltrazione Faccette Articolari</a:t>
            </a:r>
          </a:p>
          <a:p>
            <a:pPr>
              <a:buNone/>
            </a:pPr>
            <a:r>
              <a:rPr lang="it-IT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Infiltrazione delle </a:t>
            </a:r>
            <a:r>
              <a:rPr lang="it-IT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</a:t>
            </a:r>
            <a:r>
              <a:rPr lang="it-IT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rticolazioni Sacro-Iliache</a:t>
            </a:r>
          </a:p>
          <a:p>
            <a:pPr>
              <a:buNone/>
            </a:pPr>
            <a:r>
              <a:rPr lang="it-IT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Infiltrazioni Peridurali</a:t>
            </a:r>
          </a:p>
          <a:p>
            <a:pPr>
              <a:buNone/>
            </a:pPr>
            <a:r>
              <a:rPr lang="it-IT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it-IT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Blocchi SNP</a:t>
            </a:r>
            <a:endParaRPr lang="it-IT" sz="28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it-IT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835696"/>
          </a:xfrm>
        </p:spPr>
        <p:txBody>
          <a:bodyPr>
            <a:normAutofit/>
          </a:bodyPr>
          <a:lstStyle/>
          <a:p>
            <a:pPr algn="ctr"/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IL DOLORE CRONICO: </a:t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QUALI </a:t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PROCEDURE  INTERVENTISTICHE ?</a:t>
            </a:r>
            <a:r>
              <a:rPr lang="it-IT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it-IT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0" y="1935480"/>
            <a:ext cx="9144000" cy="4922520"/>
          </a:xfrm>
        </p:spPr>
        <p:txBody>
          <a:bodyPr>
            <a:normAutofit lnSpcReduction="10000"/>
          </a:bodyPr>
          <a:lstStyle/>
          <a:p>
            <a:pPr marL="0" indent="17463" algn="just">
              <a:lnSpc>
                <a:spcPct val="80000"/>
              </a:lnSpc>
              <a:buNone/>
            </a:pPr>
            <a:endParaRPr lang="it-IT" sz="28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17463" algn="just">
              <a:lnSpc>
                <a:spcPct val="80000"/>
              </a:lnSpc>
              <a:buNone/>
            </a:pPr>
            <a:r>
              <a:rPr lang="it-IT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BLOCCHI  LOCOREGIONALI</a:t>
            </a:r>
            <a:endParaRPr lang="it-IT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17463" algn="just">
              <a:lnSpc>
                <a:spcPct val="80000"/>
              </a:lnSpc>
              <a:buNone/>
            </a:pPr>
            <a:endParaRPr lang="en-US" sz="2400" b="1" dirty="0" smtClean="0">
              <a:solidFill>
                <a:schemeClr val="bg1"/>
              </a:solidFill>
            </a:endParaRPr>
          </a:p>
          <a:p>
            <a:pPr marL="0" indent="17463" algn="just">
              <a:lnSpc>
                <a:spcPct val="80000"/>
              </a:lnSpc>
              <a:buNone/>
            </a:pPr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La terapia infiltrativa locale è uno dei presidi terapeutici più efficaci</a:t>
            </a:r>
            <a:endParaRPr lang="en-US" sz="2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17463" algn="just">
              <a:lnSpc>
                <a:spcPct val="80000"/>
              </a:lnSpc>
              <a:buNone/>
            </a:pPr>
            <a:endParaRPr lang="en-US" sz="2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17463" algn="just">
              <a:lnSpc>
                <a:spcPct val="80000"/>
              </a:lnSpc>
              <a:buNone/>
            </a:pP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QUANDO:</a:t>
            </a:r>
          </a:p>
          <a:p>
            <a:pPr marL="0" indent="17463" algn="just">
              <a:lnSpc>
                <a:spcPct val="80000"/>
              </a:lnSpc>
              <a:buNone/>
            </a:pPr>
            <a:endParaRPr lang="en-US" sz="2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17463" algn="just">
              <a:lnSpc>
                <a:spcPct val="80000"/>
              </a:lnSpc>
              <a:buNone/>
            </a:pPr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 Risposta insufficiente ad altri trattamenti terapeutici  </a:t>
            </a:r>
          </a:p>
          <a:p>
            <a:pPr marL="0" indent="17463" algn="just">
              <a:lnSpc>
                <a:spcPct val="80000"/>
              </a:lnSpc>
              <a:buNone/>
            </a:pPr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(</a:t>
            </a:r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farmacologici o fisici)</a:t>
            </a:r>
          </a:p>
          <a:p>
            <a:pPr marL="0" indent="17463" algn="just">
              <a:lnSpc>
                <a:spcPct val="80000"/>
              </a:lnSpc>
              <a:buNone/>
            </a:pPr>
            <a:endParaRPr lang="en-US" sz="2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17463" algn="just">
              <a:lnSpc>
                <a:spcPct val="80000"/>
              </a:lnSpc>
              <a:buNone/>
            </a:pPr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Controindicati altri </a:t>
            </a:r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trattamenti farmacologici o </a:t>
            </a:r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fisici per </a:t>
            </a:r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ragioni </a:t>
            </a:r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marL="0" indent="17463" algn="just">
              <a:lnSpc>
                <a:spcPct val="80000"/>
              </a:lnSpc>
              <a:buNone/>
            </a:pPr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locali </a:t>
            </a:r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 </a:t>
            </a:r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sistemiche</a:t>
            </a:r>
            <a:endParaRPr lang="en-US" sz="2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17463" algn="just">
              <a:lnSpc>
                <a:spcPct val="80000"/>
              </a:lnSpc>
              <a:buNone/>
            </a:pPr>
            <a:endParaRPr lang="en-US" sz="2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17463" algn="just">
              <a:lnSpc>
                <a:spcPct val="80000"/>
              </a:lnSpc>
              <a:buNone/>
            </a:pPr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Nelle </a:t>
            </a:r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forme acute iperalgiche</a:t>
            </a:r>
            <a:endParaRPr lang="it-IT" sz="2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835696"/>
          </a:xfrm>
        </p:spPr>
        <p:txBody>
          <a:bodyPr>
            <a:normAutofit/>
          </a:bodyPr>
          <a:lstStyle/>
          <a:p>
            <a:pPr algn="ctr"/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IL DOLORE CRONICO: </a:t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QUALI </a:t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PROCEDURE  INTERVENTISTICHE ?</a:t>
            </a:r>
            <a:r>
              <a:rPr lang="it-IT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it-IT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09600" indent="-609600">
              <a:buNone/>
            </a:pPr>
            <a:endParaRPr lang="it-IT" sz="28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09600" indent="-609600">
              <a:buNone/>
            </a:pPr>
            <a:r>
              <a:rPr lang="it-IT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CRITERI </a:t>
            </a:r>
            <a:r>
              <a:rPr lang="it-IT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 RISPETTARE</a:t>
            </a:r>
            <a:endParaRPr lang="it-IT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09600" indent="-609600">
              <a:buFontTx/>
              <a:buAutoNum type="arabicPeriod"/>
            </a:pPr>
            <a:endParaRPr lang="it-IT" sz="28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609600" indent="-609600">
              <a:buNone/>
            </a:pPr>
            <a:r>
              <a:rPr lang="it-IT" sz="28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Diagnosi precisa</a:t>
            </a:r>
          </a:p>
          <a:p>
            <a:pPr marL="609600" indent="-609600">
              <a:buNone/>
            </a:pPr>
            <a:r>
              <a:rPr lang="it-IT" sz="28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Preparazione </a:t>
            </a:r>
            <a:r>
              <a:rPr lang="it-IT" sz="28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accurata del materiale</a:t>
            </a:r>
          </a:p>
          <a:p>
            <a:pPr marL="609600" indent="-609600">
              <a:buNone/>
            </a:pPr>
            <a:r>
              <a:rPr lang="it-IT" sz="28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Scelta </a:t>
            </a:r>
            <a:r>
              <a:rPr lang="it-IT" sz="28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dei farmaci adatti</a:t>
            </a:r>
          </a:p>
          <a:p>
            <a:pPr marL="609600" indent="-609600">
              <a:buNone/>
            </a:pPr>
            <a:r>
              <a:rPr lang="it-IT" sz="28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Tecnica </a:t>
            </a:r>
            <a:r>
              <a:rPr lang="it-IT" sz="28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d’infiltrazione perfetta</a:t>
            </a:r>
          </a:p>
          <a:p>
            <a:pPr>
              <a:buNone/>
            </a:pPr>
            <a:endParaRPr lang="it-IT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847088"/>
          </a:xfrm>
        </p:spPr>
        <p:txBody>
          <a:bodyPr>
            <a:normAutofit/>
          </a:bodyPr>
          <a:lstStyle/>
          <a:p>
            <a:pPr algn="ctr"/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IL DOLORE CRONICO: </a:t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QUALI </a:t>
            </a:r>
            <a:b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it-IT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PROCEDURE  INTERVENTISTICHE ?</a:t>
            </a:r>
            <a:r>
              <a:rPr lang="it-IT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it-IT" sz="3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935480"/>
            <a:ext cx="8640960" cy="4389120"/>
          </a:xfrm>
          <a:ln/>
        </p:spPr>
        <p:txBody>
          <a:bodyPr>
            <a:normAutofit fontScale="92500" lnSpcReduction="20000"/>
          </a:bodyPr>
          <a:lstStyle/>
          <a:p>
            <a:pPr marL="0" indent="20638">
              <a:buNone/>
            </a:pPr>
            <a:endParaRPr lang="it-IT" sz="28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20638">
              <a:buNone/>
            </a:pPr>
            <a:r>
              <a:rPr lang="it-IT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BLOCCHI </a:t>
            </a:r>
            <a:r>
              <a:rPr lang="it-IT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LOCOREGIONALI</a:t>
            </a:r>
            <a:endParaRPr lang="it-IT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20638">
              <a:buNone/>
            </a:pPr>
            <a:endParaRPr lang="it-IT" sz="2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20638">
              <a:buNone/>
            </a:pPr>
            <a:r>
              <a:rPr lang="it-IT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SCELTA </a:t>
            </a:r>
            <a:r>
              <a:rPr lang="it-IT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DEL FARMACO</a:t>
            </a:r>
          </a:p>
          <a:p>
            <a:pPr marL="0" indent="20638"/>
            <a:endParaRPr lang="it-IT" sz="2400" b="1" dirty="0" smtClean="0">
              <a:solidFill>
                <a:schemeClr val="bg1"/>
              </a:solidFill>
            </a:endParaRPr>
          </a:p>
          <a:p>
            <a:pPr marL="0" indent="20638">
              <a:buNone/>
            </a:pPr>
            <a:r>
              <a:rPr lang="it-IT" sz="3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La terapia infiltrativa locale più utilizzata è </a:t>
            </a:r>
            <a:r>
              <a:rPr lang="it-IT" sz="3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la </a:t>
            </a:r>
            <a:r>
              <a:rPr lang="it-IT" sz="30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miscela </a:t>
            </a:r>
            <a:r>
              <a:rPr lang="it-IT" sz="30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anestetico-steroidea</a:t>
            </a:r>
            <a:r>
              <a:rPr lang="it-IT" sz="3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per:</a:t>
            </a:r>
            <a:endParaRPr lang="it-IT" sz="30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20638">
              <a:buFontTx/>
              <a:buNone/>
            </a:pPr>
            <a:endParaRPr lang="it-IT" sz="30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20638">
              <a:buFontTx/>
              <a:buNone/>
            </a:pPr>
            <a:r>
              <a:rPr lang="it-IT" sz="3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il rapido </a:t>
            </a:r>
            <a:r>
              <a:rPr lang="it-IT" sz="3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effetto analgesico </a:t>
            </a:r>
            <a:r>
              <a:rPr lang="it-IT" sz="3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it-IT" sz="30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20638">
              <a:buFontTx/>
              <a:buNone/>
            </a:pPr>
            <a:endParaRPr lang="it-IT" sz="30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20638">
              <a:buFontTx/>
              <a:buNone/>
            </a:pPr>
            <a:r>
              <a:rPr lang="it-IT" sz="3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il </a:t>
            </a:r>
            <a:r>
              <a:rPr lang="it-IT" sz="3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prolungato effetto </a:t>
            </a:r>
            <a:r>
              <a:rPr lang="it-IT" sz="3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anti-infiammatorio</a:t>
            </a:r>
            <a:endParaRPr lang="it-IT" sz="30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nozi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quinozi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nozi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831</TotalTime>
  <Words>2204</Words>
  <Application>Microsoft Office PowerPoint</Application>
  <PresentationFormat>Presentazione su schermo (4:3)</PresentationFormat>
  <Paragraphs>452</Paragraphs>
  <Slides>56</Slides>
  <Notes>3</Notes>
  <HiddenSlides>1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56</vt:i4>
      </vt:variant>
    </vt:vector>
  </HeadingPairs>
  <TitlesOfParts>
    <vt:vector size="57" baseType="lpstr">
      <vt:lpstr>Equinozio</vt:lpstr>
      <vt:lpstr>   IL DOLORE CRONICO:  QUALI  PROCEDURE INTERVENTISTICHE?</vt:lpstr>
      <vt:lpstr>IL DOLORE CRONICO:  QUALI  PROCEDURE  INTERVENTISTICHE?</vt:lpstr>
      <vt:lpstr>IL DOLORE CRONICO:  QUALI  PROCEDURE  INTERVENTISTICHE ?</vt:lpstr>
      <vt:lpstr>IL DOLORE CRONICO:  QUALI  PROCEDURE  INTERVENTISTICHE ?</vt:lpstr>
      <vt:lpstr>IL DOLORE CRONICO:  QUALI  PROCEDURE  INTERVENTISTICHE ? </vt:lpstr>
      <vt:lpstr>         IL DOLORE CRONICO:  QUALI  PROCEDURE  INTERVENTISTICHE ?  </vt:lpstr>
      <vt:lpstr>IL DOLORE CRONICO:  QUALI  PROCEDURE  INTERVENTISTICHE ? </vt:lpstr>
      <vt:lpstr>IL DOLORE CRONICO:  QUALI  PROCEDURE  INTERVENTISTICHE ? </vt:lpstr>
      <vt:lpstr>IL DOLORE CRONICO:  QUALI  PROCEDURE  INTERVENTISTICHE ? </vt:lpstr>
      <vt:lpstr>Diapositiva 10</vt:lpstr>
      <vt:lpstr>Diapositiva 11</vt:lpstr>
      <vt:lpstr>           IL DOLORE CRONICO:  QUALI  PROCEDURE  INTERVENTISTICHE ? MESOTERAPIA ANTALGICA</vt:lpstr>
      <vt:lpstr>IL DOLORE CRONICO:  QUALI  PROCEDURE  INTERVENTISTICHE ?  L’INFILTRAZIONE DEI PUNTI TRIGGER </vt:lpstr>
      <vt:lpstr>  IL DOLORE CRONICO:  QUALI  PROCEDURE  INTERVENTISTICHE?   L’INFILTRAZIONE DELLE FACCETTE ARTICOLARI </vt:lpstr>
      <vt:lpstr>AGHI  DI VARIE DIMENSIONI (Gauge)  20 giallo   artrocentesi /bursocentesi o iniezione di liquidi vischiosi  21 verde                infiltrazioni intra o peri-articolari  23 nero (o azz,) infiltrazioni della art. acromion-clavic.</vt:lpstr>
      <vt:lpstr>SIRINGHE: VARIE DIMENSIONI  20 ml  artrocentesi o bursocentesi  10 ml   infiltrazioni punti trigger e paravertebrali    5 ml  infiltrazioni intra-articolari </vt:lpstr>
      <vt:lpstr>IL DOLORE CRONICO:  QUALI  PROCEDURE INTERVENTISTICHE ? LE  INFILTRAZIONI INTRA-ARTICOLARI </vt:lpstr>
      <vt:lpstr>IL DOLORE CRONICO: QUALI PROCEDURE INTERVENTISTICHE?  LE COMPLICANZE</vt:lpstr>
      <vt:lpstr>INFILTRAZIONI (TEST) ARTICOLAZIONI SACRO-ILIACHE</vt:lpstr>
      <vt:lpstr>IL DOLORE CRONICO: QUALI PROCEDURE INTERVENTISTICHE?  LE INFILTRAZIONI PERIDURALI</vt:lpstr>
      <vt:lpstr>IL DOLORE CRONICO: QUALI PROCEDURE INTERVENTISTICHE?  LA NEUROMODULAZIONE  ANTALGICA</vt:lpstr>
      <vt:lpstr>IL DOLORE CRONICO: QUALI PROCEDURE INTERVENTISTICHE?  LA NEUROMODULAZIONE  ANTALGICA</vt:lpstr>
      <vt:lpstr>INDICAZIONE ALLA NEUROSTIMOLAZIONE NELLA GESTIONE DEL DOLORE</vt:lpstr>
      <vt:lpstr>  ELETTROSTIMOLAZIONE MIDOLLARE</vt:lpstr>
      <vt:lpstr>ELETTROSTIMOLAZIONE MIDOLLARE  L’ ELETTROCATETERE</vt:lpstr>
      <vt:lpstr>Diapositiva 26</vt:lpstr>
      <vt:lpstr>POLO DI STIMOLAZIONE ELETTROCATETERE</vt:lpstr>
      <vt:lpstr>L’ELETTROCATETERE  IMPIANTATO</vt:lpstr>
      <vt:lpstr>POSIZIONAMENTO DELL’ELETTROCATETERE </vt:lpstr>
      <vt:lpstr>CREAZIONE DELLA TASCA </vt:lpstr>
      <vt:lpstr>SISTEMA DI NEUROSTIMOLAZIONE</vt:lpstr>
      <vt:lpstr>Diapositiva 32</vt:lpstr>
      <vt:lpstr>GESTIONE PREOPERATORIA</vt:lpstr>
      <vt:lpstr>GESTIONE INTRAOPERATORIA</vt:lpstr>
      <vt:lpstr>GESTIONE POSTOPERATORIA</vt:lpstr>
      <vt:lpstr>Diapositiva 36</vt:lpstr>
      <vt:lpstr>Diapositiva 37</vt:lpstr>
      <vt:lpstr>Diapositiva 38</vt:lpstr>
      <vt:lpstr>FARMACI PER VIA SPINALE SUB ARACNOIDEA</vt:lpstr>
      <vt:lpstr>Diapositiva 40</vt:lpstr>
      <vt:lpstr>NUCLEOLISI CON ETANOLO GELIFICATO</vt:lpstr>
      <vt:lpstr>CIFOPLASTICA CON PALLONCINO</vt:lpstr>
      <vt:lpstr>CIFOPLASTICA CON PALLONCINO Biomeccanica delle VCF </vt:lpstr>
      <vt:lpstr>IL RISCHIO DI FRATTURE SUCCESSIVE </vt:lpstr>
      <vt:lpstr>CIFOPLASTICA CON PALLONCINO  QUANDO EFFETTUARLA </vt:lpstr>
      <vt:lpstr>CIFOPLASTICA CON PALLONCINO  CONTROINDICAZIONI ASSOLUTE </vt:lpstr>
      <vt:lpstr>CIFOPLASTICA CON PALLONCINO  CONTROINDICAZIONI  RELATIVE </vt:lpstr>
      <vt:lpstr>RX : RIDUZIONE ALTEZZA SOMA VERTEBRALE</vt:lpstr>
      <vt:lpstr>DIAGNOSTICA  DI ELEZIONE</vt:lpstr>
      <vt:lpstr>Risonanza Magnetica</vt:lpstr>
      <vt:lpstr>RIALLINEAMENTO DEI PIATTI VERTEBRALI</vt:lpstr>
      <vt:lpstr>CEMENTAZIONE</vt:lpstr>
      <vt:lpstr>VERTEBROPLASTICA              CIFOPLASTICA</vt:lpstr>
      <vt:lpstr>VANTAGGI</vt:lpstr>
      <vt:lpstr>VANTAGGI</vt:lpstr>
      <vt:lpstr>GRAZIE PER L’ATTENZIONE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Linda</dc:creator>
  <cp:lastModifiedBy>Linda</cp:lastModifiedBy>
  <cp:revision>84</cp:revision>
  <dcterms:created xsi:type="dcterms:W3CDTF">2012-11-17T21:00:17Z</dcterms:created>
  <dcterms:modified xsi:type="dcterms:W3CDTF">2012-11-18T21:36:38Z</dcterms:modified>
</cp:coreProperties>
</file>